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sk-SK"/>
              <a:t>Kliknutím upravte štýl predlohy nadpisu</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k-SK"/>
              <a:t>Kliknutím upravte štýl predlohy podnadpisu</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8C52BDF1-E4ED-4AC7-8BA5-76AD059316B9}" type="datetimeFigureOut">
              <a:rPr lang="sk-SK" smtClean="0"/>
              <a:t>20. 4. 2021</a:t>
            </a:fld>
            <a:endParaRPr lang="sk-SK"/>
          </a:p>
        </p:txBody>
      </p:sp>
      <p:sp>
        <p:nvSpPr>
          <p:cNvPr id="5" name="Footer Placeholder 4"/>
          <p:cNvSpPr>
            <a:spLocks noGrp="1"/>
          </p:cNvSpPr>
          <p:nvPr>
            <p:ph type="ftr" sz="quarter" idx="11"/>
          </p:nvPr>
        </p:nvSpPr>
        <p:spPr>
          <a:xfrm>
            <a:off x="1371600" y="4323845"/>
            <a:ext cx="6400800" cy="365125"/>
          </a:xfrm>
        </p:spPr>
        <p:txBody>
          <a:bodyPr/>
          <a:lstStyle/>
          <a:p>
            <a:endParaRPr lang="sk-SK"/>
          </a:p>
        </p:txBody>
      </p:sp>
      <p:sp>
        <p:nvSpPr>
          <p:cNvPr id="6" name="Slide Number Placeholder 5"/>
          <p:cNvSpPr>
            <a:spLocks noGrp="1"/>
          </p:cNvSpPr>
          <p:nvPr>
            <p:ph type="sldNum" sz="quarter" idx="12"/>
          </p:nvPr>
        </p:nvSpPr>
        <p:spPr>
          <a:xfrm>
            <a:off x="8077200" y="1430866"/>
            <a:ext cx="2743200" cy="365125"/>
          </a:xfrm>
        </p:spPr>
        <p:txBody>
          <a:bodyPr/>
          <a:lstStyle/>
          <a:p>
            <a:fld id="{00011B73-0537-473B-B0F1-C1ECD532B91F}" type="slidenum">
              <a:rPr lang="sk-SK" smtClean="0"/>
              <a:t>‹#›</a:t>
            </a:fld>
            <a:endParaRPr lang="sk-SK"/>
          </a:p>
        </p:txBody>
      </p:sp>
    </p:spTree>
    <p:extLst>
      <p:ext uri="{BB962C8B-B14F-4D97-AF65-F5344CB8AC3E}">
        <p14:creationId xmlns:p14="http://schemas.microsoft.com/office/powerpoint/2010/main" val="317745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tický obrázok s popisom">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sk-SK"/>
              <a:t>Kliknutím upravte štýl predlohy nadpisu</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k-SK"/>
              <a:t>Kliknutím na ikonu pridáte obrázok</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a:t>Kliknite sem a upravte štýly predlohy textu</a:t>
            </a:r>
          </a:p>
        </p:txBody>
      </p:sp>
      <p:sp>
        <p:nvSpPr>
          <p:cNvPr id="5" name="Date Placeholder 4"/>
          <p:cNvSpPr>
            <a:spLocks noGrp="1"/>
          </p:cNvSpPr>
          <p:nvPr>
            <p:ph type="dt" sz="half" idx="10"/>
          </p:nvPr>
        </p:nvSpPr>
        <p:spPr/>
        <p:txBody>
          <a:bodyPr/>
          <a:lstStyle/>
          <a:p>
            <a:fld id="{8C52BDF1-E4ED-4AC7-8BA5-76AD059316B9}" type="datetimeFigureOut">
              <a:rPr lang="sk-SK" smtClean="0"/>
              <a:t>20. 4. 2021</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00011B73-0537-473B-B0F1-C1ECD532B91F}" type="slidenum">
              <a:rPr lang="sk-SK" smtClean="0"/>
              <a:t>‹#›</a:t>
            </a:fld>
            <a:endParaRPr lang="sk-SK"/>
          </a:p>
        </p:txBody>
      </p:sp>
    </p:spTree>
    <p:extLst>
      <p:ext uri="{BB962C8B-B14F-4D97-AF65-F5344CB8AC3E}">
        <p14:creationId xmlns:p14="http://schemas.microsoft.com/office/powerpoint/2010/main" val="95814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Názov a popis">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sk-SK"/>
              <a:t>Kliknutím upravte štýl predlohy nadpisu</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a:t>Kliknite sem a upravte štýly predlohy textu</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C52BDF1-E4ED-4AC7-8BA5-76AD059316B9}" type="datetimeFigureOut">
              <a:rPr lang="sk-SK" smtClean="0"/>
              <a:t>20. 4. 2021</a:t>
            </a:fld>
            <a:endParaRPr lang="sk-SK"/>
          </a:p>
        </p:txBody>
      </p:sp>
      <p:sp>
        <p:nvSpPr>
          <p:cNvPr id="6" name="Footer Placeholder 5"/>
          <p:cNvSpPr>
            <a:spLocks noGrp="1"/>
          </p:cNvSpPr>
          <p:nvPr>
            <p:ph type="ftr" sz="quarter" idx="11"/>
          </p:nvPr>
        </p:nvSpPr>
        <p:spPr>
          <a:xfrm>
            <a:off x="685800" y="379941"/>
            <a:ext cx="6991492" cy="365125"/>
          </a:xfrm>
        </p:spPr>
        <p:txBody>
          <a:bodyPr/>
          <a:lstStyle/>
          <a:p>
            <a:endParaRPr lang="sk-SK"/>
          </a:p>
        </p:txBody>
      </p:sp>
      <p:sp>
        <p:nvSpPr>
          <p:cNvPr id="7" name="Slide Number Placeholder 6"/>
          <p:cNvSpPr>
            <a:spLocks noGrp="1"/>
          </p:cNvSpPr>
          <p:nvPr>
            <p:ph type="sldNum" sz="quarter" idx="12"/>
          </p:nvPr>
        </p:nvSpPr>
        <p:spPr>
          <a:xfrm>
            <a:off x="10862452" y="381000"/>
            <a:ext cx="643748" cy="365125"/>
          </a:xfrm>
        </p:spPr>
        <p:txBody>
          <a:bodyPr/>
          <a:lstStyle/>
          <a:p>
            <a:fld id="{00011B73-0537-473B-B0F1-C1ECD532B91F}" type="slidenum">
              <a:rPr lang="sk-SK" smtClean="0"/>
              <a:t>‹#›</a:t>
            </a:fld>
            <a:endParaRPr lang="sk-SK"/>
          </a:p>
        </p:txBody>
      </p:sp>
    </p:spTree>
    <p:extLst>
      <p:ext uri="{BB962C8B-B14F-4D97-AF65-F5344CB8AC3E}">
        <p14:creationId xmlns:p14="http://schemas.microsoft.com/office/powerpoint/2010/main" val="2158972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Ponuka s popisom">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sk-SK"/>
              <a:t>Kliknutím upravte štýl predlohy nadpisu</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a:t>Kliknite sem a upravte štýly predlohy textu</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a:t>Kliknite sem a upravte štýly predlohy textu</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C52BDF1-E4ED-4AC7-8BA5-76AD059316B9}" type="datetimeFigureOut">
              <a:rPr lang="sk-SK" smtClean="0"/>
              <a:t>20. 4. 2021</a:t>
            </a:fld>
            <a:endParaRPr lang="sk-SK"/>
          </a:p>
        </p:txBody>
      </p:sp>
      <p:sp>
        <p:nvSpPr>
          <p:cNvPr id="6" name="Footer Placeholder 5"/>
          <p:cNvSpPr>
            <a:spLocks noGrp="1"/>
          </p:cNvSpPr>
          <p:nvPr>
            <p:ph type="ftr" sz="quarter" idx="11"/>
          </p:nvPr>
        </p:nvSpPr>
        <p:spPr>
          <a:xfrm>
            <a:off x="685800" y="379941"/>
            <a:ext cx="6991492" cy="365125"/>
          </a:xfrm>
        </p:spPr>
        <p:txBody>
          <a:bodyPr/>
          <a:lstStyle/>
          <a:p>
            <a:endParaRPr lang="sk-SK"/>
          </a:p>
        </p:txBody>
      </p:sp>
      <p:sp>
        <p:nvSpPr>
          <p:cNvPr id="7" name="Slide Number Placeholder 6"/>
          <p:cNvSpPr>
            <a:spLocks noGrp="1"/>
          </p:cNvSpPr>
          <p:nvPr>
            <p:ph type="sldNum" sz="quarter" idx="12"/>
          </p:nvPr>
        </p:nvSpPr>
        <p:spPr>
          <a:xfrm>
            <a:off x="10862452" y="381000"/>
            <a:ext cx="643748" cy="365125"/>
          </a:xfrm>
        </p:spPr>
        <p:txBody>
          <a:bodyPr/>
          <a:lstStyle/>
          <a:p>
            <a:fld id="{00011B73-0537-473B-B0F1-C1ECD532B91F}" type="slidenum">
              <a:rPr lang="sk-SK" smtClean="0"/>
              <a:t>‹#›</a:t>
            </a:fld>
            <a:endParaRPr lang="sk-SK"/>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02125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Karta s názvom">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sk-SK"/>
              <a:t>Kliknutím upravte štýl predlohy nadpisu</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a:t>Kliknite sem a upravte štýly predlohy textu</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8C52BDF1-E4ED-4AC7-8BA5-76AD059316B9}" type="datetimeFigureOut">
              <a:rPr lang="sk-SK" smtClean="0"/>
              <a:t>20. 4. 2021</a:t>
            </a:fld>
            <a:endParaRPr lang="sk-SK"/>
          </a:p>
        </p:txBody>
      </p:sp>
      <p:sp>
        <p:nvSpPr>
          <p:cNvPr id="6" name="Footer Placeholder 5"/>
          <p:cNvSpPr>
            <a:spLocks noGrp="1"/>
          </p:cNvSpPr>
          <p:nvPr>
            <p:ph type="ftr" sz="quarter" idx="11"/>
          </p:nvPr>
        </p:nvSpPr>
        <p:spPr>
          <a:xfrm>
            <a:off x="685800" y="378883"/>
            <a:ext cx="6991492" cy="365125"/>
          </a:xfrm>
        </p:spPr>
        <p:txBody>
          <a:bodyPr/>
          <a:lstStyle/>
          <a:p>
            <a:endParaRPr lang="sk-SK"/>
          </a:p>
        </p:txBody>
      </p:sp>
      <p:sp>
        <p:nvSpPr>
          <p:cNvPr id="7" name="Slide Number Placeholder 6"/>
          <p:cNvSpPr>
            <a:spLocks noGrp="1"/>
          </p:cNvSpPr>
          <p:nvPr>
            <p:ph type="sldNum" sz="quarter" idx="12"/>
          </p:nvPr>
        </p:nvSpPr>
        <p:spPr>
          <a:xfrm>
            <a:off x="10862452" y="381000"/>
            <a:ext cx="643748" cy="365125"/>
          </a:xfrm>
        </p:spPr>
        <p:txBody>
          <a:bodyPr/>
          <a:lstStyle/>
          <a:p>
            <a:fld id="{00011B73-0537-473B-B0F1-C1ECD532B91F}" type="slidenum">
              <a:rPr lang="sk-SK" smtClean="0"/>
              <a:t>‹#›</a:t>
            </a:fld>
            <a:endParaRPr lang="sk-SK"/>
          </a:p>
        </p:txBody>
      </p:sp>
    </p:spTree>
    <p:extLst>
      <p:ext uri="{BB962C8B-B14F-4D97-AF65-F5344CB8AC3E}">
        <p14:creationId xmlns:p14="http://schemas.microsoft.com/office/powerpoint/2010/main" val="4014541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tĺpec">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sk-SK"/>
              <a:t>Kliknutím upravte štýl predlohy nadpisu</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Kliknite sem a upravte štýly predlohy textu</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Kliknite sem a upravte štýly predlohy textu</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Kliknite sem a upravte štýly predlohy textu</a:t>
            </a:r>
          </a:p>
        </p:txBody>
      </p:sp>
      <p:sp>
        <p:nvSpPr>
          <p:cNvPr id="3" name="Date Placeholder 2"/>
          <p:cNvSpPr>
            <a:spLocks noGrp="1"/>
          </p:cNvSpPr>
          <p:nvPr>
            <p:ph type="dt" sz="half" idx="10"/>
          </p:nvPr>
        </p:nvSpPr>
        <p:spPr/>
        <p:txBody>
          <a:bodyPr/>
          <a:lstStyle/>
          <a:p>
            <a:fld id="{8C52BDF1-E4ED-4AC7-8BA5-76AD059316B9}" type="datetimeFigureOut">
              <a:rPr lang="sk-SK" smtClean="0"/>
              <a:t>20. 4. 2021</a:t>
            </a:fld>
            <a:endParaRPr lang="sk-SK"/>
          </a:p>
        </p:txBody>
      </p:sp>
      <p:sp>
        <p:nvSpPr>
          <p:cNvPr id="4" name="Footer Placeholder 3"/>
          <p:cNvSpPr>
            <a:spLocks noGrp="1"/>
          </p:cNvSpPr>
          <p:nvPr>
            <p:ph type="ftr" sz="quarter" idx="11"/>
          </p:nvPr>
        </p:nvSpPr>
        <p:spPr/>
        <p:txBody>
          <a:bodyPr/>
          <a:lstStyle/>
          <a:p>
            <a:endParaRPr lang="sk-SK"/>
          </a:p>
        </p:txBody>
      </p:sp>
      <p:sp>
        <p:nvSpPr>
          <p:cNvPr id="5" name="Slide Number Placeholder 4"/>
          <p:cNvSpPr>
            <a:spLocks noGrp="1"/>
          </p:cNvSpPr>
          <p:nvPr>
            <p:ph type="sldNum" sz="quarter" idx="12"/>
          </p:nvPr>
        </p:nvSpPr>
        <p:spPr/>
        <p:txBody>
          <a:bodyPr/>
          <a:lstStyle/>
          <a:p>
            <a:fld id="{00011B73-0537-473B-B0F1-C1ECD532B91F}" type="slidenum">
              <a:rPr lang="sk-SK" smtClean="0"/>
              <a:t>‹#›</a:t>
            </a:fld>
            <a:endParaRPr lang="sk-SK"/>
          </a:p>
        </p:txBody>
      </p:sp>
    </p:spTree>
    <p:extLst>
      <p:ext uri="{BB962C8B-B14F-4D97-AF65-F5344CB8AC3E}">
        <p14:creationId xmlns:p14="http://schemas.microsoft.com/office/powerpoint/2010/main" val="2728758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Stĺpec s obrázkom">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sk-SK"/>
              <a:t>Kliknutím upravte štýl predlohy nadpisu</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a:t>Kliknutím na ikonu pridáte obrázok</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Kliknite sem a upravte štýly predlohy textu</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a:t>Kliknutím na ikonu pridáte obrázok</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Kliknite sem a upravte štýly predlohy textu</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a:t>Kliknutím na ikonu pridáte obrázok</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Kliknite sem a upravte štýly predlohy textu</a:t>
            </a:r>
          </a:p>
        </p:txBody>
      </p:sp>
      <p:sp>
        <p:nvSpPr>
          <p:cNvPr id="3" name="Date Placeholder 2"/>
          <p:cNvSpPr>
            <a:spLocks noGrp="1"/>
          </p:cNvSpPr>
          <p:nvPr>
            <p:ph type="dt" sz="half" idx="10"/>
          </p:nvPr>
        </p:nvSpPr>
        <p:spPr/>
        <p:txBody>
          <a:bodyPr/>
          <a:lstStyle/>
          <a:p>
            <a:fld id="{8C52BDF1-E4ED-4AC7-8BA5-76AD059316B9}" type="datetimeFigureOut">
              <a:rPr lang="sk-SK" smtClean="0"/>
              <a:t>20. 4. 2021</a:t>
            </a:fld>
            <a:endParaRPr lang="sk-SK"/>
          </a:p>
        </p:txBody>
      </p:sp>
      <p:sp>
        <p:nvSpPr>
          <p:cNvPr id="4" name="Footer Placeholder 3"/>
          <p:cNvSpPr>
            <a:spLocks noGrp="1"/>
          </p:cNvSpPr>
          <p:nvPr>
            <p:ph type="ftr" sz="quarter" idx="11"/>
          </p:nvPr>
        </p:nvSpPr>
        <p:spPr/>
        <p:txBody>
          <a:bodyPr/>
          <a:lstStyle/>
          <a:p>
            <a:endParaRPr lang="sk-SK"/>
          </a:p>
        </p:txBody>
      </p:sp>
      <p:sp>
        <p:nvSpPr>
          <p:cNvPr id="5" name="Slide Number Placeholder 4"/>
          <p:cNvSpPr>
            <a:spLocks noGrp="1"/>
          </p:cNvSpPr>
          <p:nvPr>
            <p:ph type="sldNum" sz="quarter" idx="12"/>
          </p:nvPr>
        </p:nvSpPr>
        <p:spPr/>
        <p:txBody>
          <a:bodyPr/>
          <a:lstStyle/>
          <a:p>
            <a:fld id="{00011B73-0537-473B-B0F1-C1ECD532B91F}" type="slidenum">
              <a:rPr lang="sk-SK" smtClean="0"/>
              <a:t>‹#›</a:t>
            </a:fld>
            <a:endParaRPr lang="sk-SK"/>
          </a:p>
        </p:txBody>
      </p:sp>
    </p:spTree>
    <p:extLst>
      <p:ext uri="{BB962C8B-B14F-4D97-AF65-F5344CB8AC3E}">
        <p14:creationId xmlns:p14="http://schemas.microsoft.com/office/powerpoint/2010/main" val="23539920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Kliknutím upravte štýl predlohy nadpisu</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8C52BDF1-E4ED-4AC7-8BA5-76AD059316B9}" type="datetimeFigureOut">
              <a:rPr lang="sk-SK" smtClean="0"/>
              <a:t>20. 4. 2021</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00011B73-0537-473B-B0F1-C1ECD532B91F}" type="slidenum">
              <a:rPr lang="sk-SK" smtClean="0"/>
              <a:t>‹#›</a:t>
            </a:fld>
            <a:endParaRPr lang="sk-SK"/>
          </a:p>
        </p:txBody>
      </p:sp>
    </p:spTree>
    <p:extLst>
      <p:ext uri="{BB962C8B-B14F-4D97-AF65-F5344CB8AC3E}">
        <p14:creationId xmlns:p14="http://schemas.microsoft.com/office/powerpoint/2010/main" val="5870751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Zvislý nadpis a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sk-SK"/>
              <a:t>Kliknutím upravte štýl predlohy nadpisu</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52BDF1-E4ED-4AC7-8BA5-76AD059316B9}" type="datetimeFigureOut">
              <a:rPr lang="sk-SK" smtClean="0"/>
              <a:t>20. 4. 2021</a:t>
            </a:fld>
            <a:endParaRPr lang="sk-SK"/>
          </a:p>
        </p:txBody>
      </p:sp>
      <p:sp>
        <p:nvSpPr>
          <p:cNvPr id="5" name="Footer Placeholder 4"/>
          <p:cNvSpPr>
            <a:spLocks noGrp="1"/>
          </p:cNvSpPr>
          <p:nvPr>
            <p:ph type="ftr" sz="quarter" idx="11"/>
          </p:nvPr>
        </p:nvSpPr>
        <p:spPr>
          <a:xfrm>
            <a:off x="685800" y="381000"/>
            <a:ext cx="6991492" cy="365125"/>
          </a:xfrm>
        </p:spPr>
        <p:txBody>
          <a:bodyPr/>
          <a:lstStyle/>
          <a:p>
            <a:endParaRPr lang="sk-SK"/>
          </a:p>
        </p:txBody>
      </p:sp>
      <p:sp>
        <p:nvSpPr>
          <p:cNvPr id="6" name="Slide Number Placeholder 5"/>
          <p:cNvSpPr>
            <a:spLocks noGrp="1"/>
          </p:cNvSpPr>
          <p:nvPr>
            <p:ph type="sldNum" sz="quarter" idx="12"/>
          </p:nvPr>
        </p:nvSpPr>
        <p:spPr>
          <a:xfrm>
            <a:off x="10862452" y="381000"/>
            <a:ext cx="643748" cy="365125"/>
          </a:xfrm>
        </p:spPr>
        <p:txBody>
          <a:bodyPr/>
          <a:lstStyle/>
          <a:p>
            <a:fld id="{00011B73-0537-473B-B0F1-C1ECD532B91F}" type="slidenum">
              <a:rPr lang="sk-SK" smtClean="0"/>
              <a:t>‹#›</a:t>
            </a:fld>
            <a:endParaRPr lang="sk-SK"/>
          </a:p>
        </p:txBody>
      </p:sp>
    </p:spTree>
    <p:extLst>
      <p:ext uri="{BB962C8B-B14F-4D97-AF65-F5344CB8AC3E}">
        <p14:creationId xmlns:p14="http://schemas.microsoft.com/office/powerpoint/2010/main" val="1632653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Kliknutím upravte štýl predlohy nadpisu</a:t>
            </a:r>
            <a:endParaRPr lang="en-US" dirty="0"/>
          </a:p>
        </p:txBody>
      </p:sp>
      <p:sp>
        <p:nvSpPr>
          <p:cNvPr id="3" name="Content Placeholder 2"/>
          <p:cNvSpPr>
            <a:spLocks noGrp="1"/>
          </p:cNvSpPr>
          <p:nvPr>
            <p:ph idx="1"/>
          </p:nvPr>
        </p:nvSpPr>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8C52BDF1-E4ED-4AC7-8BA5-76AD059316B9}" type="datetimeFigureOut">
              <a:rPr lang="sk-SK" smtClean="0"/>
              <a:t>20. 4. 2021</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00011B73-0537-473B-B0F1-C1ECD532B91F}" type="slidenum">
              <a:rPr lang="sk-SK" smtClean="0"/>
              <a:t>‹#›</a:t>
            </a:fld>
            <a:endParaRPr lang="sk-SK"/>
          </a:p>
        </p:txBody>
      </p:sp>
    </p:spTree>
    <p:extLst>
      <p:ext uri="{BB962C8B-B14F-4D97-AF65-F5344CB8AC3E}">
        <p14:creationId xmlns:p14="http://schemas.microsoft.com/office/powerpoint/2010/main" val="2018640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Hlavička sekci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sk-SK"/>
              <a:t>Kliknutím upravte štýl predlohy nadpisu</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k-SK"/>
              <a:t>Kliknite sem a upravte štýly predlohy textu</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8C52BDF1-E4ED-4AC7-8BA5-76AD059316B9}" type="datetimeFigureOut">
              <a:rPr lang="sk-SK" smtClean="0"/>
              <a:t>20. 4. 2021</a:t>
            </a:fld>
            <a:endParaRPr lang="sk-SK"/>
          </a:p>
        </p:txBody>
      </p:sp>
      <p:sp>
        <p:nvSpPr>
          <p:cNvPr id="5" name="Footer Placeholder 4"/>
          <p:cNvSpPr>
            <a:spLocks noGrp="1"/>
          </p:cNvSpPr>
          <p:nvPr>
            <p:ph type="ftr" sz="quarter" idx="11"/>
          </p:nvPr>
        </p:nvSpPr>
        <p:spPr>
          <a:xfrm>
            <a:off x="685800" y="381001"/>
            <a:ext cx="6991492" cy="364065"/>
          </a:xfrm>
        </p:spPr>
        <p:txBody>
          <a:bodyPr/>
          <a:lstStyle/>
          <a:p>
            <a:endParaRPr lang="sk-SK"/>
          </a:p>
        </p:txBody>
      </p:sp>
      <p:sp>
        <p:nvSpPr>
          <p:cNvPr id="6" name="Slide Number Placeholder 5"/>
          <p:cNvSpPr>
            <a:spLocks noGrp="1"/>
          </p:cNvSpPr>
          <p:nvPr>
            <p:ph type="sldNum" sz="quarter" idx="12"/>
          </p:nvPr>
        </p:nvSpPr>
        <p:spPr>
          <a:xfrm>
            <a:off x="10862452" y="381000"/>
            <a:ext cx="643748" cy="365125"/>
          </a:xfrm>
        </p:spPr>
        <p:txBody>
          <a:bodyPr/>
          <a:lstStyle/>
          <a:p>
            <a:fld id="{00011B73-0537-473B-B0F1-C1ECD532B91F}" type="slidenum">
              <a:rPr lang="sk-SK" smtClean="0"/>
              <a:t>‹#›</a:t>
            </a:fld>
            <a:endParaRPr lang="sk-SK"/>
          </a:p>
        </p:txBody>
      </p:sp>
    </p:spTree>
    <p:extLst>
      <p:ext uri="{BB962C8B-B14F-4D97-AF65-F5344CB8AC3E}">
        <p14:creationId xmlns:p14="http://schemas.microsoft.com/office/powerpoint/2010/main" val="426156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Kliknutím upravte štýl predlohy nadpisu</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5" name="Date Placeholder 4"/>
          <p:cNvSpPr>
            <a:spLocks noGrp="1"/>
          </p:cNvSpPr>
          <p:nvPr>
            <p:ph type="dt" sz="half" idx="10"/>
          </p:nvPr>
        </p:nvSpPr>
        <p:spPr/>
        <p:txBody>
          <a:bodyPr/>
          <a:lstStyle/>
          <a:p>
            <a:fld id="{8C52BDF1-E4ED-4AC7-8BA5-76AD059316B9}" type="datetimeFigureOut">
              <a:rPr lang="sk-SK" smtClean="0"/>
              <a:t>20. 4. 2021</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00011B73-0537-473B-B0F1-C1ECD532B91F}" type="slidenum">
              <a:rPr lang="sk-SK" smtClean="0"/>
              <a:t>‹#›</a:t>
            </a:fld>
            <a:endParaRPr lang="sk-SK"/>
          </a:p>
        </p:txBody>
      </p:sp>
    </p:spTree>
    <p:extLst>
      <p:ext uri="{BB962C8B-B14F-4D97-AF65-F5344CB8AC3E}">
        <p14:creationId xmlns:p14="http://schemas.microsoft.com/office/powerpoint/2010/main" val="3097828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sk-SK"/>
              <a:t>Kliknutím upravte štýl predlohy nadpisu</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4" name="Content Placeholder 3"/>
          <p:cNvSpPr>
            <a:spLocks noGrp="1"/>
          </p:cNvSpPr>
          <p:nvPr>
            <p:ph sz="half" idx="2"/>
          </p:nvPr>
        </p:nvSpPr>
        <p:spPr>
          <a:xfrm>
            <a:off x="685800" y="3132666"/>
            <a:ext cx="5311775" cy="3086019"/>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6" name="Content Placeholder 5"/>
          <p:cNvSpPr>
            <a:spLocks noGrp="1"/>
          </p:cNvSpPr>
          <p:nvPr>
            <p:ph sz="quarter" idx="4"/>
          </p:nvPr>
        </p:nvSpPr>
        <p:spPr>
          <a:xfrm>
            <a:off x="6172200" y="3132666"/>
            <a:ext cx="5334000" cy="3086019"/>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7" name="Date Placeholder 6"/>
          <p:cNvSpPr>
            <a:spLocks noGrp="1"/>
          </p:cNvSpPr>
          <p:nvPr>
            <p:ph type="dt" sz="half" idx="10"/>
          </p:nvPr>
        </p:nvSpPr>
        <p:spPr/>
        <p:txBody>
          <a:bodyPr/>
          <a:lstStyle/>
          <a:p>
            <a:fld id="{8C52BDF1-E4ED-4AC7-8BA5-76AD059316B9}" type="datetimeFigureOut">
              <a:rPr lang="sk-SK" smtClean="0"/>
              <a:t>20. 4. 2021</a:t>
            </a:fld>
            <a:endParaRPr lang="sk-SK"/>
          </a:p>
        </p:txBody>
      </p:sp>
      <p:sp>
        <p:nvSpPr>
          <p:cNvPr id="8" name="Footer Placeholder 7"/>
          <p:cNvSpPr>
            <a:spLocks noGrp="1"/>
          </p:cNvSpPr>
          <p:nvPr>
            <p:ph type="ftr" sz="quarter" idx="11"/>
          </p:nvPr>
        </p:nvSpPr>
        <p:spPr/>
        <p:txBody>
          <a:bodyPr/>
          <a:lstStyle/>
          <a:p>
            <a:endParaRPr lang="sk-SK"/>
          </a:p>
        </p:txBody>
      </p:sp>
      <p:sp>
        <p:nvSpPr>
          <p:cNvPr id="9" name="Slide Number Placeholder 8"/>
          <p:cNvSpPr>
            <a:spLocks noGrp="1"/>
          </p:cNvSpPr>
          <p:nvPr>
            <p:ph type="sldNum" sz="quarter" idx="12"/>
          </p:nvPr>
        </p:nvSpPr>
        <p:spPr/>
        <p:txBody>
          <a:bodyPr/>
          <a:lstStyle/>
          <a:p>
            <a:fld id="{00011B73-0537-473B-B0F1-C1ECD532B91F}" type="slidenum">
              <a:rPr lang="sk-SK" smtClean="0"/>
              <a:t>‹#›</a:t>
            </a:fld>
            <a:endParaRPr lang="sk-SK"/>
          </a:p>
        </p:txBody>
      </p:sp>
    </p:spTree>
    <p:extLst>
      <p:ext uri="{BB962C8B-B14F-4D97-AF65-F5344CB8AC3E}">
        <p14:creationId xmlns:p14="http://schemas.microsoft.com/office/powerpoint/2010/main" val="309988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Kliknutím upravte štýl predlohy nadpisu</a:t>
            </a:r>
            <a:endParaRPr lang="en-US" dirty="0"/>
          </a:p>
        </p:txBody>
      </p:sp>
      <p:sp>
        <p:nvSpPr>
          <p:cNvPr id="3" name="Date Placeholder 2"/>
          <p:cNvSpPr>
            <a:spLocks noGrp="1"/>
          </p:cNvSpPr>
          <p:nvPr>
            <p:ph type="dt" sz="half" idx="10"/>
          </p:nvPr>
        </p:nvSpPr>
        <p:spPr/>
        <p:txBody>
          <a:bodyPr/>
          <a:lstStyle/>
          <a:p>
            <a:fld id="{8C52BDF1-E4ED-4AC7-8BA5-76AD059316B9}" type="datetimeFigureOut">
              <a:rPr lang="sk-SK" smtClean="0"/>
              <a:t>20. 4. 2021</a:t>
            </a:fld>
            <a:endParaRPr lang="sk-SK"/>
          </a:p>
        </p:txBody>
      </p:sp>
      <p:sp>
        <p:nvSpPr>
          <p:cNvPr id="4" name="Footer Placeholder 3"/>
          <p:cNvSpPr>
            <a:spLocks noGrp="1"/>
          </p:cNvSpPr>
          <p:nvPr>
            <p:ph type="ftr" sz="quarter" idx="11"/>
          </p:nvPr>
        </p:nvSpPr>
        <p:spPr/>
        <p:txBody>
          <a:bodyPr/>
          <a:lstStyle/>
          <a:p>
            <a:endParaRPr lang="sk-SK"/>
          </a:p>
        </p:txBody>
      </p:sp>
      <p:sp>
        <p:nvSpPr>
          <p:cNvPr id="5" name="Slide Number Placeholder 4"/>
          <p:cNvSpPr>
            <a:spLocks noGrp="1"/>
          </p:cNvSpPr>
          <p:nvPr>
            <p:ph type="sldNum" sz="quarter" idx="12"/>
          </p:nvPr>
        </p:nvSpPr>
        <p:spPr/>
        <p:txBody>
          <a:bodyPr/>
          <a:lstStyle/>
          <a:p>
            <a:fld id="{00011B73-0537-473B-B0F1-C1ECD532B91F}" type="slidenum">
              <a:rPr lang="sk-SK" smtClean="0"/>
              <a:t>‹#›</a:t>
            </a:fld>
            <a:endParaRPr lang="sk-SK"/>
          </a:p>
        </p:txBody>
      </p:sp>
    </p:spTree>
    <p:extLst>
      <p:ext uri="{BB962C8B-B14F-4D97-AF65-F5344CB8AC3E}">
        <p14:creationId xmlns:p14="http://schemas.microsoft.com/office/powerpoint/2010/main" val="3704920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52BDF1-E4ED-4AC7-8BA5-76AD059316B9}" type="datetimeFigureOut">
              <a:rPr lang="sk-SK" smtClean="0"/>
              <a:t>20. 4. 2021</a:t>
            </a:fld>
            <a:endParaRPr lang="sk-SK"/>
          </a:p>
        </p:txBody>
      </p:sp>
      <p:sp>
        <p:nvSpPr>
          <p:cNvPr id="3" name="Footer Placeholder 2"/>
          <p:cNvSpPr>
            <a:spLocks noGrp="1"/>
          </p:cNvSpPr>
          <p:nvPr>
            <p:ph type="ftr" sz="quarter" idx="11"/>
          </p:nvPr>
        </p:nvSpPr>
        <p:spPr/>
        <p:txBody>
          <a:bodyPr/>
          <a:lstStyle/>
          <a:p>
            <a:endParaRPr lang="sk-SK"/>
          </a:p>
        </p:txBody>
      </p:sp>
      <p:sp>
        <p:nvSpPr>
          <p:cNvPr id="4" name="Slide Number Placeholder 3"/>
          <p:cNvSpPr>
            <a:spLocks noGrp="1"/>
          </p:cNvSpPr>
          <p:nvPr>
            <p:ph type="sldNum" sz="quarter" idx="12"/>
          </p:nvPr>
        </p:nvSpPr>
        <p:spPr/>
        <p:txBody>
          <a:bodyPr/>
          <a:lstStyle/>
          <a:p>
            <a:fld id="{00011B73-0537-473B-B0F1-C1ECD532B91F}" type="slidenum">
              <a:rPr lang="sk-SK" smtClean="0"/>
              <a:t>‹#›</a:t>
            </a:fld>
            <a:endParaRPr lang="sk-SK"/>
          </a:p>
        </p:txBody>
      </p:sp>
    </p:spTree>
    <p:extLst>
      <p:ext uri="{BB962C8B-B14F-4D97-AF65-F5344CB8AC3E}">
        <p14:creationId xmlns:p14="http://schemas.microsoft.com/office/powerpoint/2010/main" val="2709370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sk-SK"/>
              <a:t>Kliknutím upravte štýl predlohy nadpisu</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a:t>Kliknite sem a upravte štýly predlohy textu</a:t>
            </a:r>
          </a:p>
        </p:txBody>
      </p:sp>
      <p:sp>
        <p:nvSpPr>
          <p:cNvPr id="5" name="Date Placeholder 4"/>
          <p:cNvSpPr>
            <a:spLocks noGrp="1"/>
          </p:cNvSpPr>
          <p:nvPr>
            <p:ph type="dt" sz="half" idx="10"/>
          </p:nvPr>
        </p:nvSpPr>
        <p:spPr/>
        <p:txBody>
          <a:bodyPr/>
          <a:lstStyle/>
          <a:p>
            <a:fld id="{8C52BDF1-E4ED-4AC7-8BA5-76AD059316B9}" type="datetimeFigureOut">
              <a:rPr lang="sk-SK" smtClean="0"/>
              <a:t>20. 4. 2021</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00011B73-0537-473B-B0F1-C1ECD532B91F}" type="slidenum">
              <a:rPr lang="sk-SK" smtClean="0"/>
              <a:t>‹#›</a:t>
            </a:fld>
            <a:endParaRPr lang="sk-SK"/>
          </a:p>
        </p:txBody>
      </p:sp>
    </p:spTree>
    <p:extLst>
      <p:ext uri="{BB962C8B-B14F-4D97-AF65-F5344CB8AC3E}">
        <p14:creationId xmlns:p14="http://schemas.microsoft.com/office/powerpoint/2010/main" val="1184639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sk-SK"/>
              <a:t>Kliknutím upravte štýl predlohy nadpisu</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k-SK"/>
              <a:t>Kliknutím na ikonu pridáte obrázok</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a:t>Kliknite sem a upravte štýly predlohy textu</a:t>
            </a:r>
          </a:p>
        </p:txBody>
      </p:sp>
      <p:sp>
        <p:nvSpPr>
          <p:cNvPr id="5" name="Date Placeholder 4"/>
          <p:cNvSpPr>
            <a:spLocks noGrp="1"/>
          </p:cNvSpPr>
          <p:nvPr>
            <p:ph type="dt" sz="half" idx="10"/>
          </p:nvPr>
        </p:nvSpPr>
        <p:spPr/>
        <p:txBody>
          <a:bodyPr/>
          <a:lstStyle/>
          <a:p>
            <a:fld id="{8C52BDF1-E4ED-4AC7-8BA5-76AD059316B9}" type="datetimeFigureOut">
              <a:rPr lang="sk-SK" smtClean="0"/>
              <a:t>20. 4. 2021</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00011B73-0537-473B-B0F1-C1ECD532B91F}" type="slidenum">
              <a:rPr lang="sk-SK" smtClean="0"/>
              <a:t>‹#›</a:t>
            </a:fld>
            <a:endParaRPr lang="sk-SK"/>
          </a:p>
        </p:txBody>
      </p:sp>
    </p:spTree>
    <p:extLst>
      <p:ext uri="{BB962C8B-B14F-4D97-AF65-F5344CB8AC3E}">
        <p14:creationId xmlns:p14="http://schemas.microsoft.com/office/powerpoint/2010/main" val="803422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sk-SK"/>
              <a:t>Kliknutím upravte štýl predlohy nadpisu</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C52BDF1-E4ED-4AC7-8BA5-76AD059316B9}" type="datetimeFigureOut">
              <a:rPr lang="sk-SK" smtClean="0"/>
              <a:t>20. 4. 2021</a:t>
            </a:fld>
            <a:endParaRPr lang="sk-SK"/>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sk-SK"/>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0011B73-0537-473B-B0F1-C1ECD532B91F}" type="slidenum">
              <a:rPr lang="sk-SK" smtClean="0"/>
              <a:t>‹#›</a:t>
            </a:fld>
            <a:endParaRPr lang="sk-SK"/>
          </a:p>
        </p:txBody>
      </p:sp>
    </p:spTree>
    <p:extLst>
      <p:ext uri="{BB962C8B-B14F-4D97-AF65-F5344CB8AC3E}">
        <p14:creationId xmlns:p14="http://schemas.microsoft.com/office/powerpoint/2010/main" val="56114372"/>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5640D75-A7AD-41E4-8E54-68C02C6D7A4E}"/>
              </a:ext>
            </a:extLst>
          </p:cNvPr>
          <p:cNvSpPr>
            <a:spLocks noGrp="1"/>
          </p:cNvSpPr>
          <p:nvPr>
            <p:ph type="ctrTitle"/>
          </p:nvPr>
        </p:nvSpPr>
        <p:spPr/>
        <p:txBody>
          <a:bodyPr/>
          <a:lstStyle/>
          <a:p>
            <a:r>
              <a:rPr lang="en-GB" dirty="0"/>
              <a:t>Internet of things</a:t>
            </a:r>
            <a:endParaRPr lang="sk-SK" dirty="0"/>
          </a:p>
        </p:txBody>
      </p:sp>
      <p:sp>
        <p:nvSpPr>
          <p:cNvPr id="3" name="Podnadpis 2">
            <a:extLst>
              <a:ext uri="{FF2B5EF4-FFF2-40B4-BE49-F238E27FC236}">
                <a16:creationId xmlns:a16="http://schemas.microsoft.com/office/drawing/2014/main" id="{EC7F6AFC-C8DB-4157-A226-EEFC4A0EC797}"/>
              </a:ext>
            </a:extLst>
          </p:cNvPr>
          <p:cNvSpPr>
            <a:spLocks noGrp="1"/>
          </p:cNvSpPr>
          <p:nvPr>
            <p:ph type="subTitle" idx="1"/>
          </p:nvPr>
        </p:nvSpPr>
        <p:spPr/>
        <p:txBody>
          <a:bodyPr/>
          <a:lstStyle/>
          <a:p>
            <a:r>
              <a:rPr lang="en-GB" dirty="0"/>
              <a:t>Filip </a:t>
            </a:r>
            <a:r>
              <a:rPr lang="en-GB" dirty="0" err="1"/>
              <a:t>Michalek</a:t>
            </a:r>
            <a:endParaRPr lang="en-GB" dirty="0"/>
          </a:p>
          <a:p>
            <a:endParaRPr lang="sk-SK" dirty="0"/>
          </a:p>
        </p:txBody>
      </p:sp>
    </p:spTree>
    <p:extLst>
      <p:ext uri="{BB962C8B-B14F-4D97-AF65-F5344CB8AC3E}">
        <p14:creationId xmlns:p14="http://schemas.microsoft.com/office/powerpoint/2010/main" val="3212162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81ACE89-7AEC-45C5-BA67-2284E2C1DB54}"/>
              </a:ext>
            </a:extLst>
          </p:cNvPr>
          <p:cNvSpPr>
            <a:spLocks noGrp="1"/>
          </p:cNvSpPr>
          <p:nvPr>
            <p:ph type="title"/>
          </p:nvPr>
        </p:nvSpPr>
        <p:spPr/>
        <p:txBody>
          <a:bodyPr/>
          <a:lstStyle/>
          <a:p>
            <a:r>
              <a:rPr lang="en-GB" dirty="0"/>
              <a:t>What is internet of things (</a:t>
            </a:r>
            <a:r>
              <a:rPr lang="en-GB" dirty="0" err="1"/>
              <a:t>iot</a:t>
            </a:r>
            <a:r>
              <a:rPr lang="en-GB" dirty="0"/>
              <a:t>)</a:t>
            </a:r>
            <a:endParaRPr lang="sk-SK" dirty="0"/>
          </a:p>
        </p:txBody>
      </p:sp>
      <p:sp>
        <p:nvSpPr>
          <p:cNvPr id="3" name="Zástupný objekt pre obsah 2">
            <a:extLst>
              <a:ext uri="{FF2B5EF4-FFF2-40B4-BE49-F238E27FC236}">
                <a16:creationId xmlns:a16="http://schemas.microsoft.com/office/drawing/2014/main" id="{91EC0324-FF83-45E8-A45A-A013D412304E}"/>
              </a:ext>
            </a:extLst>
          </p:cNvPr>
          <p:cNvSpPr>
            <a:spLocks noGrp="1"/>
          </p:cNvSpPr>
          <p:nvPr>
            <p:ph idx="1"/>
          </p:nvPr>
        </p:nvSpPr>
        <p:spPr/>
        <p:txBody>
          <a:bodyPr/>
          <a:lstStyle/>
          <a:p>
            <a:r>
              <a:rPr lang="en-GB" dirty="0"/>
              <a:t>IoT – is a system of devices connected to the Internet with the ability to collect and exchange data from users or environment with no human invention.</a:t>
            </a:r>
          </a:p>
          <a:p>
            <a:r>
              <a:rPr lang="en-GB" dirty="0"/>
              <a:t>Big data</a:t>
            </a:r>
          </a:p>
          <a:p>
            <a:r>
              <a:rPr lang="en-GB" dirty="0"/>
              <a:t>Could be any device with electronics, software and sensor.</a:t>
            </a:r>
          </a:p>
          <a:p>
            <a:r>
              <a:rPr lang="en-GB" dirty="0"/>
              <a:t>Automate everything</a:t>
            </a:r>
          </a:p>
          <a:p>
            <a:r>
              <a:rPr lang="en-GB" dirty="0"/>
              <a:t>Control everything remotely</a:t>
            </a:r>
          </a:p>
          <a:p>
            <a:r>
              <a:rPr lang="en-GB" dirty="0"/>
              <a:t>See data in real-time</a:t>
            </a:r>
          </a:p>
        </p:txBody>
      </p:sp>
    </p:spTree>
    <p:extLst>
      <p:ext uri="{BB962C8B-B14F-4D97-AF65-F5344CB8AC3E}">
        <p14:creationId xmlns:p14="http://schemas.microsoft.com/office/powerpoint/2010/main" val="951820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D291B1F-FF20-46DA-BF8C-A1F672707334}"/>
              </a:ext>
            </a:extLst>
          </p:cNvPr>
          <p:cNvSpPr>
            <a:spLocks noGrp="1"/>
          </p:cNvSpPr>
          <p:nvPr>
            <p:ph type="title"/>
          </p:nvPr>
        </p:nvSpPr>
        <p:spPr/>
        <p:txBody>
          <a:bodyPr/>
          <a:lstStyle/>
          <a:p>
            <a:r>
              <a:rPr lang="en-GB" dirty="0"/>
              <a:t>Why to use </a:t>
            </a:r>
            <a:r>
              <a:rPr lang="en-GB" dirty="0" err="1"/>
              <a:t>iot</a:t>
            </a:r>
            <a:endParaRPr lang="sk-SK" dirty="0"/>
          </a:p>
        </p:txBody>
      </p:sp>
      <p:sp>
        <p:nvSpPr>
          <p:cNvPr id="3" name="Zástupný objekt pre obsah 2">
            <a:extLst>
              <a:ext uri="{FF2B5EF4-FFF2-40B4-BE49-F238E27FC236}">
                <a16:creationId xmlns:a16="http://schemas.microsoft.com/office/drawing/2014/main" id="{E3E3B16E-6424-424A-B3BA-2FC80A5B3CEA}"/>
              </a:ext>
            </a:extLst>
          </p:cNvPr>
          <p:cNvSpPr>
            <a:spLocks noGrp="1"/>
          </p:cNvSpPr>
          <p:nvPr>
            <p:ph idx="1"/>
          </p:nvPr>
        </p:nvSpPr>
        <p:spPr/>
        <p:txBody>
          <a:bodyPr/>
          <a:lstStyle/>
          <a:p>
            <a:r>
              <a:rPr lang="en-US" dirty="0"/>
              <a:t>Organizations in a variety of industries are using IoT to operate more efficiently, better understand customers to deliver enhanced customer service, improve decision-making and increase the value of the business.</a:t>
            </a:r>
          </a:p>
          <a:p>
            <a:endParaRPr lang="sk-SK" dirty="0"/>
          </a:p>
        </p:txBody>
      </p:sp>
    </p:spTree>
    <p:extLst>
      <p:ext uri="{BB962C8B-B14F-4D97-AF65-F5344CB8AC3E}">
        <p14:creationId xmlns:p14="http://schemas.microsoft.com/office/powerpoint/2010/main" val="3960172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056B8D2-4EDC-4F74-BAF8-6FB84C68FDFA}"/>
              </a:ext>
            </a:extLst>
          </p:cNvPr>
          <p:cNvSpPr>
            <a:spLocks noGrp="1"/>
          </p:cNvSpPr>
          <p:nvPr>
            <p:ph type="title"/>
          </p:nvPr>
        </p:nvSpPr>
        <p:spPr/>
        <p:txBody>
          <a:bodyPr/>
          <a:lstStyle/>
          <a:p>
            <a:r>
              <a:rPr lang="en-GB" dirty="0" err="1"/>
              <a:t>Iot</a:t>
            </a:r>
            <a:r>
              <a:rPr lang="en-GB" dirty="0"/>
              <a:t> ecosystem</a:t>
            </a:r>
            <a:endParaRPr lang="sk-SK" dirty="0"/>
          </a:p>
        </p:txBody>
      </p:sp>
      <p:sp>
        <p:nvSpPr>
          <p:cNvPr id="3" name="Zástupný objekt pre obsah 2">
            <a:extLst>
              <a:ext uri="{FF2B5EF4-FFF2-40B4-BE49-F238E27FC236}">
                <a16:creationId xmlns:a16="http://schemas.microsoft.com/office/drawing/2014/main" id="{82D6B6E5-DE4D-4610-B5AF-6ECC318AFEFB}"/>
              </a:ext>
            </a:extLst>
          </p:cNvPr>
          <p:cNvSpPr>
            <a:spLocks noGrp="1"/>
          </p:cNvSpPr>
          <p:nvPr>
            <p:ph idx="1"/>
          </p:nvPr>
        </p:nvSpPr>
        <p:spPr/>
        <p:txBody>
          <a:bodyPr/>
          <a:lstStyle/>
          <a:p>
            <a:r>
              <a:rPr lang="en-US" dirty="0"/>
              <a:t>An IoT ecosystem consists of web-enabled smart devices that use embedded processors, sensors and communication hardware to collect, send and act on data they acquire from their environments. </a:t>
            </a:r>
          </a:p>
          <a:p>
            <a:r>
              <a:rPr lang="en-US" dirty="0"/>
              <a:t>IoT devices share the sensor data they collect by connecting to an IoT gateway or other edge device where data is either sent to the cloud to be analyzed or analyzed locally. </a:t>
            </a:r>
          </a:p>
          <a:p>
            <a:endParaRPr lang="sk-SK" dirty="0"/>
          </a:p>
        </p:txBody>
      </p:sp>
      <p:pic>
        <p:nvPicPr>
          <p:cNvPr id="4" name="Obrázok 3">
            <a:extLst>
              <a:ext uri="{FF2B5EF4-FFF2-40B4-BE49-F238E27FC236}">
                <a16:creationId xmlns:a16="http://schemas.microsoft.com/office/drawing/2014/main" id="{DF389BB5-70B5-490B-8B07-25ACD9F92ABE}"/>
              </a:ext>
            </a:extLst>
          </p:cNvPr>
          <p:cNvPicPr>
            <a:picLocks noChangeAspect="1"/>
          </p:cNvPicPr>
          <p:nvPr/>
        </p:nvPicPr>
        <p:blipFill>
          <a:blip r:embed="rId2"/>
          <a:stretch>
            <a:fillRect/>
          </a:stretch>
        </p:blipFill>
        <p:spPr>
          <a:xfrm>
            <a:off x="5144979" y="4155576"/>
            <a:ext cx="4513371" cy="2200268"/>
          </a:xfrm>
          <a:prstGeom prst="rect">
            <a:avLst/>
          </a:prstGeom>
        </p:spPr>
      </p:pic>
    </p:spTree>
    <p:extLst>
      <p:ext uri="{BB962C8B-B14F-4D97-AF65-F5344CB8AC3E}">
        <p14:creationId xmlns:p14="http://schemas.microsoft.com/office/powerpoint/2010/main" val="2667029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E6CB11B-3013-4ED1-8983-F747C48066F9}"/>
              </a:ext>
            </a:extLst>
          </p:cNvPr>
          <p:cNvSpPr>
            <a:spLocks noGrp="1"/>
          </p:cNvSpPr>
          <p:nvPr>
            <p:ph type="title"/>
          </p:nvPr>
        </p:nvSpPr>
        <p:spPr/>
        <p:txBody>
          <a:bodyPr/>
          <a:lstStyle/>
          <a:p>
            <a:r>
              <a:rPr lang="en-GB" dirty="0"/>
              <a:t>Pros and cons of </a:t>
            </a:r>
            <a:r>
              <a:rPr lang="en-GB" dirty="0" err="1"/>
              <a:t>iot</a:t>
            </a:r>
            <a:endParaRPr lang="sk-SK" dirty="0"/>
          </a:p>
        </p:txBody>
      </p:sp>
      <p:sp>
        <p:nvSpPr>
          <p:cNvPr id="3" name="Zástupný objekt pre obsah 2">
            <a:extLst>
              <a:ext uri="{FF2B5EF4-FFF2-40B4-BE49-F238E27FC236}">
                <a16:creationId xmlns:a16="http://schemas.microsoft.com/office/drawing/2014/main" id="{4700610C-B326-4B10-B1B4-665186E94FB8}"/>
              </a:ext>
            </a:extLst>
          </p:cNvPr>
          <p:cNvSpPr>
            <a:spLocks noGrp="1"/>
          </p:cNvSpPr>
          <p:nvPr>
            <p:ph idx="1"/>
          </p:nvPr>
        </p:nvSpPr>
        <p:spPr/>
        <p:txBody>
          <a:bodyPr/>
          <a:lstStyle/>
          <a:p>
            <a:endParaRPr lang="sk-SK"/>
          </a:p>
        </p:txBody>
      </p:sp>
      <p:pic>
        <p:nvPicPr>
          <p:cNvPr id="7" name="Obrázok 6">
            <a:extLst>
              <a:ext uri="{FF2B5EF4-FFF2-40B4-BE49-F238E27FC236}">
                <a16:creationId xmlns:a16="http://schemas.microsoft.com/office/drawing/2014/main" id="{DF3528FC-DCDF-4E98-B68E-ED18907E2E6A}"/>
              </a:ext>
            </a:extLst>
          </p:cNvPr>
          <p:cNvPicPr>
            <a:picLocks noChangeAspect="1"/>
          </p:cNvPicPr>
          <p:nvPr/>
        </p:nvPicPr>
        <p:blipFill>
          <a:blip r:embed="rId2"/>
          <a:stretch>
            <a:fillRect/>
          </a:stretch>
        </p:blipFill>
        <p:spPr>
          <a:xfrm>
            <a:off x="2375968" y="1979468"/>
            <a:ext cx="7440063" cy="4239217"/>
          </a:xfrm>
          <a:prstGeom prst="rect">
            <a:avLst/>
          </a:prstGeom>
        </p:spPr>
      </p:pic>
    </p:spTree>
    <p:extLst>
      <p:ext uri="{BB962C8B-B14F-4D97-AF65-F5344CB8AC3E}">
        <p14:creationId xmlns:p14="http://schemas.microsoft.com/office/powerpoint/2010/main" val="1061315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4378406-88D0-4705-AA9D-3EC0A2267F29}"/>
              </a:ext>
            </a:extLst>
          </p:cNvPr>
          <p:cNvSpPr>
            <a:spLocks noGrp="1"/>
          </p:cNvSpPr>
          <p:nvPr>
            <p:ph type="title"/>
          </p:nvPr>
        </p:nvSpPr>
        <p:spPr/>
        <p:txBody>
          <a:bodyPr/>
          <a:lstStyle/>
          <a:p>
            <a:r>
              <a:rPr lang="en-GB" dirty="0"/>
              <a:t>Industries that already use </a:t>
            </a:r>
            <a:r>
              <a:rPr lang="en-GB" dirty="0" err="1"/>
              <a:t>iot</a:t>
            </a:r>
            <a:endParaRPr lang="sk-SK" dirty="0"/>
          </a:p>
        </p:txBody>
      </p:sp>
      <p:sp>
        <p:nvSpPr>
          <p:cNvPr id="3" name="Zástupný objekt pre obsah 2">
            <a:extLst>
              <a:ext uri="{FF2B5EF4-FFF2-40B4-BE49-F238E27FC236}">
                <a16:creationId xmlns:a16="http://schemas.microsoft.com/office/drawing/2014/main" id="{F521086F-1B9A-4F6C-AEE9-B0CC8D22A354}"/>
              </a:ext>
            </a:extLst>
          </p:cNvPr>
          <p:cNvSpPr>
            <a:spLocks noGrp="1"/>
          </p:cNvSpPr>
          <p:nvPr>
            <p:ph idx="1"/>
          </p:nvPr>
        </p:nvSpPr>
        <p:spPr/>
        <p:txBody>
          <a:bodyPr/>
          <a:lstStyle/>
          <a:p>
            <a:endParaRPr lang="sk-SK" dirty="0"/>
          </a:p>
        </p:txBody>
      </p:sp>
      <p:pic>
        <p:nvPicPr>
          <p:cNvPr id="5" name="Obrázok 4">
            <a:extLst>
              <a:ext uri="{FF2B5EF4-FFF2-40B4-BE49-F238E27FC236}">
                <a16:creationId xmlns:a16="http://schemas.microsoft.com/office/drawing/2014/main" id="{6E46A499-CC35-4370-9F9E-8F74B255599E}"/>
              </a:ext>
            </a:extLst>
          </p:cNvPr>
          <p:cNvPicPr>
            <a:picLocks noChangeAspect="1"/>
          </p:cNvPicPr>
          <p:nvPr/>
        </p:nvPicPr>
        <p:blipFill>
          <a:blip r:embed="rId2"/>
          <a:stretch>
            <a:fillRect/>
          </a:stretch>
        </p:blipFill>
        <p:spPr>
          <a:xfrm>
            <a:off x="2772201" y="2354324"/>
            <a:ext cx="7144747" cy="3534268"/>
          </a:xfrm>
          <a:prstGeom prst="rect">
            <a:avLst/>
          </a:prstGeom>
        </p:spPr>
      </p:pic>
    </p:spTree>
    <p:extLst>
      <p:ext uri="{BB962C8B-B14F-4D97-AF65-F5344CB8AC3E}">
        <p14:creationId xmlns:p14="http://schemas.microsoft.com/office/powerpoint/2010/main" val="781963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544C715-A474-4581-8C6B-8C44C961EDFD}"/>
              </a:ext>
            </a:extLst>
          </p:cNvPr>
          <p:cNvSpPr>
            <a:spLocks noGrp="1"/>
          </p:cNvSpPr>
          <p:nvPr>
            <p:ph type="title"/>
          </p:nvPr>
        </p:nvSpPr>
        <p:spPr/>
        <p:txBody>
          <a:bodyPr/>
          <a:lstStyle/>
          <a:p>
            <a:r>
              <a:rPr lang="en-GB" dirty="0"/>
              <a:t>applications</a:t>
            </a:r>
            <a:endParaRPr lang="sk-SK" dirty="0"/>
          </a:p>
        </p:txBody>
      </p:sp>
      <p:sp>
        <p:nvSpPr>
          <p:cNvPr id="3" name="Zástupný objekt pre obsah 2">
            <a:extLst>
              <a:ext uri="{FF2B5EF4-FFF2-40B4-BE49-F238E27FC236}">
                <a16:creationId xmlns:a16="http://schemas.microsoft.com/office/drawing/2014/main" id="{C9DAA1F2-24B6-45D1-820B-A9D09BDCF1A8}"/>
              </a:ext>
            </a:extLst>
          </p:cNvPr>
          <p:cNvSpPr>
            <a:spLocks noGrp="1"/>
          </p:cNvSpPr>
          <p:nvPr>
            <p:ph idx="1"/>
          </p:nvPr>
        </p:nvSpPr>
        <p:spPr/>
        <p:txBody>
          <a:bodyPr/>
          <a:lstStyle/>
          <a:p>
            <a:endParaRPr lang="sk-SK" dirty="0"/>
          </a:p>
        </p:txBody>
      </p:sp>
      <p:pic>
        <p:nvPicPr>
          <p:cNvPr id="5" name="Obrázok 4">
            <a:extLst>
              <a:ext uri="{FF2B5EF4-FFF2-40B4-BE49-F238E27FC236}">
                <a16:creationId xmlns:a16="http://schemas.microsoft.com/office/drawing/2014/main" id="{7631C0C5-9892-4483-9F30-42DD5D9A7AA9}"/>
              </a:ext>
            </a:extLst>
          </p:cNvPr>
          <p:cNvPicPr>
            <a:picLocks noChangeAspect="1"/>
          </p:cNvPicPr>
          <p:nvPr/>
        </p:nvPicPr>
        <p:blipFill>
          <a:blip r:embed="rId2"/>
          <a:stretch>
            <a:fillRect/>
          </a:stretch>
        </p:blipFill>
        <p:spPr>
          <a:xfrm>
            <a:off x="2532715" y="2194560"/>
            <a:ext cx="7268510" cy="3794514"/>
          </a:xfrm>
          <a:prstGeom prst="rect">
            <a:avLst/>
          </a:prstGeom>
        </p:spPr>
      </p:pic>
    </p:spTree>
    <p:extLst>
      <p:ext uri="{BB962C8B-B14F-4D97-AF65-F5344CB8AC3E}">
        <p14:creationId xmlns:p14="http://schemas.microsoft.com/office/powerpoint/2010/main" val="1901607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740641A-563E-454D-A488-3095C30F88B4}"/>
              </a:ext>
            </a:extLst>
          </p:cNvPr>
          <p:cNvSpPr>
            <a:spLocks noGrp="1"/>
          </p:cNvSpPr>
          <p:nvPr>
            <p:ph type="title"/>
          </p:nvPr>
        </p:nvSpPr>
        <p:spPr>
          <a:xfrm>
            <a:off x="2895600" y="764373"/>
            <a:ext cx="8610600" cy="1293028"/>
          </a:xfrm>
        </p:spPr>
        <p:txBody>
          <a:bodyPr>
            <a:normAutofit/>
          </a:bodyPr>
          <a:lstStyle/>
          <a:p>
            <a:r>
              <a:rPr lang="en-GB" dirty="0"/>
              <a:t>Smart home</a:t>
            </a:r>
            <a:endParaRPr lang="sk-SK" dirty="0"/>
          </a:p>
        </p:txBody>
      </p:sp>
      <p:sp>
        <p:nvSpPr>
          <p:cNvPr id="3" name="Zástupný objekt pre obsah 2">
            <a:extLst>
              <a:ext uri="{FF2B5EF4-FFF2-40B4-BE49-F238E27FC236}">
                <a16:creationId xmlns:a16="http://schemas.microsoft.com/office/drawing/2014/main" id="{42983112-0B3B-4867-8294-4FBAE9903EFB}"/>
              </a:ext>
            </a:extLst>
          </p:cNvPr>
          <p:cNvSpPr>
            <a:spLocks noGrp="1"/>
          </p:cNvSpPr>
          <p:nvPr>
            <p:ph idx="1"/>
          </p:nvPr>
        </p:nvSpPr>
        <p:spPr>
          <a:xfrm>
            <a:off x="677333" y="2194560"/>
            <a:ext cx="5816600" cy="4024125"/>
          </a:xfrm>
        </p:spPr>
        <p:txBody>
          <a:bodyPr>
            <a:normAutofit/>
          </a:bodyPr>
          <a:lstStyle/>
          <a:p>
            <a:r>
              <a:rPr lang="sk-SK" dirty="0" err="1"/>
              <a:t>Lighting</a:t>
            </a:r>
            <a:endParaRPr lang="en-GB" dirty="0"/>
          </a:p>
          <a:p>
            <a:r>
              <a:rPr lang="en-GB" dirty="0"/>
              <a:t>Doors</a:t>
            </a:r>
          </a:p>
          <a:p>
            <a:r>
              <a:rPr lang="en-GB" dirty="0"/>
              <a:t>Windows</a:t>
            </a:r>
          </a:p>
          <a:p>
            <a:r>
              <a:rPr lang="en-GB" dirty="0"/>
              <a:t>Thermostat</a:t>
            </a:r>
          </a:p>
          <a:p>
            <a:r>
              <a:rPr lang="en-GB" dirty="0"/>
              <a:t>Gardens</a:t>
            </a:r>
          </a:p>
          <a:p>
            <a:r>
              <a:rPr lang="en-GB" dirty="0"/>
              <a:t>Home routines</a:t>
            </a:r>
          </a:p>
          <a:p>
            <a:r>
              <a:rPr lang="en-GB" dirty="0"/>
              <a:t>Household appliances</a:t>
            </a:r>
            <a:endParaRPr lang="sk-SK" dirty="0"/>
          </a:p>
        </p:txBody>
      </p:sp>
      <p:pic>
        <p:nvPicPr>
          <p:cNvPr id="5" name="Obrázok 4">
            <a:extLst>
              <a:ext uri="{FF2B5EF4-FFF2-40B4-BE49-F238E27FC236}">
                <a16:creationId xmlns:a16="http://schemas.microsoft.com/office/drawing/2014/main" id="{3CA8EBF9-B0EB-40D2-8069-DCDA72EA523E}"/>
              </a:ext>
            </a:extLst>
          </p:cNvPr>
          <p:cNvPicPr>
            <a:picLocks noChangeAspect="1"/>
          </p:cNvPicPr>
          <p:nvPr/>
        </p:nvPicPr>
        <p:blipFill>
          <a:blip r:embed="rId2"/>
          <a:stretch>
            <a:fillRect/>
          </a:stretch>
        </p:blipFill>
        <p:spPr>
          <a:xfrm>
            <a:off x="6985000" y="2918080"/>
            <a:ext cx="4521200" cy="2577083"/>
          </a:xfrm>
          <a:prstGeom prst="rect">
            <a:avLst/>
          </a:prstGeom>
        </p:spPr>
      </p:pic>
    </p:spTree>
    <p:extLst>
      <p:ext uri="{BB962C8B-B14F-4D97-AF65-F5344CB8AC3E}">
        <p14:creationId xmlns:p14="http://schemas.microsoft.com/office/powerpoint/2010/main" val="3809164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39366B1-7E6E-4D36-88DE-B8528E4F0EE0}"/>
              </a:ext>
            </a:extLst>
          </p:cNvPr>
          <p:cNvSpPr>
            <a:spLocks noGrp="1"/>
          </p:cNvSpPr>
          <p:nvPr>
            <p:ph type="title"/>
          </p:nvPr>
        </p:nvSpPr>
        <p:spPr/>
        <p:txBody>
          <a:bodyPr/>
          <a:lstStyle/>
          <a:p>
            <a:r>
              <a:rPr lang="en-GB" dirty="0"/>
              <a:t>Thank you for your attention</a:t>
            </a:r>
            <a:endParaRPr lang="sk-SK" dirty="0"/>
          </a:p>
        </p:txBody>
      </p:sp>
      <p:sp>
        <p:nvSpPr>
          <p:cNvPr id="3" name="Zástupný objekt pre obsah 2">
            <a:extLst>
              <a:ext uri="{FF2B5EF4-FFF2-40B4-BE49-F238E27FC236}">
                <a16:creationId xmlns:a16="http://schemas.microsoft.com/office/drawing/2014/main" id="{01043639-4928-4937-80E1-9548D2AC4B7E}"/>
              </a:ext>
            </a:extLst>
          </p:cNvPr>
          <p:cNvSpPr>
            <a:spLocks noGrp="1"/>
          </p:cNvSpPr>
          <p:nvPr>
            <p:ph idx="1"/>
          </p:nvPr>
        </p:nvSpPr>
        <p:spPr/>
        <p:txBody>
          <a:bodyPr>
            <a:normAutofit/>
          </a:bodyPr>
          <a:lstStyle/>
          <a:p>
            <a:endParaRPr lang="en-GB" dirty="0"/>
          </a:p>
          <a:p>
            <a:endParaRPr lang="en-GB" dirty="0"/>
          </a:p>
          <a:p>
            <a:endParaRPr lang="en-GB" dirty="0"/>
          </a:p>
          <a:p>
            <a:endParaRPr lang="en-GB" dirty="0"/>
          </a:p>
          <a:p>
            <a:endParaRPr lang="en-GB" dirty="0"/>
          </a:p>
          <a:p>
            <a:endParaRPr lang="en-GB" dirty="0"/>
          </a:p>
          <a:p>
            <a:endParaRPr lang="en-GB" dirty="0"/>
          </a:p>
          <a:p>
            <a:endParaRPr lang="en-GB" dirty="0"/>
          </a:p>
          <a:p>
            <a:pPr marL="0" indent="0">
              <a:buNone/>
            </a:pPr>
            <a:r>
              <a:rPr lang="en-GB" dirty="0"/>
              <a:t>                                          "</a:t>
            </a:r>
            <a:r>
              <a:rPr lang="en-GB" i="1" dirty="0"/>
              <a:t>Anything that can be connected, will be connected</a:t>
            </a:r>
            <a:r>
              <a:rPr lang="en-GB" dirty="0"/>
              <a:t>" </a:t>
            </a:r>
          </a:p>
          <a:p>
            <a:endParaRPr lang="sk-SK" dirty="0"/>
          </a:p>
        </p:txBody>
      </p:sp>
    </p:spTree>
    <p:extLst>
      <p:ext uri="{BB962C8B-B14F-4D97-AF65-F5344CB8AC3E}">
        <p14:creationId xmlns:p14="http://schemas.microsoft.com/office/powerpoint/2010/main" val="1672926798"/>
      </p:ext>
    </p:extLst>
  </p:cSld>
  <p:clrMapOvr>
    <a:masterClrMapping/>
  </p:clrMapOvr>
</p:sld>
</file>

<file path=ppt/theme/theme1.xml><?xml version="1.0" encoding="utf-8"?>
<a:theme xmlns:a="http://schemas.openxmlformats.org/drawingml/2006/main" name="Dymová stopa">
  <a:themeElements>
    <a:clrScheme name="Dymová stopa">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Dymová stopa">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ymová stopa">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TM04033937[[fn=Dymová stopa]]</Template>
  <TotalTime>131</TotalTime>
  <Words>205</Words>
  <Application>Microsoft Office PowerPoint</Application>
  <PresentationFormat>Širokouhlá</PresentationFormat>
  <Paragraphs>35</Paragraphs>
  <Slides>9</Slides>
  <Notes>0</Notes>
  <HiddenSlides>0</HiddenSlides>
  <MMClips>0</MMClips>
  <ScaleCrop>false</ScaleCrop>
  <HeadingPairs>
    <vt:vector size="6" baseType="variant">
      <vt:variant>
        <vt:lpstr>Použité písma</vt:lpstr>
      </vt:variant>
      <vt:variant>
        <vt:i4>2</vt:i4>
      </vt:variant>
      <vt:variant>
        <vt:lpstr>Motív</vt:lpstr>
      </vt:variant>
      <vt:variant>
        <vt:i4>1</vt:i4>
      </vt:variant>
      <vt:variant>
        <vt:lpstr>Nadpisy snímok</vt:lpstr>
      </vt:variant>
      <vt:variant>
        <vt:i4>9</vt:i4>
      </vt:variant>
    </vt:vector>
  </HeadingPairs>
  <TitlesOfParts>
    <vt:vector size="12" baseType="lpstr">
      <vt:lpstr>Arial</vt:lpstr>
      <vt:lpstr>Century Gothic</vt:lpstr>
      <vt:lpstr>Dymová stopa</vt:lpstr>
      <vt:lpstr>Internet of things</vt:lpstr>
      <vt:lpstr>What is internet of things (iot)</vt:lpstr>
      <vt:lpstr>Why to use iot</vt:lpstr>
      <vt:lpstr>Iot ecosystem</vt:lpstr>
      <vt:lpstr>Pros and cons of iot</vt:lpstr>
      <vt:lpstr>Industries that already use iot</vt:lpstr>
      <vt:lpstr>applications</vt:lpstr>
      <vt:lpstr>Smart home</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dc:title>
  <dc:creator>STUD - Filip Michálek</dc:creator>
  <cp:lastModifiedBy>STUD - Filip Michálek</cp:lastModifiedBy>
  <cp:revision>9</cp:revision>
  <dcterms:created xsi:type="dcterms:W3CDTF">2021-04-19T19:21:24Z</dcterms:created>
  <dcterms:modified xsi:type="dcterms:W3CDTF">2021-04-19T23:40:16Z</dcterms:modified>
</cp:coreProperties>
</file>