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8.xml" ContentType="application/vnd.openxmlformats-officedocument.presentationml.slide+xml"/>
  <Override PartName="/docProps/app.xml" ContentType="application/vnd.openxmlformats-officedocument.extended-propertie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docProps/core.xml" ContentType="application/vnd.openxmlformats-package.core-properties+xml"/>
  <Override PartName="/ppt/viewProps.xml" ContentType="application/vnd.openxmlformats-officedocument.presentationml.viewProps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12192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presProps" Target="presProps.xml" /><Relationship Id="rId14" Type="http://schemas.openxmlformats.org/officeDocument/2006/relationships/tableStyles" Target="tableStyles.xml" /><Relationship Id="rId15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3999" y="1122363"/>
            <a:ext cx="9144000" cy="2387599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ru-RU"/>
              <a:t>Click to edit Master title style</a:t>
            </a:r>
            <a:endParaRPr lang="ru-RU"/>
          </a:p>
        </p:txBody>
      </p:sp>
      <p:sp>
        <p:nvSpPr>
          <p:cNvPr id="5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3999" y="3602037"/>
            <a:ext cx="9144000" cy="165576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Click to edit Master subtitle style</a:t>
            </a:r>
            <a:endParaRPr lang="ru-RU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Click to edit Master title style</a:t>
            </a:r>
            <a:endParaRPr lang="ru-RU"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Second level</a:t>
            </a:r>
            <a:endParaRPr/>
          </a:p>
          <a:p>
            <a:pPr lvl="2">
              <a:defRPr/>
            </a:pPr>
            <a:r>
              <a:rPr lang="ru-RU"/>
              <a:t>Third level</a:t>
            </a:r>
            <a:endParaRPr/>
          </a:p>
          <a:p>
            <a:pPr lvl="3">
              <a:defRPr/>
            </a:pPr>
            <a:r>
              <a:rPr lang="ru-RU"/>
              <a:t>Fourth level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Vertical Title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899" y="365124"/>
            <a:ext cx="2628900" cy="5811837"/>
          </a:xfrm>
        </p:spPr>
        <p:txBody>
          <a:bodyPr vert="eaVert"/>
          <a:lstStyle/>
          <a:p>
            <a:pPr>
              <a:defRPr/>
            </a:pPr>
            <a:r>
              <a:rPr lang="ru-RU"/>
              <a:t>Click to edit Master title style</a:t>
            </a:r>
            <a:endParaRPr lang="ru-RU"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198" y="365124"/>
            <a:ext cx="7734299" cy="5811837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Second level</a:t>
            </a:r>
            <a:endParaRPr/>
          </a:p>
          <a:p>
            <a:pPr lvl="2">
              <a:defRPr/>
            </a:pPr>
            <a:r>
              <a:rPr lang="ru-RU"/>
              <a:t>Third level</a:t>
            </a:r>
            <a:endParaRPr/>
          </a:p>
          <a:p>
            <a:pPr lvl="3">
              <a:defRPr/>
            </a:pPr>
            <a:r>
              <a:rPr lang="ru-RU"/>
              <a:t>Fourth level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Click to edit Master title style</a:t>
            </a:r>
            <a:endParaRPr lang="ru-RU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Second level</a:t>
            </a:r>
            <a:endParaRPr/>
          </a:p>
          <a:p>
            <a:pPr lvl="2">
              <a:defRPr/>
            </a:pPr>
            <a:r>
              <a:rPr lang="ru-RU"/>
              <a:t>Third level</a:t>
            </a:r>
            <a:endParaRPr/>
          </a:p>
          <a:p>
            <a:pPr lvl="3">
              <a:defRPr/>
            </a:pPr>
            <a:r>
              <a:rPr lang="ru-RU"/>
              <a:t>Fourth level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49" y="1709737"/>
            <a:ext cx="10515600" cy="2852736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ru-RU"/>
              <a:t>Click to edit Master title style</a:t>
            </a:r>
            <a:endParaRPr lang="ru-RU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49" y="4589462"/>
            <a:ext cx="10515600" cy="150018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Click to edit Master text styles</a:t>
            </a:r>
            <a:endParaRPr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Click to edit Master title style</a:t>
            </a:r>
            <a:endParaRPr lang="ru-RU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198" y="1825624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Second level</a:t>
            </a:r>
            <a:endParaRPr/>
          </a:p>
          <a:p>
            <a:pPr lvl="2">
              <a:defRPr/>
            </a:pPr>
            <a:r>
              <a:rPr lang="ru-RU"/>
              <a:t>Third level</a:t>
            </a:r>
            <a:endParaRPr/>
          </a:p>
          <a:p>
            <a:pPr lvl="3">
              <a:defRPr/>
            </a:pPr>
            <a:r>
              <a:rPr lang="ru-RU"/>
              <a:t>Fourth level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4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Second level</a:t>
            </a:r>
            <a:endParaRPr/>
          </a:p>
          <a:p>
            <a:pPr lvl="2">
              <a:defRPr/>
            </a:pPr>
            <a:r>
              <a:rPr lang="ru-RU"/>
              <a:t>Third level</a:t>
            </a:r>
            <a:endParaRPr/>
          </a:p>
          <a:p>
            <a:pPr lvl="3">
              <a:defRPr/>
            </a:pPr>
            <a:r>
              <a:rPr lang="ru-RU"/>
              <a:t>Fourth level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7" y="365124"/>
            <a:ext cx="10515600" cy="1325562"/>
          </a:xfrm>
        </p:spPr>
        <p:txBody>
          <a:bodyPr/>
          <a:lstStyle/>
          <a:p>
            <a:pPr>
              <a:defRPr/>
            </a:pPr>
            <a:r>
              <a:rPr lang="ru-RU"/>
              <a:t>Click to edit Master title style</a:t>
            </a:r>
            <a:endParaRPr lang="ru-RU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7" y="1681162"/>
            <a:ext cx="5157785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Click to edit Master text styles</a:t>
            </a:r>
            <a:endParaRPr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7" y="2505074"/>
            <a:ext cx="5157785" cy="3684587"/>
          </a:xfrm>
        </p:spPr>
        <p:txBody>
          <a:bodyPr/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Second level</a:t>
            </a:r>
            <a:endParaRPr/>
          </a:p>
          <a:p>
            <a:pPr lvl="2">
              <a:defRPr/>
            </a:pPr>
            <a:r>
              <a:rPr lang="ru-RU"/>
              <a:t>Third level</a:t>
            </a:r>
            <a:endParaRPr/>
          </a:p>
          <a:p>
            <a:pPr lvl="3">
              <a:defRPr/>
            </a:pPr>
            <a:r>
              <a:rPr lang="ru-RU"/>
              <a:t>Fourth level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7" name="Text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2"/>
            <a:ext cx="5183187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Click to edit Master text styles</a:t>
            </a:r>
            <a:endParaRPr/>
          </a:p>
        </p:txBody>
      </p:sp>
      <p:sp>
        <p:nvSpPr>
          <p:cNvPr id="8" name="Content Placeholder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4"/>
            <a:ext cx="5183187" cy="3684587"/>
          </a:xfrm>
        </p:spPr>
        <p:txBody>
          <a:bodyPr/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Second level</a:t>
            </a:r>
            <a:endParaRPr/>
          </a:p>
          <a:p>
            <a:pPr lvl="2">
              <a:defRPr/>
            </a:pPr>
            <a:r>
              <a:rPr lang="ru-RU"/>
              <a:t>Third level</a:t>
            </a:r>
            <a:endParaRPr/>
          </a:p>
          <a:p>
            <a:pPr lvl="3">
              <a:defRPr/>
            </a:pPr>
            <a:r>
              <a:rPr lang="ru-RU"/>
              <a:t>Fourth level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9" name="Date Placeholder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10" name="Footer Placeholder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1" name="Slide Number Placeholder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Click to edit Master title style</a:t>
            </a:r>
            <a:endParaRPr lang="ru-RU"/>
          </a:p>
        </p:txBody>
      </p:sp>
      <p:sp>
        <p:nvSpPr>
          <p:cNvPr id="5" name="Date Placeholder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6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Date Placeholder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Footer Placeholder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7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Click to edit Master title style</a:t>
            </a:r>
            <a:endParaRPr lang="ru-RU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7" y="987424"/>
            <a:ext cx="6172200" cy="48736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Second level</a:t>
            </a:r>
            <a:endParaRPr/>
          </a:p>
          <a:p>
            <a:pPr lvl="2">
              <a:defRPr/>
            </a:pPr>
            <a:r>
              <a:rPr lang="ru-RU"/>
              <a:t>Third level</a:t>
            </a:r>
            <a:endParaRPr/>
          </a:p>
          <a:p>
            <a:pPr lvl="3">
              <a:defRPr/>
            </a:pPr>
            <a:r>
              <a:rPr lang="ru-RU"/>
              <a:t>Fourth level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7" y="2057400"/>
            <a:ext cx="3932236" cy="3811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Click to edit Master text styles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7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Click to edit Master title style</a:t>
            </a:r>
            <a:endParaRPr lang="ru-RU"/>
          </a:p>
        </p:txBody>
      </p:sp>
      <p:sp>
        <p:nvSpPr>
          <p:cNvPr id="5" name="Picture Placeholder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5183187" y="987424"/>
            <a:ext cx="6172200" cy="4873624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ru-RU"/>
              <a:t>Click icon to add picture</a:t>
            </a:r>
            <a:endParaRPr lang="ru-RU"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7" y="2057400"/>
            <a:ext cx="3932236" cy="3811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Click to edit Master text styles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198" y="365124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Click to edit Master title style</a:t>
            </a:r>
            <a:endParaRPr lang="ru-RU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198" y="182562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Second level</a:t>
            </a:r>
            <a:endParaRPr/>
          </a:p>
          <a:p>
            <a:pPr lvl="2">
              <a:defRPr/>
            </a:pPr>
            <a:r>
              <a:rPr lang="ru-RU"/>
              <a:t>Third level</a:t>
            </a:r>
            <a:endParaRPr/>
          </a:p>
          <a:p>
            <a:pPr lvl="3">
              <a:defRPr/>
            </a:pPr>
            <a:r>
              <a:rPr lang="ru-RU"/>
              <a:t>Fourth level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198" y="6356349"/>
            <a:ext cx="27432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598" y="6356349"/>
            <a:ext cx="41148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599" y="6356349"/>
            <a:ext cx="27432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noFill/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 flipH="0" flipV="0">
            <a:off x="1523999" y="2871578"/>
            <a:ext cx="9144000" cy="1114841"/>
          </a:xfrm>
        </p:spPr>
        <p:txBody>
          <a:bodyPr vertOverflow="overflow" horzOverflow="clip" vert="horz" wrap="square" lIns="91440" tIns="45720" rIns="91440" bIns="45720" numCol="1" spcCol="0" rtlCol="0" fromWordArt="0" anchor="b" anchorCtr="0" forceAA="0" upright="0" compatLnSpc="0">
            <a:noAutofit/>
          </a:bodyPr>
          <a:lstStyle/>
          <a:p>
            <a:pPr>
              <a:defRPr/>
            </a:pPr>
            <a:r>
              <a:rPr lang="ru-RU" sz="9600" b="1">
                <a:latin typeface="Uni Sans Heavy Caps"/>
                <a:ea typeface="Uni Sans Heavy Caps"/>
                <a:cs typeface="Uni Sans Heavy Caps"/>
              </a:rPr>
              <a:t>Инструменты</a:t>
            </a:r>
            <a:endParaRPr sz="9600" b="1">
              <a:latin typeface="Uni Sans Heavy Caps"/>
              <a:ea typeface="Uni Sans Heavy Caps"/>
              <a:cs typeface="Uni Sans Heavy Caps"/>
            </a:endParaRPr>
          </a:p>
        </p:txBody>
      </p:sp>
      <p:sp>
        <p:nvSpPr>
          <p:cNvPr id="5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 flipH="0" flipV="0">
            <a:off x="1523999" y="5192620"/>
            <a:ext cx="3794300" cy="1655761"/>
          </a:xfrm>
        </p:spPr>
        <p:txBody>
          <a:bodyPr/>
          <a:lstStyle/>
          <a:p>
            <a:pPr algn="l">
              <a:defRPr/>
            </a:pPr>
            <a:r>
              <a:rPr lang="ru-RU" b="1">
                <a:solidFill>
                  <a:schemeClr val="tx1">
                    <a:lumMod val="85000"/>
                    <a:lumOff val="15000"/>
                  </a:schemeClr>
                </a:solidFill>
                <a:latin typeface="Uni Sans Heavy Caps"/>
                <a:ea typeface="Uni Sans Heavy Caps"/>
                <a:cs typeface="Uni Sans Heavy Caps"/>
              </a:rPr>
              <a:t>Автор работы:</a:t>
            </a:r>
            <a:endParaRPr b="1">
              <a:solidFill>
                <a:schemeClr val="tx1">
                  <a:lumMod val="85000"/>
                  <a:lumOff val="15000"/>
                </a:schemeClr>
              </a:solidFill>
              <a:latin typeface="Uni Sans Heavy Caps"/>
              <a:ea typeface="Uni Sans Heavy Caps"/>
              <a:cs typeface="Uni Sans Heavy Caps"/>
            </a:endParaRPr>
          </a:p>
          <a:p>
            <a:pPr algn="l">
              <a:defRPr/>
            </a:pPr>
            <a:r>
              <a:rPr lang="ru-RU">
                <a:solidFill>
                  <a:schemeClr val="tx1">
                    <a:lumMod val="85000"/>
                    <a:lumOff val="15000"/>
                  </a:schemeClr>
                </a:solidFill>
                <a:latin typeface="Bahnschrift"/>
                <a:ea typeface="Bahnschrift"/>
                <a:cs typeface="Bahnschrift"/>
              </a:rPr>
              <a:t>Незнахин Филипп</a:t>
            </a:r>
            <a:endParaRPr>
              <a:solidFill>
                <a:schemeClr val="tx1">
                  <a:lumMod val="85000"/>
                  <a:lumOff val="15000"/>
                </a:schemeClr>
              </a:solidFill>
              <a:latin typeface="Bahnschrift"/>
              <a:ea typeface="Bahnschrift"/>
              <a:cs typeface="Bahnschrift"/>
            </a:endParaRPr>
          </a:p>
        </p:txBody>
      </p:sp>
      <p:sp>
        <p:nvSpPr>
          <p:cNvPr id="6" name="Subtitle 2" hidden="0"/>
          <p:cNvSpPr>
            <a:spLocks noGrp="1"/>
          </p:cNvSpPr>
          <p:nvPr isPhoto="0" userDrawn="0"/>
        </p:nvSpPr>
        <p:spPr bwMode="auto">
          <a:xfrm flipH="0" flipV="0">
            <a:off x="5560543" y="5192620"/>
            <a:ext cx="5107456" cy="165576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ru-RU" b="1">
                <a:solidFill>
                  <a:schemeClr val="tx1">
                    <a:lumMod val="85000"/>
                    <a:lumOff val="15000"/>
                  </a:schemeClr>
                </a:solidFill>
                <a:latin typeface="Uni Sans Heavy Caps"/>
                <a:ea typeface="Uni Sans Heavy Caps"/>
                <a:cs typeface="Uni Sans Heavy Caps"/>
              </a:rPr>
              <a:t>Научный руководитель:</a:t>
            </a:r>
            <a:endParaRPr b="1">
              <a:solidFill>
                <a:schemeClr val="tx1">
                  <a:lumMod val="85000"/>
                  <a:lumOff val="15000"/>
                </a:schemeClr>
              </a:solidFill>
              <a:latin typeface="Uni Sans Heavy Caps"/>
              <a:ea typeface="Uni Sans Heavy Caps"/>
              <a:cs typeface="Uni Sans Heavy Caps"/>
            </a:endParaRPr>
          </a:p>
          <a:p>
            <a:pPr algn="r">
              <a:defRPr/>
            </a:pPr>
            <a:r>
              <a:rPr lang="ru-RU">
                <a:solidFill>
                  <a:schemeClr val="tx1">
                    <a:lumMod val="85000"/>
                    <a:lumOff val="15000"/>
                  </a:schemeClr>
                </a:solidFill>
                <a:latin typeface="Bahnschrift"/>
                <a:ea typeface="Bahnschrift"/>
                <a:cs typeface="Bahnschrift"/>
              </a:rPr>
              <a:t>Ильин Владимир Владимирович</a:t>
            </a:r>
            <a:endParaRPr>
              <a:solidFill>
                <a:schemeClr val="tx1">
                  <a:lumMod val="85000"/>
                  <a:lumOff val="15000"/>
                </a:schemeClr>
              </a:solidFill>
              <a:latin typeface="Bahnschrift"/>
              <a:ea typeface="Bahnschrift"/>
              <a:cs typeface="Bahnschrif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" hidden="0"/>
          <p:cNvSpPr/>
          <p:nvPr isPhoto="0" userDrawn="0"/>
        </p:nvSpPr>
        <p:spPr bwMode="auto">
          <a:xfrm rot="0" flipH="0" flipV="0">
            <a:off x="1928812" y="1919287"/>
            <a:ext cx="8334374" cy="301942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sz="9600">
                <a:latin typeface="Uni Sans Heavy Caps"/>
                <a:ea typeface="Uni Sans Heavy Caps"/>
                <a:cs typeface="Uni Sans Heavy Caps"/>
              </a:rPr>
              <a:t>Спасибо за внимание</a:t>
            </a:r>
            <a:endParaRPr sz="9600">
              <a:latin typeface="Uni Sans Heavy Caps"/>
              <a:ea typeface="Uni Sans Heavy Caps"/>
              <a:cs typeface="Uni Sans Heavy Cap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latin typeface="Uni Sans Heavy Caps"/>
                <a:ea typeface="Uni Sans Heavy Caps"/>
                <a:cs typeface="Uni Sans Heavy Caps"/>
              </a:rPr>
              <a:t>Задачи:</a:t>
            </a:r>
            <a:endParaRPr>
              <a:latin typeface="Uni Sans Heavy Caps"/>
              <a:ea typeface="Uni Sans Heavy Caps"/>
              <a:cs typeface="Uni Sans Heavy Caps"/>
            </a:endParaRPr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838198" y="1825623"/>
            <a:ext cx="10722213" cy="4351338"/>
          </a:xfrm>
        </p:spPr>
        <p:txBody>
          <a:bodyPr/>
          <a:lstStyle/>
          <a:p>
            <a:pPr>
              <a:defRPr/>
            </a:pPr>
            <a:r>
              <a:rPr lang="ru-RU">
                <a:latin typeface="Bahnschrift"/>
                <a:ea typeface="Bahnschrift"/>
                <a:cs typeface="Bahnschrift"/>
              </a:rPr>
              <a:t>Создать 5 работающих мини-приложений</a:t>
            </a:r>
            <a:endParaRPr lang="ru-RU">
              <a:latin typeface="Bahnschrift"/>
              <a:ea typeface="Bahnschrift"/>
              <a:cs typeface="Bahnschrift"/>
            </a:endParaRPr>
          </a:p>
          <a:p>
            <a:pPr>
              <a:defRPr/>
            </a:pPr>
            <a:r>
              <a:rPr lang="ru-RU">
                <a:latin typeface="Bahnschrift"/>
                <a:ea typeface="Bahnschrift"/>
                <a:cs typeface="Bahnschrift"/>
              </a:rPr>
              <a:t>Создать приятный </a:t>
            </a:r>
            <a:r>
              <a:rPr lang="en-US">
                <a:latin typeface="Bahnschrift"/>
                <a:ea typeface="Bahnschrift"/>
                <a:cs typeface="Bahnschrift"/>
              </a:rPr>
              <a:t>UI</a:t>
            </a:r>
            <a:endParaRPr lang="en-US">
              <a:latin typeface="Bahnschrift"/>
              <a:ea typeface="Bahnschrift"/>
              <a:cs typeface="Bahnschrift"/>
            </a:endParaRPr>
          </a:p>
          <a:p>
            <a:pPr>
              <a:defRPr/>
            </a:pPr>
            <a:r>
              <a:rPr lang="ru-RU">
                <a:latin typeface="Bahnschrift"/>
                <a:ea typeface="Bahnschrift"/>
                <a:cs typeface="Bahnschrift"/>
              </a:rPr>
              <a:t>Реализовать использование анимаций</a:t>
            </a:r>
            <a:endParaRPr lang="en-US">
              <a:latin typeface="Bahnschrift"/>
              <a:ea typeface="Bahnschrift"/>
              <a:cs typeface="Bahnschrift"/>
            </a:endParaRPr>
          </a:p>
          <a:p>
            <a:pPr>
              <a:defRPr/>
            </a:pPr>
            <a:r>
              <a:rPr lang="ru-RU">
                <a:latin typeface="Bahnschrift"/>
                <a:ea typeface="Bahnschrift"/>
                <a:cs typeface="Bahnschrift"/>
              </a:rPr>
              <a:t>Реализовать сохранение числа в мини-приложении </a:t>
            </a:r>
            <a:r>
              <a:rPr lang="en-US">
                <a:latin typeface="Bahnschrift"/>
                <a:ea typeface="Bahnschrift"/>
                <a:cs typeface="Bahnschrift"/>
              </a:rPr>
              <a:t>“</a:t>
            </a:r>
            <a:r>
              <a:rPr lang="ru-RU">
                <a:latin typeface="Bahnschrift"/>
                <a:ea typeface="Bahnschrift"/>
                <a:cs typeface="Bahnschrift"/>
              </a:rPr>
              <a:t>Счетчик</a:t>
            </a:r>
            <a:r>
              <a:rPr lang="en-US">
                <a:latin typeface="Bahnschrift"/>
                <a:ea typeface="Bahnschrift"/>
                <a:cs typeface="Bahnschrift"/>
              </a:rPr>
              <a:t>”</a:t>
            </a:r>
            <a:r>
              <a:rPr lang="ru-RU">
                <a:latin typeface="Bahnschrift"/>
                <a:ea typeface="Bahnschrift"/>
                <a:cs typeface="Bahnschrift"/>
              </a:rPr>
              <a:t> с помощью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Bahnschrift"/>
                <a:ea typeface="Bahnschrift"/>
                <a:cs typeface="Bahnschrift"/>
              </a:rPr>
              <a:t>SharedPreferences</a:t>
            </a:r>
            <a:endParaRPr lang="en-US" sz="2800" b="0" i="0" u="none" strike="noStrike" cap="none" spc="0">
              <a:solidFill>
                <a:schemeClr val="tx1"/>
              </a:solidFill>
              <a:latin typeface="Bahnschrift"/>
              <a:ea typeface="Bahnschrift"/>
              <a:cs typeface="Bahnschrift"/>
            </a:endParaRPr>
          </a:p>
          <a:p>
            <a:pPr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Bahnschrift"/>
                <a:ea typeface="Bahnschrift"/>
                <a:cs typeface="Bahnschrift"/>
              </a:rPr>
              <a:t>Реализовать акселерометр в мини-приложении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Bahnschrift"/>
                <a:ea typeface="Bahnschrift"/>
                <a:cs typeface="Bahnschrift"/>
              </a:rPr>
              <a:t>“</a:t>
            </a:r>
            <a:r>
              <a:rPr lang="ru-RU" sz="2800" b="0" i="0" u="none" strike="noStrike" cap="none" spc="0">
                <a:solidFill>
                  <a:schemeClr val="tx1"/>
                </a:solidFill>
                <a:latin typeface="Bahnschrift"/>
                <a:ea typeface="Bahnschrift"/>
                <a:cs typeface="Bahnschrift"/>
              </a:rPr>
              <a:t>Уровень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Bahnschrift"/>
                <a:ea typeface="Bahnschrift"/>
                <a:cs typeface="Bahnschrift"/>
              </a:rPr>
              <a:t>”</a:t>
            </a:r>
            <a:endParaRPr lang="en-US" sz="2800" b="0" i="0" u="none" strike="noStrike" cap="none" spc="0">
              <a:solidFill>
                <a:schemeClr val="tx1"/>
              </a:solidFill>
              <a:latin typeface="Bahnschrift"/>
              <a:ea typeface="Bahnschrift"/>
              <a:cs typeface="Bahnschrift"/>
            </a:endParaRPr>
          </a:p>
          <a:p>
            <a:pPr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Bahnschrift"/>
                <a:ea typeface="Bahnschrift"/>
                <a:cs typeface="Bahnschrift"/>
              </a:rPr>
              <a:t>Реализовать </a:t>
            </a:r>
            <a:r>
              <a:rPr lang="ru-RU" sz="2800" b="0" i="0" u="none" strike="noStrike" cap="none" spc="0">
                <a:solidFill>
                  <a:schemeClr val="tx1"/>
                </a:solidFill>
                <a:latin typeface="Bahnschrift"/>
                <a:ea typeface="Bahnschrift"/>
                <a:cs typeface="Bahnschrift"/>
              </a:rPr>
              <a:t>запрос разрешения и работу с фонариком</a:t>
            </a:r>
            <a:endParaRPr lang="en-US" sz="2800" b="0" i="0" u="none" strike="noStrike" cap="none" spc="0">
              <a:solidFill>
                <a:schemeClr val="tx1"/>
              </a:solidFill>
              <a:latin typeface="Bahnschrift"/>
              <a:ea typeface="Bahnschrift"/>
              <a:cs typeface="Bahnschrif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latin typeface="Uni Sans Heavy Caps"/>
                <a:ea typeface="Uni Sans Heavy Caps"/>
                <a:cs typeface="Uni Sans Heavy Caps"/>
              </a:rPr>
              <a:t>Анимации</a:t>
            </a:r>
            <a:endParaRPr>
              <a:latin typeface="Uni Sans Heavy Caps"/>
              <a:ea typeface="Uni Sans Heavy Caps"/>
              <a:cs typeface="Uni Sans Heavy Caps"/>
            </a:endParaRPr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838197" y="1825623"/>
            <a:ext cx="6773500" cy="435133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sz="1200" b="0" i="0" u="none">
                <a:solidFill>
                  <a:srgbClr val="9876AA"/>
                </a:solidFill>
                <a:latin typeface="Consolas"/>
                <a:ea typeface="Consolas"/>
                <a:cs typeface="Consolas"/>
              </a:rPr>
              <a:t>random_number </a:t>
            </a:r>
            <a:r>
              <a:rPr sz="1200" b="0" i="0" u="none">
                <a:solidFill>
                  <a:srgbClr val="A9B7C6"/>
                </a:solidFill>
                <a:latin typeface="Consolas"/>
                <a:ea typeface="Consolas"/>
                <a:cs typeface="Consolas"/>
              </a:rPr>
              <a:t>= (</a:t>
            </a:r>
            <a:r>
              <a:rPr sz="1200" b="0" i="0" u="none">
                <a:solidFill>
                  <a:srgbClr val="CC7832"/>
                </a:solidFill>
                <a:latin typeface="Consolas"/>
                <a:ea typeface="Consolas"/>
                <a:cs typeface="Consolas"/>
              </a:rPr>
              <a:t>int</a:t>
            </a:r>
            <a:r>
              <a:rPr sz="1200" b="0" i="0" u="none">
                <a:solidFill>
                  <a:srgbClr val="A9B7C6"/>
                </a:solidFill>
                <a:latin typeface="Consolas"/>
                <a:ea typeface="Consolas"/>
                <a:cs typeface="Consolas"/>
              </a:rPr>
              <a:t>)(Math.</a:t>
            </a:r>
            <a:r>
              <a:rPr sz="1200" b="0" i="1" u="none">
                <a:solidFill>
                  <a:srgbClr val="A9B7C6"/>
                </a:solidFill>
                <a:latin typeface="Consolas"/>
                <a:ea typeface="Consolas"/>
                <a:cs typeface="Consolas"/>
              </a:rPr>
              <a:t>random</a:t>
            </a:r>
            <a:r>
              <a:rPr sz="1200" b="0" i="0" u="none">
                <a:solidFill>
                  <a:srgbClr val="A9B7C6"/>
                </a:solidFill>
                <a:latin typeface="Consolas"/>
                <a:ea typeface="Consolas"/>
                <a:cs typeface="Consolas"/>
              </a:rPr>
              <a:t>()*</a:t>
            </a:r>
            <a:r>
              <a:rPr sz="1200" b="0" i="0" u="none">
                <a:solidFill>
                  <a:srgbClr val="6897BB"/>
                </a:solidFill>
                <a:latin typeface="Consolas"/>
                <a:ea typeface="Consolas"/>
                <a:cs typeface="Consolas"/>
              </a:rPr>
              <a:t>2</a:t>
            </a:r>
            <a:r>
              <a:rPr sz="1200" b="0" i="0" u="none">
                <a:solidFill>
                  <a:srgbClr val="A9B7C6"/>
                </a:solidFill>
                <a:latin typeface="Consolas"/>
                <a:ea typeface="Consolas"/>
                <a:cs typeface="Consolas"/>
              </a:rPr>
              <a:t>)</a:t>
            </a:r>
            <a:r>
              <a:rPr sz="1200" b="0" i="0" u="none">
                <a:solidFill>
                  <a:srgbClr val="CC7832"/>
                </a:solidFill>
                <a:latin typeface="Consolas"/>
                <a:ea typeface="Consolas"/>
                <a:cs typeface="Consolas"/>
              </a:rPr>
              <a:t>;</a:t>
            </a:r>
            <a:br>
              <a:rPr sz="1200" b="0" i="0" u="none">
                <a:solidFill>
                  <a:srgbClr val="CC7832"/>
                </a:solidFill>
                <a:latin typeface="Consolas"/>
                <a:ea typeface="Consolas"/>
                <a:cs typeface="Consolas"/>
              </a:rPr>
            </a:br>
            <a:br>
              <a:rPr sz="1200" b="0" i="0" u="none">
                <a:solidFill>
                  <a:srgbClr val="CC7832"/>
                </a:solidFill>
                <a:latin typeface="Consolas"/>
                <a:ea typeface="Consolas"/>
                <a:cs typeface="Consolas"/>
              </a:rPr>
            </a:br>
            <a:r>
              <a:rPr sz="1200" b="0" i="0" u="none">
                <a:solidFill>
                  <a:srgbClr val="A9B7C6"/>
                </a:solidFill>
                <a:latin typeface="Consolas"/>
                <a:ea typeface="Consolas"/>
                <a:cs typeface="Consolas"/>
              </a:rPr>
              <a:t>Animation zoom_out = AnimationUtils.</a:t>
            </a:r>
            <a:r>
              <a:rPr sz="1200" b="0" i="1" u="none">
                <a:solidFill>
                  <a:srgbClr val="A9B7C6"/>
                </a:solidFill>
                <a:latin typeface="Consolas"/>
                <a:ea typeface="Consolas"/>
                <a:cs typeface="Consolas"/>
              </a:rPr>
              <a:t>loadAnimation</a:t>
            </a:r>
            <a:r>
              <a:rPr sz="1200" b="0" i="0" u="none">
                <a:solidFill>
                  <a:srgbClr val="A9B7C6"/>
                </a:solidFill>
                <a:latin typeface="Consolas"/>
                <a:ea typeface="Consolas"/>
                <a:cs typeface="Consolas"/>
              </a:rPr>
              <a:t>(getApplicationContext()</a:t>
            </a:r>
            <a:r>
              <a:rPr sz="1200" b="0" i="0" u="none">
                <a:solidFill>
                  <a:srgbClr val="CC7832"/>
                </a:solidFill>
                <a:latin typeface="Consolas"/>
                <a:ea typeface="Consolas"/>
                <a:cs typeface="Consolas"/>
              </a:rPr>
              <a:t>, </a:t>
            </a:r>
            <a:r>
              <a:rPr sz="1200" b="0" i="0" u="none">
                <a:solidFill>
                  <a:srgbClr val="A9B7C6"/>
                </a:solidFill>
                <a:latin typeface="Consolas"/>
                <a:ea typeface="Consolas"/>
                <a:cs typeface="Consolas"/>
              </a:rPr>
              <a:t>R.anim.</a:t>
            </a:r>
            <a:r>
              <a:rPr sz="1200" b="0" i="1" u="none">
                <a:solidFill>
                  <a:srgbClr val="9876AA"/>
                </a:solidFill>
                <a:latin typeface="Consolas"/>
                <a:ea typeface="Consolas"/>
                <a:cs typeface="Consolas"/>
              </a:rPr>
              <a:t>zoom_out</a:t>
            </a:r>
            <a:r>
              <a:rPr sz="1200" b="0" i="0" u="none">
                <a:solidFill>
                  <a:srgbClr val="A9B7C6"/>
                </a:solidFill>
                <a:latin typeface="Consolas"/>
                <a:ea typeface="Consolas"/>
                <a:cs typeface="Consolas"/>
              </a:rPr>
              <a:t>)</a:t>
            </a:r>
            <a:r>
              <a:rPr sz="1200" b="0" i="0" u="none">
                <a:solidFill>
                  <a:srgbClr val="CC7832"/>
                </a:solidFill>
                <a:latin typeface="Consolas"/>
                <a:ea typeface="Consolas"/>
                <a:cs typeface="Consolas"/>
              </a:rPr>
              <a:t>;</a:t>
            </a:r>
            <a:br>
              <a:rPr sz="1200" b="0" i="0" u="none">
                <a:solidFill>
                  <a:srgbClr val="CC7832"/>
                </a:solidFill>
                <a:latin typeface="Consolas"/>
                <a:ea typeface="Consolas"/>
                <a:cs typeface="Consolas"/>
              </a:rPr>
            </a:br>
            <a:r>
              <a:rPr sz="1200" b="0" i="0" u="none">
                <a:solidFill>
                  <a:srgbClr val="A9B7C6"/>
                </a:solidFill>
                <a:latin typeface="Consolas"/>
                <a:ea typeface="Consolas"/>
                <a:cs typeface="Consolas"/>
              </a:rPr>
              <a:t>Animation zoom_in = AnimationUtils.</a:t>
            </a:r>
            <a:r>
              <a:rPr sz="1200" b="0" i="1" u="none">
                <a:solidFill>
                  <a:srgbClr val="A9B7C6"/>
                </a:solidFill>
                <a:latin typeface="Consolas"/>
                <a:ea typeface="Consolas"/>
                <a:cs typeface="Consolas"/>
              </a:rPr>
              <a:t>loadAnimation</a:t>
            </a:r>
            <a:r>
              <a:rPr sz="1200" b="0" i="0" u="none">
                <a:solidFill>
                  <a:srgbClr val="A9B7C6"/>
                </a:solidFill>
                <a:latin typeface="Consolas"/>
                <a:ea typeface="Consolas"/>
                <a:cs typeface="Consolas"/>
              </a:rPr>
              <a:t>(getApplicationContext()</a:t>
            </a:r>
            <a:r>
              <a:rPr sz="1200" b="0" i="0" u="none">
                <a:solidFill>
                  <a:srgbClr val="CC7832"/>
                </a:solidFill>
                <a:latin typeface="Consolas"/>
                <a:ea typeface="Consolas"/>
                <a:cs typeface="Consolas"/>
              </a:rPr>
              <a:t>, </a:t>
            </a:r>
            <a:r>
              <a:rPr sz="1200" b="0" i="0" u="none">
                <a:solidFill>
                  <a:srgbClr val="A9B7C6"/>
                </a:solidFill>
                <a:latin typeface="Consolas"/>
                <a:ea typeface="Consolas"/>
                <a:cs typeface="Consolas"/>
              </a:rPr>
              <a:t>R.anim.</a:t>
            </a:r>
            <a:r>
              <a:rPr sz="1200" b="0" i="1" u="none">
                <a:solidFill>
                  <a:srgbClr val="9876AA"/>
                </a:solidFill>
                <a:latin typeface="Consolas"/>
                <a:ea typeface="Consolas"/>
                <a:cs typeface="Consolas"/>
              </a:rPr>
              <a:t>zoom_in</a:t>
            </a:r>
            <a:r>
              <a:rPr sz="1200" b="0" i="0" u="none">
                <a:solidFill>
                  <a:srgbClr val="A9B7C6"/>
                </a:solidFill>
                <a:latin typeface="Consolas"/>
                <a:ea typeface="Consolas"/>
                <a:cs typeface="Consolas"/>
              </a:rPr>
              <a:t>)</a:t>
            </a:r>
            <a:r>
              <a:rPr sz="1200" b="0" i="0" u="none">
                <a:solidFill>
                  <a:srgbClr val="CC7832"/>
                </a:solidFill>
                <a:latin typeface="Consolas"/>
                <a:ea typeface="Consolas"/>
                <a:cs typeface="Consolas"/>
              </a:rPr>
              <a:t>;</a:t>
            </a:r>
            <a:br>
              <a:rPr sz="1200" b="0" i="0" u="none">
                <a:solidFill>
                  <a:srgbClr val="CC7832"/>
                </a:solidFill>
                <a:latin typeface="Consolas"/>
                <a:ea typeface="Consolas"/>
                <a:cs typeface="Consolas"/>
              </a:rPr>
            </a:br>
            <a:br>
              <a:rPr sz="1200" b="0" i="0" u="none">
                <a:solidFill>
                  <a:srgbClr val="CC7832"/>
                </a:solidFill>
                <a:latin typeface="Consolas"/>
                <a:ea typeface="Consolas"/>
                <a:cs typeface="Consolas"/>
              </a:rPr>
            </a:br>
            <a:r>
              <a:rPr sz="1200" b="0" i="0" u="none">
                <a:solidFill>
                  <a:srgbClr val="A9B7C6"/>
                </a:solidFill>
                <a:latin typeface="Consolas"/>
                <a:ea typeface="Consolas"/>
                <a:cs typeface="Consolas"/>
              </a:rPr>
              <a:t>zoom_out.setAnimationListener(</a:t>
            </a:r>
            <a:r>
              <a:rPr sz="1200" b="0" i="0" u="none">
                <a:solidFill>
                  <a:srgbClr val="CC7832"/>
                </a:solidFill>
                <a:latin typeface="Consolas"/>
                <a:ea typeface="Consolas"/>
                <a:cs typeface="Consolas"/>
              </a:rPr>
              <a:t>new </a:t>
            </a:r>
            <a:r>
              <a:rPr sz="1200" b="0" i="0" u="none">
                <a:solidFill>
                  <a:srgbClr val="A9B7C6"/>
                </a:solidFill>
                <a:latin typeface="Consolas"/>
                <a:ea typeface="Consolas"/>
                <a:cs typeface="Consolas"/>
              </a:rPr>
              <a:t>Animation.AnimationListener() {</a:t>
            </a:r>
            <a:br>
              <a:rPr sz="1200" b="0" i="0" u="none">
                <a:solidFill>
                  <a:srgbClr val="A9B7C6"/>
                </a:solidFill>
                <a:latin typeface="Consolas"/>
                <a:ea typeface="Consolas"/>
                <a:cs typeface="Consolas"/>
              </a:rPr>
            </a:br>
            <a:r>
              <a:rPr sz="1200" b="0" i="0" u="none">
                <a:solidFill>
                  <a:srgbClr val="A9B7C6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sz="1200" b="0" i="0" u="none">
                <a:solidFill>
                  <a:srgbClr val="BBB529"/>
                </a:solidFill>
                <a:latin typeface="Consolas"/>
                <a:ea typeface="Consolas"/>
                <a:cs typeface="Consolas"/>
              </a:rPr>
              <a:t>@Override</a:t>
            </a:r>
            <a:br>
              <a:rPr sz="1200" b="0" i="0" u="none">
                <a:solidFill>
                  <a:srgbClr val="BBB529"/>
                </a:solidFill>
                <a:latin typeface="Consolas"/>
                <a:ea typeface="Consolas"/>
                <a:cs typeface="Consolas"/>
              </a:rPr>
            </a:br>
            <a:r>
              <a:rPr sz="1200" b="0" i="0" u="none">
                <a:solidFill>
                  <a:srgbClr val="BBB529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sz="1200" b="0" i="0" u="none">
                <a:solidFill>
                  <a:srgbClr val="CC7832"/>
                </a:solidFill>
                <a:latin typeface="Consolas"/>
                <a:ea typeface="Consolas"/>
                <a:cs typeface="Consolas"/>
              </a:rPr>
              <a:t>public void </a:t>
            </a:r>
            <a:r>
              <a:rPr sz="1200" b="0" i="0" u="none">
                <a:solidFill>
                  <a:srgbClr val="FFC66D"/>
                </a:solidFill>
                <a:latin typeface="Consolas"/>
                <a:ea typeface="Consolas"/>
                <a:cs typeface="Consolas"/>
              </a:rPr>
              <a:t>onAnimationStart</a:t>
            </a:r>
            <a:r>
              <a:rPr sz="1200" b="0" i="0" u="none">
                <a:solidFill>
                  <a:srgbClr val="A9B7C6"/>
                </a:solidFill>
                <a:latin typeface="Consolas"/>
                <a:ea typeface="Consolas"/>
                <a:cs typeface="Consolas"/>
              </a:rPr>
              <a:t>(Animation animation) {</a:t>
            </a:r>
            <a:br>
              <a:rPr sz="1200" b="0" i="0" u="none">
                <a:solidFill>
                  <a:srgbClr val="A9B7C6"/>
                </a:solidFill>
                <a:latin typeface="Consolas"/>
                <a:ea typeface="Consolas"/>
                <a:cs typeface="Consolas"/>
              </a:rPr>
            </a:br>
            <a:br>
              <a:rPr sz="1200" b="0" i="0" u="none">
                <a:solidFill>
                  <a:srgbClr val="A9B7C6"/>
                </a:solidFill>
                <a:latin typeface="Consolas"/>
                <a:ea typeface="Consolas"/>
                <a:cs typeface="Consolas"/>
              </a:rPr>
            </a:br>
            <a:r>
              <a:rPr sz="1200" b="0" i="0" u="none">
                <a:solidFill>
                  <a:srgbClr val="A9B7C6"/>
                </a:solidFill>
                <a:latin typeface="Consolas"/>
                <a:ea typeface="Consolas"/>
                <a:cs typeface="Consolas"/>
              </a:rPr>
              <a:t>    }</a:t>
            </a:r>
            <a:br>
              <a:rPr sz="1200" b="0" i="0" u="none">
                <a:solidFill>
                  <a:srgbClr val="A9B7C6"/>
                </a:solidFill>
                <a:latin typeface="Consolas"/>
                <a:ea typeface="Consolas"/>
                <a:cs typeface="Consolas"/>
              </a:rPr>
            </a:br>
            <a:br>
              <a:rPr sz="1200" b="0" i="0" u="none">
                <a:solidFill>
                  <a:srgbClr val="A9B7C6"/>
                </a:solidFill>
                <a:latin typeface="Consolas"/>
                <a:ea typeface="Consolas"/>
                <a:cs typeface="Consolas"/>
              </a:rPr>
            </a:br>
            <a:r>
              <a:rPr sz="1200" b="0" i="0" u="none">
                <a:solidFill>
                  <a:srgbClr val="A9B7C6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sz="1200" b="0" i="0" u="none">
                <a:solidFill>
                  <a:srgbClr val="BBB529"/>
                </a:solidFill>
                <a:latin typeface="Consolas"/>
                <a:ea typeface="Consolas"/>
                <a:cs typeface="Consolas"/>
              </a:rPr>
              <a:t>@Override</a:t>
            </a:r>
            <a:br>
              <a:rPr sz="1200" b="0" i="0" u="none">
                <a:solidFill>
                  <a:srgbClr val="BBB529"/>
                </a:solidFill>
                <a:latin typeface="Consolas"/>
                <a:ea typeface="Consolas"/>
                <a:cs typeface="Consolas"/>
              </a:rPr>
            </a:br>
            <a:r>
              <a:rPr sz="1200" b="0" i="0" u="none">
                <a:solidFill>
                  <a:srgbClr val="BBB529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sz="1200" b="0" i="0" u="none">
                <a:solidFill>
                  <a:srgbClr val="CC7832"/>
                </a:solidFill>
                <a:latin typeface="Consolas"/>
                <a:ea typeface="Consolas"/>
                <a:cs typeface="Consolas"/>
              </a:rPr>
              <a:t>public void </a:t>
            </a:r>
            <a:r>
              <a:rPr sz="1200" b="0" i="0" u="none">
                <a:solidFill>
                  <a:srgbClr val="FFC66D"/>
                </a:solidFill>
                <a:latin typeface="Consolas"/>
                <a:ea typeface="Consolas"/>
                <a:cs typeface="Consolas"/>
              </a:rPr>
              <a:t>onAnimationEnd</a:t>
            </a:r>
            <a:r>
              <a:rPr sz="1200" b="0" i="0" u="none">
                <a:solidFill>
                  <a:srgbClr val="A9B7C6"/>
                </a:solidFill>
                <a:latin typeface="Consolas"/>
                <a:ea typeface="Consolas"/>
                <a:cs typeface="Consolas"/>
              </a:rPr>
              <a:t>(Animation animation) {</a:t>
            </a:r>
            <a:br>
              <a:rPr sz="1200" b="0" i="0" u="none">
                <a:solidFill>
                  <a:srgbClr val="A9B7C6"/>
                </a:solidFill>
                <a:latin typeface="Consolas"/>
                <a:ea typeface="Consolas"/>
                <a:cs typeface="Consolas"/>
              </a:rPr>
            </a:br>
            <a:r>
              <a:rPr sz="1200" b="0" i="0" u="none">
                <a:solidFill>
                  <a:srgbClr val="A9B7C6"/>
                </a:solidFill>
                <a:latin typeface="Consolas"/>
                <a:ea typeface="Consolas"/>
                <a:cs typeface="Consolas"/>
              </a:rPr>
              <a:t>        </a:t>
            </a:r>
            <a:r>
              <a:rPr sz="1200" b="0" i="0" u="none">
                <a:solidFill>
                  <a:srgbClr val="9876AA"/>
                </a:solidFill>
                <a:latin typeface="Consolas"/>
                <a:ea typeface="Consolas"/>
                <a:cs typeface="Consolas"/>
              </a:rPr>
              <a:t>coin</a:t>
            </a:r>
            <a:r>
              <a:rPr sz="1200" b="0" i="0" u="none">
                <a:solidFill>
                  <a:srgbClr val="A9B7C6"/>
                </a:solidFill>
                <a:latin typeface="Consolas"/>
                <a:ea typeface="Consolas"/>
                <a:cs typeface="Consolas"/>
              </a:rPr>
              <a:t>.setImageResource(</a:t>
            </a:r>
            <a:r>
              <a:rPr sz="1200" b="0" i="0" u="none">
                <a:solidFill>
                  <a:srgbClr val="9876AA"/>
                </a:solidFill>
                <a:latin typeface="Consolas"/>
                <a:ea typeface="Consolas"/>
                <a:cs typeface="Consolas"/>
              </a:rPr>
              <a:t>images</a:t>
            </a:r>
            <a:r>
              <a:rPr sz="1200" b="0" i="0" u="none">
                <a:solidFill>
                  <a:srgbClr val="A9B7C6"/>
                </a:solidFill>
                <a:latin typeface="Consolas"/>
                <a:ea typeface="Consolas"/>
                <a:cs typeface="Consolas"/>
              </a:rPr>
              <a:t>[</a:t>
            </a:r>
            <a:r>
              <a:rPr sz="1200" b="0" i="0" u="none">
                <a:solidFill>
                  <a:srgbClr val="9876AA"/>
                </a:solidFill>
                <a:latin typeface="Consolas"/>
                <a:ea typeface="Consolas"/>
                <a:cs typeface="Consolas"/>
              </a:rPr>
              <a:t>random_number</a:t>
            </a:r>
            <a:r>
              <a:rPr sz="1200" b="0" i="0" u="none">
                <a:solidFill>
                  <a:srgbClr val="A9B7C6"/>
                </a:solidFill>
                <a:latin typeface="Consolas"/>
                <a:ea typeface="Consolas"/>
                <a:cs typeface="Consolas"/>
              </a:rPr>
              <a:t>])</a:t>
            </a:r>
            <a:r>
              <a:rPr sz="1200" b="0" i="0" u="none">
                <a:solidFill>
                  <a:srgbClr val="CC7832"/>
                </a:solidFill>
                <a:latin typeface="Consolas"/>
                <a:ea typeface="Consolas"/>
                <a:cs typeface="Consolas"/>
              </a:rPr>
              <a:t>;</a:t>
            </a:r>
            <a:br>
              <a:rPr sz="1200" b="0" i="0" u="none">
                <a:solidFill>
                  <a:srgbClr val="CC7832"/>
                </a:solidFill>
                <a:latin typeface="Consolas"/>
                <a:ea typeface="Consolas"/>
                <a:cs typeface="Consolas"/>
              </a:rPr>
            </a:br>
            <a:r>
              <a:rPr sz="1200" b="0" i="0" u="none">
                <a:solidFill>
                  <a:srgbClr val="CC7832"/>
                </a:solidFill>
                <a:latin typeface="Consolas"/>
                <a:ea typeface="Consolas"/>
                <a:cs typeface="Consolas"/>
              </a:rPr>
              <a:t>        </a:t>
            </a:r>
            <a:r>
              <a:rPr sz="1200" b="0" i="0" u="none">
                <a:solidFill>
                  <a:srgbClr val="9876AA"/>
                </a:solidFill>
                <a:latin typeface="Consolas"/>
                <a:ea typeface="Consolas"/>
                <a:cs typeface="Consolas"/>
              </a:rPr>
              <a:t>coin</a:t>
            </a:r>
            <a:r>
              <a:rPr sz="1200" b="0" i="0" u="none">
                <a:solidFill>
                  <a:srgbClr val="A9B7C6"/>
                </a:solidFill>
                <a:latin typeface="Consolas"/>
                <a:ea typeface="Consolas"/>
                <a:cs typeface="Consolas"/>
              </a:rPr>
              <a:t>.startAnimation(</a:t>
            </a:r>
            <a:r>
              <a:rPr sz="1200" b="0" i="0" u="none">
                <a:solidFill>
                  <a:srgbClr val="B389C5"/>
                </a:solidFill>
                <a:latin typeface="Consolas"/>
                <a:ea typeface="Consolas"/>
                <a:cs typeface="Consolas"/>
              </a:rPr>
              <a:t>zoom_in</a:t>
            </a:r>
            <a:r>
              <a:rPr sz="1200" b="0" i="0" u="none">
                <a:solidFill>
                  <a:srgbClr val="A9B7C6"/>
                </a:solidFill>
                <a:latin typeface="Consolas"/>
                <a:ea typeface="Consolas"/>
                <a:cs typeface="Consolas"/>
              </a:rPr>
              <a:t>)</a:t>
            </a:r>
            <a:r>
              <a:rPr sz="1200" b="0" i="0" u="none">
                <a:solidFill>
                  <a:srgbClr val="CC7832"/>
                </a:solidFill>
                <a:latin typeface="Consolas"/>
                <a:ea typeface="Consolas"/>
                <a:cs typeface="Consolas"/>
              </a:rPr>
              <a:t>;</a:t>
            </a:r>
            <a:br>
              <a:rPr sz="1200" b="0" i="0" u="none">
                <a:solidFill>
                  <a:srgbClr val="CC7832"/>
                </a:solidFill>
                <a:latin typeface="Consolas"/>
                <a:ea typeface="Consolas"/>
                <a:cs typeface="Consolas"/>
              </a:rPr>
            </a:br>
            <a:r>
              <a:rPr sz="1200" b="0" i="0" u="none">
                <a:solidFill>
                  <a:srgbClr val="CC7832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sz="1200" b="0" i="0" u="none">
                <a:solidFill>
                  <a:srgbClr val="A9B7C6"/>
                </a:solidFill>
                <a:latin typeface="Consolas"/>
                <a:ea typeface="Consolas"/>
                <a:cs typeface="Consolas"/>
              </a:rPr>
              <a:t>}</a:t>
            </a:r>
            <a:br>
              <a:rPr sz="1200" b="0" i="0" u="none">
                <a:solidFill>
                  <a:srgbClr val="A9B7C6"/>
                </a:solidFill>
                <a:latin typeface="Consolas"/>
                <a:ea typeface="Consolas"/>
                <a:cs typeface="Consolas"/>
              </a:rPr>
            </a:br>
            <a:br>
              <a:rPr sz="1200" b="0" i="0" u="none">
                <a:solidFill>
                  <a:srgbClr val="A9B7C6"/>
                </a:solidFill>
                <a:latin typeface="Consolas"/>
                <a:ea typeface="Consolas"/>
                <a:cs typeface="Consolas"/>
              </a:rPr>
            </a:br>
            <a:r>
              <a:rPr sz="1200" b="0" i="0" u="none">
                <a:solidFill>
                  <a:srgbClr val="A9B7C6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sz="1200" b="0" i="0" u="none">
                <a:solidFill>
                  <a:srgbClr val="BBB529"/>
                </a:solidFill>
                <a:latin typeface="Consolas"/>
                <a:ea typeface="Consolas"/>
                <a:cs typeface="Consolas"/>
              </a:rPr>
              <a:t>@Override</a:t>
            </a:r>
            <a:br>
              <a:rPr sz="1200" b="0" i="0" u="none">
                <a:solidFill>
                  <a:srgbClr val="BBB529"/>
                </a:solidFill>
                <a:latin typeface="Consolas"/>
                <a:ea typeface="Consolas"/>
                <a:cs typeface="Consolas"/>
              </a:rPr>
            </a:br>
            <a:r>
              <a:rPr sz="1200" b="0" i="0" u="none">
                <a:solidFill>
                  <a:srgbClr val="BBB529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sz="1200" b="0" i="0" u="none">
                <a:solidFill>
                  <a:srgbClr val="CC7832"/>
                </a:solidFill>
                <a:latin typeface="Consolas"/>
                <a:ea typeface="Consolas"/>
                <a:cs typeface="Consolas"/>
              </a:rPr>
              <a:t>public void </a:t>
            </a:r>
            <a:r>
              <a:rPr sz="1200" b="0" i="0" u="none">
                <a:solidFill>
                  <a:srgbClr val="FFC66D"/>
                </a:solidFill>
                <a:latin typeface="Consolas"/>
                <a:ea typeface="Consolas"/>
                <a:cs typeface="Consolas"/>
              </a:rPr>
              <a:t>onAnimationRepeat</a:t>
            </a:r>
            <a:r>
              <a:rPr sz="1200" b="0" i="0" u="none">
                <a:solidFill>
                  <a:srgbClr val="A9B7C6"/>
                </a:solidFill>
                <a:latin typeface="Consolas"/>
                <a:ea typeface="Consolas"/>
                <a:cs typeface="Consolas"/>
              </a:rPr>
              <a:t>(Animation animation) {</a:t>
            </a:r>
            <a:br>
              <a:rPr sz="1200" b="0" i="0" u="none">
                <a:solidFill>
                  <a:srgbClr val="A9B7C6"/>
                </a:solidFill>
                <a:latin typeface="Consolas"/>
                <a:ea typeface="Consolas"/>
                <a:cs typeface="Consolas"/>
              </a:rPr>
            </a:br>
            <a:br>
              <a:rPr sz="1200" b="0" i="0" u="none">
                <a:solidFill>
                  <a:srgbClr val="A9B7C6"/>
                </a:solidFill>
                <a:latin typeface="Consolas"/>
                <a:ea typeface="Consolas"/>
                <a:cs typeface="Consolas"/>
              </a:rPr>
            </a:br>
            <a:r>
              <a:rPr sz="1200" b="0" i="0" u="none">
                <a:solidFill>
                  <a:srgbClr val="A9B7C6"/>
                </a:solidFill>
                <a:latin typeface="Consolas"/>
                <a:ea typeface="Consolas"/>
                <a:cs typeface="Consolas"/>
              </a:rPr>
              <a:t>    }</a:t>
            </a:r>
            <a:br>
              <a:rPr sz="1200" b="0" i="0" u="none">
                <a:solidFill>
                  <a:srgbClr val="A9B7C6"/>
                </a:solidFill>
                <a:latin typeface="Consolas"/>
                <a:ea typeface="Consolas"/>
                <a:cs typeface="Consolas"/>
              </a:rPr>
            </a:br>
            <a:r>
              <a:rPr sz="1200" b="0" i="0" u="none">
                <a:solidFill>
                  <a:srgbClr val="A9B7C6"/>
                </a:solidFill>
                <a:latin typeface="Consolas"/>
                <a:ea typeface="Consolas"/>
                <a:cs typeface="Consolas"/>
              </a:rPr>
              <a:t>})</a:t>
            </a:r>
            <a:r>
              <a:rPr sz="1200" b="0" i="0" u="none">
                <a:solidFill>
                  <a:srgbClr val="CC7832"/>
                </a:solidFill>
                <a:latin typeface="Consolas"/>
                <a:ea typeface="Consolas"/>
                <a:cs typeface="Consolas"/>
              </a:rPr>
              <a:t>;</a:t>
            </a:r>
            <a:br>
              <a:rPr sz="1200" b="0" i="0" u="none">
                <a:solidFill>
                  <a:srgbClr val="CC7832"/>
                </a:solidFill>
                <a:latin typeface="Consolas"/>
                <a:ea typeface="Consolas"/>
                <a:cs typeface="Consolas"/>
              </a:rPr>
            </a:br>
            <a:br>
              <a:rPr sz="1200" b="0" i="0" u="none">
                <a:solidFill>
                  <a:srgbClr val="CC7832"/>
                </a:solidFill>
                <a:latin typeface="Consolas"/>
                <a:ea typeface="Consolas"/>
                <a:cs typeface="Consolas"/>
              </a:rPr>
            </a:br>
            <a:r>
              <a:rPr sz="1200" b="0" i="0" u="none">
                <a:solidFill>
                  <a:srgbClr val="9876AA"/>
                </a:solidFill>
                <a:latin typeface="Consolas"/>
                <a:ea typeface="Consolas"/>
                <a:cs typeface="Consolas"/>
              </a:rPr>
              <a:t>coin</a:t>
            </a:r>
            <a:r>
              <a:rPr sz="1200" b="0" i="0" u="none">
                <a:solidFill>
                  <a:srgbClr val="A9B7C6"/>
                </a:solidFill>
                <a:latin typeface="Consolas"/>
                <a:ea typeface="Consolas"/>
                <a:cs typeface="Consolas"/>
              </a:rPr>
              <a:t>.startAnimation(zoom_out)</a:t>
            </a:r>
            <a:r>
              <a:rPr sz="1200" b="0" i="0" u="none">
                <a:solidFill>
                  <a:srgbClr val="CC7832"/>
                </a:solidFill>
                <a:latin typeface="Consolas"/>
                <a:ea typeface="Consolas"/>
                <a:cs typeface="Consolas"/>
              </a:rPr>
              <a:t>;</a:t>
            </a:r>
            <a:endParaRPr sz="1200" b="0" i="0" u="none">
              <a:solidFill>
                <a:srgbClr val="CC7832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6" name="" hidden="0"/>
          <p:cNvSpPr/>
          <p:nvPr isPhoto="0" userDrawn="0"/>
        </p:nvSpPr>
        <p:spPr bwMode="auto">
          <a:xfrm flipH="0" flipV="0">
            <a:off x="7935363" y="2400539"/>
            <a:ext cx="3912983" cy="155451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just">
              <a:defRPr/>
            </a:pPr>
            <a:r>
              <a:rPr sz="1200" b="0" i="0" u="none">
                <a:solidFill>
                  <a:srgbClr val="E8BF6A"/>
                </a:solidFill>
                <a:latin typeface="Consolas"/>
                <a:ea typeface="Consolas"/>
                <a:cs typeface="Consolas"/>
              </a:rPr>
              <a:t>&lt;scale</a:t>
            </a:r>
            <a:br>
              <a:rPr sz="1200" b="0" i="0" u="none">
                <a:solidFill>
                  <a:srgbClr val="E8BF6A"/>
                </a:solidFill>
                <a:latin typeface="Consolas"/>
                <a:ea typeface="Consolas"/>
                <a:cs typeface="Consolas"/>
              </a:rPr>
            </a:br>
            <a:r>
              <a:rPr sz="1200" b="0" i="0" u="none">
                <a:solidFill>
                  <a:srgbClr val="E8BF6A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sz="1200" b="0" i="0" u="none">
                <a:solidFill>
                  <a:srgbClr val="9876AA"/>
                </a:solidFill>
                <a:latin typeface="Consolas"/>
                <a:ea typeface="Consolas"/>
                <a:cs typeface="Consolas"/>
              </a:rPr>
              <a:t>android</a:t>
            </a:r>
            <a:r>
              <a:rPr sz="1200" b="0" i="0" u="none">
                <a:solidFill>
                  <a:srgbClr val="BABABA"/>
                </a:solidFill>
                <a:latin typeface="Consolas"/>
                <a:ea typeface="Consolas"/>
                <a:cs typeface="Consolas"/>
              </a:rPr>
              <a:t>:duration</a:t>
            </a:r>
            <a:r>
              <a:rPr sz="1200" b="0" i="0" u="none">
                <a:solidFill>
                  <a:srgbClr val="6A8759"/>
                </a:solidFill>
                <a:latin typeface="Consolas"/>
                <a:ea typeface="Consolas"/>
                <a:cs typeface="Consolas"/>
              </a:rPr>
              <a:t>=»100»</a:t>
            </a:r>
            <a:br>
              <a:rPr sz="1200" b="0" i="0" u="none">
                <a:solidFill>
                  <a:srgbClr val="6A8759"/>
                </a:solidFill>
                <a:latin typeface="Consolas"/>
                <a:ea typeface="Consolas"/>
                <a:cs typeface="Consolas"/>
              </a:rPr>
            </a:br>
            <a:r>
              <a:rPr sz="1200" b="0" i="0" u="none">
                <a:solidFill>
                  <a:srgbClr val="6A8759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sz="1200" b="0" i="0" u="none">
                <a:solidFill>
                  <a:srgbClr val="9876AA"/>
                </a:solidFill>
                <a:latin typeface="Consolas"/>
                <a:ea typeface="Consolas"/>
                <a:cs typeface="Consolas"/>
              </a:rPr>
              <a:t>android</a:t>
            </a:r>
            <a:r>
              <a:rPr sz="1200" b="0" i="0" u="none">
                <a:solidFill>
                  <a:srgbClr val="BABABA"/>
                </a:solidFill>
                <a:latin typeface="Consolas"/>
                <a:ea typeface="Consolas"/>
                <a:cs typeface="Consolas"/>
              </a:rPr>
              <a:t>:fromXScale</a:t>
            </a:r>
            <a:r>
              <a:rPr sz="1200" b="0" i="0" u="none">
                <a:solidFill>
                  <a:srgbClr val="6A8759"/>
                </a:solidFill>
                <a:latin typeface="Consolas"/>
                <a:ea typeface="Consolas"/>
                <a:cs typeface="Consolas"/>
              </a:rPr>
              <a:t>=»0»</a:t>
            </a:r>
            <a:br>
              <a:rPr sz="1200" b="0" i="0" u="none">
                <a:solidFill>
                  <a:srgbClr val="6A8759"/>
                </a:solidFill>
                <a:latin typeface="Consolas"/>
                <a:ea typeface="Consolas"/>
                <a:cs typeface="Consolas"/>
              </a:rPr>
            </a:br>
            <a:r>
              <a:rPr sz="1200" b="0" i="0" u="none">
                <a:solidFill>
                  <a:srgbClr val="6A8759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sz="1200" b="0" i="0" u="none">
                <a:solidFill>
                  <a:srgbClr val="9876AA"/>
                </a:solidFill>
                <a:latin typeface="Consolas"/>
                <a:ea typeface="Consolas"/>
                <a:cs typeface="Consolas"/>
              </a:rPr>
              <a:t>android</a:t>
            </a:r>
            <a:r>
              <a:rPr sz="1200" b="0" i="0" u="none">
                <a:solidFill>
                  <a:srgbClr val="BABABA"/>
                </a:solidFill>
                <a:latin typeface="Consolas"/>
                <a:ea typeface="Consolas"/>
                <a:cs typeface="Consolas"/>
              </a:rPr>
              <a:t>:fromYScale</a:t>
            </a:r>
            <a:r>
              <a:rPr sz="1200" b="0" i="0" u="none">
                <a:solidFill>
                  <a:srgbClr val="6A8759"/>
                </a:solidFill>
                <a:latin typeface="Consolas"/>
                <a:ea typeface="Consolas"/>
                <a:cs typeface="Consolas"/>
              </a:rPr>
              <a:t>=»0»</a:t>
            </a:r>
            <a:br>
              <a:rPr sz="1200" b="0" i="0" u="none">
                <a:solidFill>
                  <a:srgbClr val="6A8759"/>
                </a:solidFill>
                <a:latin typeface="Consolas"/>
                <a:ea typeface="Consolas"/>
                <a:cs typeface="Consolas"/>
              </a:rPr>
            </a:br>
            <a:r>
              <a:rPr sz="1200" b="0" i="0" u="none">
                <a:solidFill>
                  <a:srgbClr val="6A8759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sz="1200" b="0" i="0" u="none">
                <a:solidFill>
                  <a:srgbClr val="9876AA"/>
                </a:solidFill>
                <a:latin typeface="Consolas"/>
                <a:ea typeface="Consolas"/>
                <a:cs typeface="Consolas"/>
              </a:rPr>
              <a:t>android</a:t>
            </a:r>
            <a:r>
              <a:rPr sz="1200" b="0" i="0" u="none">
                <a:solidFill>
                  <a:srgbClr val="BABABA"/>
                </a:solidFill>
                <a:latin typeface="Consolas"/>
                <a:ea typeface="Consolas"/>
                <a:cs typeface="Consolas"/>
              </a:rPr>
              <a:t>:pivotX</a:t>
            </a:r>
            <a:r>
              <a:rPr sz="1200" b="0" i="0" u="none">
                <a:solidFill>
                  <a:srgbClr val="6A8759"/>
                </a:solidFill>
                <a:latin typeface="Consolas"/>
                <a:ea typeface="Consolas"/>
                <a:cs typeface="Consolas"/>
              </a:rPr>
              <a:t>=»50%»</a:t>
            </a:r>
            <a:br>
              <a:rPr sz="1200" b="0" i="0" u="none">
                <a:solidFill>
                  <a:srgbClr val="6A8759"/>
                </a:solidFill>
                <a:latin typeface="Consolas"/>
                <a:ea typeface="Consolas"/>
                <a:cs typeface="Consolas"/>
              </a:rPr>
            </a:br>
            <a:r>
              <a:rPr sz="1200" b="0" i="0" u="none">
                <a:solidFill>
                  <a:srgbClr val="6A8759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sz="1200" b="0" i="0" u="none">
                <a:solidFill>
                  <a:srgbClr val="9876AA"/>
                </a:solidFill>
                <a:latin typeface="Consolas"/>
                <a:ea typeface="Consolas"/>
                <a:cs typeface="Consolas"/>
              </a:rPr>
              <a:t>android</a:t>
            </a:r>
            <a:r>
              <a:rPr sz="1200" b="0" i="0" u="none">
                <a:solidFill>
                  <a:srgbClr val="BABABA"/>
                </a:solidFill>
                <a:latin typeface="Consolas"/>
                <a:ea typeface="Consolas"/>
                <a:cs typeface="Consolas"/>
              </a:rPr>
              <a:t>:pivotY</a:t>
            </a:r>
            <a:r>
              <a:rPr sz="1200" b="0" i="0" u="none">
                <a:solidFill>
                  <a:srgbClr val="6A8759"/>
                </a:solidFill>
                <a:latin typeface="Consolas"/>
                <a:ea typeface="Consolas"/>
                <a:cs typeface="Consolas"/>
              </a:rPr>
              <a:t>=»50%»</a:t>
            </a:r>
            <a:br>
              <a:rPr sz="1200" b="0" i="0" u="none">
                <a:solidFill>
                  <a:srgbClr val="6A8759"/>
                </a:solidFill>
                <a:latin typeface="Consolas"/>
                <a:ea typeface="Consolas"/>
                <a:cs typeface="Consolas"/>
              </a:rPr>
            </a:br>
            <a:r>
              <a:rPr sz="1200" b="0" i="0" u="none">
                <a:solidFill>
                  <a:srgbClr val="6A8759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sz="1200" b="0" i="0" u="none">
                <a:solidFill>
                  <a:srgbClr val="9876AA"/>
                </a:solidFill>
                <a:latin typeface="Consolas"/>
                <a:ea typeface="Consolas"/>
                <a:cs typeface="Consolas"/>
              </a:rPr>
              <a:t>android</a:t>
            </a:r>
            <a:r>
              <a:rPr sz="1200" b="0" i="0" u="none">
                <a:solidFill>
                  <a:srgbClr val="BABABA"/>
                </a:solidFill>
                <a:latin typeface="Consolas"/>
                <a:ea typeface="Consolas"/>
                <a:cs typeface="Consolas"/>
              </a:rPr>
              <a:t>:toXScale</a:t>
            </a:r>
            <a:r>
              <a:rPr sz="1200" b="0" i="0" u="none">
                <a:solidFill>
                  <a:srgbClr val="6A8759"/>
                </a:solidFill>
                <a:latin typeface="Consolas"/>
                <a:ea typeface="Consolas"/>
                <a:cs typeface="Consolas"/>
              </a:rPr>
              <a:t>=»1»</a:t>
            </a:r>
            <a:br>
              <a:rPr sz="1200" b="0" i="0" u="none">
                <a:solidFill>
                  <a:srgbClr val="6A8759"/>
                </a:solidFill>
                <a:latin typeface="Consolas"/>
                <a:ea typeface="Consolas"/>
                <a:cs typeface="Consolas"/>
              </a:rPr>
            </a:br>
            <a:r>
              <a:rPr sz="1200" b="0" i="0" u="none">
                <a:solidFill>
                  <a:srgbClr val="6A8759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sz="1200" b="0" i="0" u="none">
                <a:solidFill>
                  <a:srgbClr val="9876AA"/>
                </a:solidFill>
                <a:latin typeface="Consolas"/>
                <a:ea typeface="Consolas"/>
                <a:cs typeface="Consolas"/>
              </a:rPr>
              <a:t>android</a:t>
            </a:r>
            <a:r>
              <a:rPr sz="1200" b="0" i="0" u="none">
                <a:solidFill>
                  <a:srgbClr val="BABABA"/>
                </a:solidFill>
                <a:latin typeface="Consolas"/>
                <a:ea typeface="Consolas"/>
                <a:cs typeface="Consolas"/>
              </a:rPr>
              <a:t>:toYScale</a:t>
            </a:r>
            <a:r>
              <a:rPr sz="1200" b="0" i="0" u="none">
                <a:solidFill>
                  <a:srgbClr val="6A8759"/>
                </a:solidFill>
                <a:latin typeface="Consolas"/>
                <a:ea typeface="Consolas"/>
                <a:cs typeface="Consolas"/>
              </a:rPr>
              <a:t>=»1» </a:t>
            </a:r>
            <a:r>
              <a:rPr sz="1200" b="0" i="0" u="none">
                <a:solidFill>
                  <a:srgbClr val="E8BF6A"/>
                </a:solidFill>
                <a:latin typeface="Consolas"/>
                <a:ea typeface="Consolas"/>
                <a:cs typeface="Consolas"/>
              </a:rPr>
              <a:t>/&gt;</a:t>
            </a:r>
            <a:endParaRPr sz="1200" b="0" i="0" u="none">
              <a:solidFill>
                <a:srgbClr val="E8BF6A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7953858" y="4622445"/>
            <a:ext cx="3913126" cy="155451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200" b="0" i="0" u="none">
                <a:solidFill>
                  <a:srgbClr val="E8BF6A"/>
                </a:solidFill>
                <a:latin typeface="Consolas"/>
                <a:ea typeface="Consolas"/>
                <a:cs typeface="Consolas"/>
              </a:rPr>
              <a:t>&lt;scale</a:t>
            </a:r>
            <a:br>
              <a:rPr sz="1200" b="0" i="0" u="none">
                <a:solidFill>
                  <a:srgbClr val="E8BF6A"/>
                </a:solidFill>
                <a:latin typeface="Consolas"/>
                <a:ea typeface="Consolas"/>
                <a:cs typeface="Consolas"/>
              </a:rPr>
            </a:br>
            <a:r>
              <a:rPr sz="1200" b="0" i="0" u="none">
                <a:solidFill>
                  <a:srgbClr val="E8BF6A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sz="1200" b="0" i="0" u="none">
                <a:solidFill>
                  <a:srgbClr val="9876AA"/>
                </a:solidFill>
                <a:latin typeface="Consolas"/>
                <a:ea typeface="Consolas"/>
                <a:cs typeface="Consolas"/>
              </a:rPr>
              <a:t>android</a:t>
            </a:r>
            <a:r>
              <a:rPr sz="1200" b="0" i="0" u="none">
                <a:solidFill>
                  <a:srgbClr val="BABABA"/>
                </a:solidFill>
                <a:latin typeface="Consolas"/>
                <a:ea typeface="Consolas"/>
                <a:cs typeface="Consolas"/>
              </a:rPr>
              <a:t>:duration</a:t>
            </a:r>
            <a:r>
              <a:rPr sz="1200" b="0" i="0" u="none">
                <a:solidFill>
                  <a:srgbClr val="6A8759"/>
                </a:solidFill>
                <a:latin typeface="Consolas"/>
                <a:ea typeface="Consolas"/>
                <a:cs typeface="Consolas"/>
              </a:rPr>
              <a:t>=»100»</a:t>
            </a:r>
            <a:br>
              <a:rPr sz="1200" b="0" i="0" u="none">
                <a:solidFill>
                  <a:srgbClr val="6A8759"/>
                </a:solidFill>
                <a:latin typeface="Consolas"/>
                <a:ea typeface="Consolas"/>
                <a:cs typeface="Consolas"/>
              </a:rPr>
            </a:br>
            <a:r>
              <a:rPr sz="1200" b="0" i="0" u="none">
                <a:solidFill>
                  <a:srgbClr val="6A8759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sz="1200" b="0" i="0" u="none">
                <a:solidFill>
                  <a:srgbClr val="9876AA"/>
                </a:solidFill>
                <a:latin typeface="Consolas"/>
                <a:ea typeface="Consolas"/>
                <a:cs typeface="Consolas"/>
              </a:rPr>
              <a:t>android</a:t>
            </a:r>
            <a:r>
              <a:rPr sz="1200" b="0" i="0" u="none">
                <a:solidFill>
                  <a:srgbClr val="BABABA"/>
                </a:solidFill>
                <a:latin typeface="Consolas"/>
                <a:ea typeface="Consolas"/>
                <a:cs typeface="Consolas"/>
              </a:rPr>
              <a:t>:fromXScale</a:t>
            </a:r>
            <a:r>
              <a:rPr sz="1200" b="0" i="0" u="none">
                <a:solidFill>
                  <a:srgbClr val="6A8759"/>
                </a:solidFill>
                <a:latin typeface="Consolas"/>
                <a:ea typeface="Consolas"/>
                <a:cs typeface="Consolas"/>
              </a:rPr>
              <a:t>=»1»</a:t>
            </a:r>
            <a:br>
              <a:rPr sz="1200" b="0" i="0" u="none">
                <a:solidFill>
                  <a:srgbClr val="6A8759"/>
                </a:solidFill>
                <a:latin typeface="Consolas"/>
                <a:ea typeface="Consolas"/>
                <a:cs typeface="Consolas"/>
              </a:rPr>
            </a:br>
            <a:r>
              <a:rPr sz="1200" b="0" i="0" u="none">
                <a:solidFill>
                  <a:srgbClr val="6A8759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sz="1200" b="0" i="0" u="none">
                <a:solidFill>
                  <a:srgbClr val="9876AA"/>
                </a:solidFill>
                <a:latin typeface="Consolas"/>
                <a:ea typeface="Consolas"/>
                <a:cs typeface="Consolas"/>
              </a:rPr>
              <a:t>android</a:t>
            </a:r>
            <a:r>
              <a:rPr sz="1200" b="0" i="0" u="none">
                <a:solidFill>
                  <a:srgbClr val="BABABA"/>
                </a:solidFill>
                <a:latin typeface="Consolas"/>
                <a:ea typeface="Consolas"/>
                <a:cs typeface="Consolas"/>
              </a:rPr>
              <a:t>:fromYScale</a:t>
            </a:r>
            <a:r>
              <a:rPr sz="1200" b="0" i="0" u="none">
                <a:solidFill>
                  <a:srgbClr val="6A8759"/>
                </a:solidFill>
                <a:latin typeface="Consolas"/>
                <a:ea typeface="Consolas"/>
                <a:cs typeface="Consolas"/>
              </a:rPr>
              <a:t>=»1»</a:t>
            </a:r>
            <a:br>
              <a:rPr sz="1200" b="0" i="0" u="none">
                <a:solidFill>
                  <a:srgbClr val="6A8759"/>
                </a:solidFill>
                <a:latin typeface="Consolas"/>
                <a:ea typeface="Consolas"/>
                <a:cs typeface="Consolas"/>
              </a:rPr>
            </a:br>
            <a:r>
              <a:rPr sz="1200" b="0" i="0" u="none">
                <a:solidFill>
                  <a:srgbClr val="6A8759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sz="1200" b="0" i="0" u="none">
                <a:solidFill>
                  <a:srgbClr val="9876AA"/>
                </a:solidFill>
                <a:latin typeface="Consolas"/>
                <a:ea typeface="Consolas"/>
                <a:cs typeface="Consolas"/>
              </a:rPr>
              <a:t>android</a:t>
            </a:r>
            <a:r>
              <a:rPr sz="1200" b="0" i="0" u="none">
                <a:solidFill>
                  <a:srgbClr val="BABABA"/>
                </a:solidFill>
                <a:latin typeface="Consolas"/>
                <a:ea typeface="Consolas"/>
                <a:cs typeface="Consolas"/>
              </a:rPr>
              <a:t>:pivotX</a:t>
            </a:r>
            <a:r>
              <a:rPr sz="1200" b="0" i="0" u="none">
                <a:solidFill>
                  <a:srgbClr val="6A8759"/>
                </a:solidFill>
                <a:latin typeface="Consolas"/>
                <a:ea typeface="Consolas"/>
                <a:cs typeface="Consolas"/>
              </a:rPr>
              <a:t>=»50%»</a:t>
            </a:r>
            <a:br>
              <a:rPr sz="1200" b="0" i="0" u="none">
                <a:solidFill>
                  <a:srgbClr val="6A8759"/>
                </a:solidFill>
                <a:latin typeface="Consolas"/>
                <a:ea typeface="Consolas"/>
                <a:cs typeface="Consolas"/>
              </a:rPr>
            </a:br>
            <a:r>
              <a:rPr sz="1200" b="0" i="0" u="none">
                <a:solidFill>
                  <a:srgbClr val="6A8759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sz="1200" b="0" i="0" u="none">
                <a:solidFill>
                  <a:srgbClr val="9876AA"/>
                </a:solidFill>
                <a:latin typeface="Consolas"/>
                <a:ea typeface="Consolas"/>
                <a:cs typeface="Consolas"/>
              </a:rPr>
              <a:t>android</a:t>
            </a:r>
            <a:r>
              <a:rPr sz="1200" b="0" i="0" u="none">
                <a:solidFill>
                  <a:srgbClr val="BABABA"/>
                </a:solidFill>
                <a:latin typeface="Consolas"/>
                <a:ea typeface="Consolas"/>
                <a:cs typeface="Consolas"/>
              </a:rPr>
              <a:t>:pivotY</a:t>
            </a:r>
            <a:r>
              <a:rPr sz="1200" b="0" i="0" u="none">
                <a:solidFill>
                  <a:srgbClr val="6A8759"/>
                </a:solidFill>
                <a:latin typeface="Consolas"/>
                <a:ea typeface="Consolas"/>
                <a:cs typeface="Consolas"/>
              </a:rPr>
              <a:t>=»50%»</a:t>
            </a:r>
            <a:br>
              <a:rPr sz="1200" b="0" i="0" u="none">
                <a:solidFill>
                  <a:srgbClr val="6A8759"/>
                </a:solidFill>
                <a:latin typeface="Consolas"/>
                <a:ea typeface="Consolas"/>
                <a:cs typeface="Consolas"/>
              </a:rPr>
            </a:br>
            <a:r>
              <a:rPr sz="1200" b="0" i="0" u="none">
                <a:solidFill>
                  <a:srgbClr val="6A8759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sz="1200" b="0" i="0" u="none">
                <a:solidFill>
                  <a:srgbClr val="9876AA"/>
                </a:solidFill>
                <a:latin typeface="Consolas"/>
                <a:ea typeface="Consolas"/>
                <a:cs typeface="Consolas"/>
              </a:rPr>
              <a:t>android</a:t>
            </a:r>
            <a:r>
              <a:rPr sz="1200" b="0" i="0" u="none">
                <a:solidFill>
                  <a:srgbClr val="BABABA"/>
                </a:solidFill>
                <a:latin typeface="Consolas"/>
                <a:ea typeface="Consolas"/>
                <a:cs typeface="Consolas"/>
              </a:rPr>
              <a:t>:toXScale</a:t>
            </a:r>
            <a:r>
              <a:rPr sz="1200" b="0" i="0" u="none">
                <a:solidFill>
                  <a:srgbClr val="6A8759"/>
                </a:solidFill>
                <a:latin typeface="Consolas"/>
                <a:ea typeface="Consolas"/>
                <a:cs typeface="Consolas"/>
              </a:rPr>
              <a:t>=»0»</a:t>
            </a:r>
            <a:br>
              <a:rPr sz="1200" b="0" i="0" u="none">
                <a:solidFill>
                  <a:srgbClr val="6A8759"/>
                </a:solidFill>
                <a:latin typeface="Consolas"/>
                <a:ea typeface="Consolas"/>
                <a:cs typeface="Consolas"/>
              </a:rPr>
            </a:br>
            <a:r>
              <a:rPr sz="1200" b="0" i="0" u="none">
                <a:solidFill>
                  <a:srgbClr val="6A8759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sz="1200" b="0" i="0" u="none">
                <a:solidFill>
                  <a:srgbClr val="9876AA"/>
                </a:solidFill>
                <a:latin typeface="Consolas"/>
                <a:ea typeface="Consolas"/>
                <a:cs typeface="Consolas"/>
              </a:rPr>
              <a:t>android</a:t>
            </a:r>
            <a:r>
              <a:rPr sz="1200" b="0" i="0" u="none">
                <a:solidFill>
                  <a:srgbClr val="BABABA"/>
                </a:solidFill>
                <a:latin typeface="Consolas"/>
                <a:ea typeface="Consolas"/>
                <a:cs typeface="Consolas"/>
              </a:rPr>
              <a:t>:toYScale</a:t>
            </a:r>
            <a:r>
              <a:rPr sz="1200" b="0" i="0" u="none">
                <a:solidFill>
                  <a:srgbClr val="6A8759"/>
                </a:solidFill>
                <a:latin typeface="Consolas"/>
                <a:ea typeface="Consolas"/>
                <a:cs typeface="Consolas"/>
              </a:rPr>
              <a:t>=»0» </a:t>
            </a:r>
            <a:r>
              <a:rPr sz="1200" b="0" i="0" u="none">
                <a:solidFill>
                  <a:srgbClr val="E8BF6A"/>
                </a:solidFill>
                <a:latin typeface="Consolas"/>
                <a:ea typeface="Consolas"/>
                <a:cs typeface="Consolas"/>
              </a:rPr>
              <a:t>/&gt;</a:t>
            </a:r>
            <a:endParaRPr sz="1200" b="0" i="0" u="none">
              <a:solidFill>
                <a:srgbClr val="E8BF6A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8" name="" hidden="0"/>
          <p:cNvSpPr/>
          <p:nvPr isPhoto="0" userDrawn="0"/>
        </p:nvSpPr>
        <p:spPr bwMode="auto">
          <a:xfrm flipH="0" flipV="0">
            <a:off x="7935363" y="1840266"/>
            <a:ext cx="3920970" cy="36579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lang="en-US">
                <a:latin typeface="Bahnschrift"/>
                <a:ea typeface="Bahnschrift"/>
                <a:cs typeface="Bahnschrift"/>
              </a:rPr>
              <a:t>zoom_in</a:t>
            </a:r>
            <a:endParaRPr>
              <a:latin typeface="Bahnschrift"/>
              <a:ea typeface="Bahnschrift"/>
              <a:cs typeface="Bahnschrift"/>
            </a:endParaRPr>
          </a:p>
        </p:txBody>
      </p:sp>
      <p:sp>
        <p:nvSpPr>
          <p:cNvPr id="9" name="" hidden="0"/>
          <p:cNvSpPr/>
          <p:nvPr isPhoto="0" userDrawn="0"/>
        </p:nvSpPr>
        <p:spPr bwMode="auto">
          <a:xfrm flipH="0" flipV="0">
            <a:off x="7953858" y="4078178"/>
            <a:ext cx="3920969" cy="36579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lang="en-US">
                <a:latin typeface="Bahnschrift"/>
                <a:ea typeface="Bahnschrift"/>
                <a:cs typeface="Bahnschrift"/>
              </a:rPr>
              <a:t>zoom_</a:t>
            </a:r>
            <a:r>
              <a:rPr lang="en-US">
                <a:latin typeface="Bahnschrift"/>
                <a:ea typeface="Bahnschrift"/>
                <a:cs typeface="Bahnschrift"/>
              </a:rPr>
              <a:t>out</a:t>
            </a:r>
            <a:endParaRPr>
              <a:latin typeface="Bahnschrift"/>
              <a:ea typeface="Bahnschrift"/>
              <a:cs typeface="Bahnschrif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>
                <a:latin typeface="Uni Sans Heavy Caps"/>
                <a:ea typeface="Uni Sans Heavy Caps"/>
                <a:cs typeface="Uni Sans Heavy Caps"/>
              </a:rPr>
              <a:t>Анимация нескольких объектов</a:t>
            </a:r>
            <a:endParaRPr>
              <a:latin typeface="Uni Sans Heavy Caps"/>
              <a:ea typeface="Uni Sans Heavy Caps"/>
              <a:cs typeface="Uni Sans Heavy Caps"/>
            </a:endParaRPr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rmAutofit fontScale="95000" lnSpcReduction="1000"/>
          </a:bodyPr>
          <a:lstStyle/>
          <a:p>
            <a:pPr marL="0" indent="0">
              <a:buFont typeface="Arial"/>
              <a:buNone/>
              <a:defRPr/>
            </a:pPr>
            <a:r>
              <a:rPr sz="1200" b="0" i="0" u="none">
                <a:solidFill>
                  <a:srgbClr val="CC7832"/>
                </a:solidFill>
                <a:latin typeface="Consolas"/>
                <a:ea typeface="Consolas"/>
                <a:cs typeface="Consolas"/>
              </a:rPr>
              <a:t>public void </a:t>
            </a:r>
            <a:r>
              <a:rPr sz="1200" b="0" i="0" u="none">
                <a:solidFill>
                  <a:srgbClr val="FFC66D"/>
                </a:solidFill>
                <a:latin typeface="Consolas"/>
                <a:ea typeface="Consolas"/>
                <a:cs typeface="Consolas"/>
              </a:rPr>
              <a:t>updateImage</a:t>
            </a:r>
            <a:r>
              <a:rPr sz="1200" b="0" i="0" u="none">
                <a:solidFill>
                  <a:srgbClr val="A9B7C6"/>
                </a:solidFill>
                <a:latin typeface="Consolas"/>
                <a:ea typeface="Consolas"/>
                <a:cs typeface="Consolas"/>
              </a:rPr>
              <a:t>() {</a:t>
            </a:r>
            <a:br>
              <a:rPr sz="1200" b="0" i="0" u="none">
                <a:solidFill>
                  <a:srgbClr val="A9B7C6"/>
                </a:solidFill>
                <a:latin typeface="Consolas"/>
                <a:ea typeface="Consolas"/>
                <a:cs typeface="Consolas"/>
              </a:rPr>
            </a:br>
            <a:r>
              <a:rPr sz="1200" b="0" i="0" u="none">
                <a:solidFill>
                  <a:srgbClr val="A9B7C6"/>
                </a:solidFill>
                <a:latin typeface="Consolas"/>
                <a:ea typeface="Consolas"/>
                <a:cs typeface="Consolas"/>
              </a:rPr>
              <a:t>    playAnimation(</a:t>
            </a:r>
            <a:r>
              <a:rPr sz="1200" b="0" i="0" u="none">
                <a:solidFill>
                  <a:srgbClr val="9876AA"/>
                </a:solidFill>
                <a:latin typeface="Consolas"/>
                <a:ea typeface="Consolas"/>
                <a:cs typeface="Consolas"/>
              </a:rPr>
              <a:t>dice_1</a:t>
            </a:r>
            <a:r>
              <a:rPr sz="1200" b="0" i="0" u="none">
                <a:solidFill>
                  <a:srgbClr val="CC7832"/>
                </a:solidFill>
                <a:latin typeface="Consolas"/>
                <a:ea typeface="Consolas"/>
                <a:cs typeface="Consolas"/>
              </a:rPr>
              <a:t>, </a:t>
            </a:r>
            <a:r>
              <a:rPr sz="1200" b="0" i="0" u="none">
                <a:solidFill>
                  <a:srgbClr val="9876AA"/>
                </a:solidFill>
                <a:latin typeface="Consolas"/>
                <a:ea typeface="Consolas"/>
                <a:cs typeface="Consolas"/>
              </a:rPr>
              <a:t>random_number_1</a:t>
            </a:r>
            <a:r>
              <a:rPr sz="1200" b="0" i="0" u="none">
                <a:solidFill>
                  <a:srgbClr val="A9B7C6"/>
                </a:solidFill>
                <a:latin typeface="Consolas"/>
                <a:ea typeface="Consolas"/>
                <a:cs typeface="Consolas"/>
              </a:rPr>
              <a:t>)</a:t>
            </a:r>
            <a:r>
              <a:rPr sz="1200" b="0" i="0" u="none">
                <a:solidFill>
                  <a:srgbClr val="CC7832"/>
                </a:solidFill>
                <a:latin typeface="Consolas"/>
                <a:ea typeface="Consolas"/>
                <a:cs typeface="Consolas"/>
              </a:rPr>
              <a:t>;</a:t>
            </a:r>
            <a:br>
              <a:rPr sz="1200" b="0" i="0" u="none">
                <a:solidFill>
                  <a:srgbClr val="CC7832"/>
                </a:solidFill>
                <a:latin typeface="Consolas"/>
                <a:ea typeface="Consolas"/>
                <a:cs typeface="Consolas"/>
              </a:rPr>
            </a:br>
            <a:r>
              <a:rPr sz="1200" b="0" i="0" u="none">
                <a:solidFill>
                  <a:srgbClr val="CC7832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sz="1200" b="0" i="0" u="none">
                <a:solidFill>
                  <a:srgbClr val="A9B7C6"/>
                </a:solidFill>
                <a:latin typeface="Consolas"/>
                <a:ea typeface="Consolas"/>
                <a:cs typeface="Consolas"/>
              </a:rPr>
              <a:t>playAnimation(</a:t>
            </a:r>
            <a:r>
              <a:rPr sz="1200" b="0" i="0" u="none">
                <a:solidFill>
                  <a:srgbClr val="9876AA"/>
                </a:solidFill>
                <a:latin typeface="Consolas"/>
                <a:ea typeface="Consolas"/>
                <a:cs typeface="Consolas"/>
              </a:rPr>
              <a:t>dice_2</a:t>
            </a:r>
            <a:r>
              <a:rPr sz="1200" b="0" i="0" u="none">
                <a:solidFill>
                  <a:srgbClr val="CC7832"/>
                </a:solidFill>
                <a:latin typeface="Consolas"/>
                <a:ea typeface="Consolas"/>
                <a:cs typeface="Consolas"/>
              </a:rPr>
              <a:t>, </a:t>
            </a:r>
            <a:r>
              <a:rPr sz="1200" b="0" i="0" u="none">
                <a:solidFill>
                  <a:srgbClr val="9876AA"/>
                </a:solidFill>
                <a:latin typeface="Consolas"/>
                <a:ea typeface="Consolas"/>
                <a:cs typeface="Consolas"/>
              </a:rPr>
              <a:t>random_number_2</a:t>
            </a:r>
            <a:r>
              <a:rPr sz="1200" b="0" i="0" u="none">
                <a:solidFill>
                  <a:srgbClr val="A9B7C6"/>
                </a:solidFill>
                <a:latin typeface="Consolas"/>
                <a:ea typeface="Consolas"/>
                <a:cs typeface="Consolas"/>
              </a:rPr>
              <a:t>)</a:t>
            </a:r>
            <a:r>
              <a:rPr sz="1200" b="0" i="0" u="none">
                <a:solidFill>
                  <a:srgbClr val="CC7832"/>
                </a:solidFill>
                <a:latin typeface="Consolas"/>
                <a:ea typeface="Consolas"/>
                <a:cs typeface="Consolas"/>
              </a:rPr>
              <a:t>;</a:t>
            </a:r>
            <a:br>
              <a:rPr sz="1200" b="0" i="0" u="none">
                <a:solidFill>
                  <a:srgbClr val="CC7832"/>
                </a:solidFill>
                <a:latin typeface="Consolas"/>
                <a:ea typeface="Consolas"/>
                <a:cs typeface="Consolas"/>
              </a:rPr>
            </a:br>
            <a:br>
              <a:rPr sz="1200" b="0" i="0" u="none">
                <a:solidFill>
                  <a:srgbClr val="CC7832"/>
                </a:solidFill>
                <a:latin typeface="Consolas"/>
                <a:ea typeface="Consolas"/>
                <a:cs typeface="Consolas"/>
              </a:rPr>
            </a:br>
            <a:r>
              <a:rPr sz="1200" b="0" i="0" u="none">
                <a:solidFill>
                  <a:srgbClr val="CC7832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sz="1200" b="0" i="0" u="none">
                <a:solidFill>
                  <a:srgbClr val="A9B7C6"/>
                </a:solidFill>
                <a:latin typeface="Consolas"/>
                <a:ea typeface="Consolas"/>
                <a:cs typeface="Consolas"/>
              </a:rPr>
              <a:t>saveData()</a:t>
            </a:r>
            <a:r>
              <a:rPr sz="1200" b="0" i="0" u="none">
                <a:solidFill>
                  <a:srgbClr val="CC7832"/>
                </a:solidFill>
                <a:latin typeface="Consolas"/>
                <a:ea typeface="Consolas"/>
                <a:cs typeface="Consolas"/>
              </a:rPr>
              <a:t>;</a:t>
            </a:r>
            <a:br>
              <a:rPr sz="1200" b="0" i="0" u="none">
                <a:solidFill>
                  <a:srgbClr val="CC7832"/>
                </a:solidFill>
                <a:latin typeface="Consolas"/>
                <a:ea typeface="Consolas"/>
                <a:cs typeface="Consolas"/>
              </a:rPr>
            </a:br>
            <a:r>
              <a:rPr sz="1200" b="0" i="0" u="none">
                <a:solidFill>
                  <a:srgbClr val="A9B7C6"/>
                </a:solidFill>
                <a:latin typeface="Consolas"/>
                <a:ea typeface="Consolas"/>
                <a:cs typeface="Consolas"/>
              </a:rPr>
              <a:t>}</a:t>
            </a:r>
            <a:br>
              <a:rPr sz="1200" b="0" i="0" u="none">
                <a:solidFill>
                  <a:srgbClr val="A9B7C6"/>
                </a:solidFill>
                <a:latin typeface="Consolas"/>
                <a:ea typeface="Consolas"/>
                <a:cs typeface="Consolas"/>
              </a:rPr>
            </a:br>
            <a:br>
              <a:rPr sz="1200" b="0" i="0" u="none">
                <a:solidFill>
                  <a:srgbClr val="A9B7C6"/>
                </a:solidFill>
                <a:latin typeface="Consolas"/>
                <a:ea typeface="Consolas"/>
                <a:cs typeface="Consolas"/>
              </a:rPr>
            </a:br>
            <a:r>
              <a:rPr sz="1200" b="0" i="0" u="none">
                <a:solidFill>
                  <a:srgbClr val="CC7832"/>
                </a:solidFill>
                <a:latin typeface="Consolas"/>
                <a:ea typeface="Consolas"/>
                <a:cs typeface="Consolas"/>
              </a:rPr>
              <a:t>public void </a:t>
            </a:r>
            <a:r>
              <a:rPr sz="1200" b="0" i="0" u="none">
                <a:solidFill>
                  <a:srgbClr val="FFC66D"/>
                </a:solidFill>
                <a:latin typeface="Consolas"/>
                <a:ea typeface="Consolas"/>
                <a:cs typeface="Consolas"/>
              </a:rPr>
              <a:t>playAnimation</a:t>
            </a:r>
            <a:r>
              <a:rPr sz="1200" b="0" i="0" u="none">
                <a:solidFill>
                  <a:srgbClr val="A9B7C6"/>
                </a:solidFill>
                <a:latin typeface="Consolas"/>
                <a:ea typeface="Consolas"/>
                <a:cs typeface="Consolas"/>
              </a:rPr>
              <a:t>(ImageView object</a:t>
            </a:r>
            <a:r>
              <a:rPr sz="1200" b="0" i="0" u="none">
                <a:solidFill>
                  <a:srgbClr val="CC7832"/>
                </a:solidFill>
                <a:latin typeface="Consolas"/>
                <a:ea typeface="Consolas"/>
                <a:cs typeface="Consolas"/>
              </a:rPr>
              <a:t>, int </a:t>
            </a:r>
            <a:r>
              <a:rPr sz="1200" b="0" i="0" u="none">
                <a:solidFill>
                  <a:srgbClr val="A9B7C6"/>
                </a:solidFill>
                <a:latin typeface="Consolas"/>
                <a:ea typeface="Consolas"/>
                <a:cs typeface="Consolas"/>
              </a:rPr>
              <a:t>number) {</a:t>
            </a:r>
            <a:br>
              <a:rPr sz="1200" b="0" i="0" u="none">
                <a:solidFill>
                  <a:srgbClr val="A9B7C6"/>
                </a:solidFill>
                <a:latin typeface="Consolas"/>
                <a:ea typeface="Consolas"/>
                <a:cs typeface="Consolas"/>
              </a:rPr>
            </a:br>
            <a:r>
              <a:rPr sz="1200" b="0" i="0" u="none">
                <a:solidFill>
                  <a:srgbClr val="A9B7C6"/>
                </a:solidFill>
                <a:latin typeface="Consolas"/>
                <a:ea typeface="Consolas"/>
                <a:cs typeface="Consolas"/>
              </a:rPr>
              <a:t>    Animation zoom_out = AnimationUtils.</a:t>
            </a:r>
            <a:r>
              <a:rPr sz="1200" b="0" i="1" u="none">
                <a:solidFill>
                  <a:srgbClr val="A9B7C6"/>
                </a:solidFill>
                <a:latin typeface="Consolas"/>
                <a:ea typeface="Consolas"/>
                <a:cs typeface="Consolas"/>
              </a:rPr>
              <a:t>loadAnimation</a:t>
            </a:r>
            <a:r>
              <a:rPr sz="1200" b="0" i="0" u="none">
                <a:solidFill>
                  <a:srgbClr val="A9B7C6"/>
                </a:solidFill>
                <a:latin typeface="Consolas"/>
                <a:ea typeface="Consolas"/>
                <a:cs typeface="Consolas"/>
              </a:rPr>
              <a:t>(getApplicationContext()</a:t>
            </a:r>
            <a:r>
              <a:rPr sz="1200" b="0" i="0" u="none">
                <a:solidFill>
                  <a:srgbClr val="CC7832"/>
                </a:solidFill>
                <a:latin typeface="Consolas"/>
                <a:ea typeface="Consolas"/>
                <a:cs typeface="Consolas"/>
              </a:rPr>
              <a:t>, </a:t>
            </a:r>
            <a:r>
              <a:rPr sz="1200" b="0" i="0" u="none">
                <a:solidFill>
                  <a:srgbClr val="A9B7C6"/>
                </a:solidFill>
                <a:latin typeface="Consolas"/>
                <a:ea typeface="Consolas"/>
                <a:cs typeface="Consolas"/>
              </a:rPr>
              <a:t>R.anim.</a:t>
            </a:r>
            <a:r>
              <a:rPr sz="1200" b="0" i="1" u="none">
                <a:solidFill>
                  <a:srgbClr val="9876AA"/>
                </a:solidFill>
                <a:latin typeface="Consolas"/>
                <a:ea typeface="Consolas"/>
                <a:cs typeface="Consolas"/>
              </a:rPr>
              <a:t>zoom_out</a:t>
            </a:r>
            <a:r>
              <a:rPr sz="1200" b="0" i="0" u="none">
                <a:solidFill>
                  <a:srgbClr val="A9B7C6"/>
                </a:solidFill>
                <a:latin typeface="Consolas"/>
                <a:ea typeface="Consolas"/>
                <a:cs typeface="Consolas"/>
              </a:rPr>
              <a:t>)</a:t>
            </a:r>
            <a:r>
              <a:rPr sz="1200" b="0" i="0" u="none">
                <a:solidFill>
                  <a:srgbClr val="CC7832"/>
                </a:solidFill>
                <a:latin typeface="Consolas"/>
                <a:ea typeface="Consolas"/>
                <a:cs typeface="Consolas"/>
              </a:rPr>
              <a:t>;</a:t>
            </a:r>
            <a:br>
              <a:rPr sz="1200" b="0" i="0" u="none">
                <a:solidFill>
                  <a:srgbClr val="CC7832"/>
                </a:solidFill>
                <a:latin typeface="Consolas"/>
                <a:ea typeface="Consolas"/>
                <a:cs typeface="Consolas"/>
              </a:rPr>
            </a:br>
            <a:r>
              <a:rPr sz="1200" b="0" i="0" u="none">
                <a:solidFill>
                  <a:srgbClr val="CC7832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sz="1200" b="0" i="0" u="none">
                <a:solidFill>
                  <a:srgbClr val="A9B7C6"/>
                </a:solidFill>
                <a:latin typeface="Consolas"/>
                <a:ea typeface="Consolas"/>
                <a:cs typeface="Consolas"/>
              </a:rPr>
              <a:t>Animation zoom_in = AnimationUtils.</a:t>
            </a:r>
            <a:r>
              <a:rPr sz="1200" b="0" i="1" u="none">
                <a:solidFill>
                  <a:srgbClr val="A9B7C6"/>
                </a:solidFill>
                <a:latin typeface="Consolas"/>
                <a:ea typeface="Consolas"/>
                <a:cs typeface="Consolas"/>
              </a:rPr>
              <a:t>loadAnimation</a:t>
            </a:r>
            <a:r>
              <a:rPr sz="1200" b="0" i="0" u="none">
                <a:solidFill>
                  <a:srgbClr val="A9B7C6"/>
                </a:solidFill>
                <a:latin typeface="Consolas"/>
                <a:ea typeface="Consolas"/>
                <a:cs typeface="Consolas"/>
              </a:rPr>
              <a:t>(getApplicationContext()</a:t>
            </a:r>
            <a:r>
              <a:rPr sz="1200" b="0" i="0" u="none">
                <a:solidFill>
                  <a:srgbClr val="CC7832"/>
                </a:solidFill>
                <a:latin typeface="Consolas"/>
                <a:ea typeface="Consolas"/>
                <a:cs typeface="Consolas"/>
              </a:rPr>
              <a:t>, </a:t>
            </a:r>
            <a:r>
              <a:rPr sz="1200" b="0" i="0" u="none">
                <a:solidFill>
                  <a:srgbClr val="A9B7C6"/>
                </a:solidFill>
                <a:latin typeface="Consolas"/>
                <a:ea typeface="Consolas"/>
                <a:cs typeface="Consolas"/>
              </a:rPr>
              <a:t>R.anim.</a:t>
            </a:r>
            <a:r>
              <a:rPr sz="1200" b="0" i="1" u="none">
                <a:solidFill>
                  <a:srgbClr val="9876AA"/>
                </a:solidFill>
                <a:latin typeface="Consolas"/>
                <a:ea typeface="Consolas"/>
                <a:cs typeface="Consolas"/>
              </a:rPr>
              <a:t>zoom_in</a:t>
            </a:r>
            <a:r>
              <a:rPr sz="1200" b="0" i="0" u="none">
                <a:solidFill>
                  <a:srgbClr val="A9B7C6"/>
                </a:solidFill>
                <a:latin typeface="Consolas"/>
                <a:ea typeface="Consolas"/>
                <a:cs typeface="Consolas"/>
              </a:rPr>
              <a:t>)</a:t>
            </a:r>
            <a:r>
              <a:rPr sz="1200" b="0" i="0" u="none">
                <a:solidFill>
                  <a:srgbClr val="CC7832"/>
                </a:solidFill>
                <a:latin typeface="Consolas"/>
                <a:ea typeface="Consolas"/>
                <a:cs typeface="Consolas"/>
              </a:rPr>
              <a:t>;</a:t>
            </a:r>
            <a:br>
              <a:rPr sz="1200" b="0" i="0" u="none">
                <a:solidFill>
                  <a:srgbClr val="CC7832"/>
                </a:solidFill>
                <a:latin typeface="Consolas"/>
                <a:ea typeface="Consolas"/>
                <a:cs typeface="Consolas"/>
              </a:rPr>
            </a:br>
            <a:br>
              <a:rPr sz="1200" b="0" i="0" u="none">
                <a:solidFill>
                  <a:srgbClr val="CC7832"/>
                </a:solidFill>
                <a:latin typeface="Consolas"/>
                <a:ea typeface="Consolas"/>
                <a:cs typeface="Consolas"/>
              </a:rPr>
            </a:br>
            <a:r>
              <a:rPr sz="1200" b="0" i="0" u="none">
                <a:solidFill>
                  <a:srgbClr val="CC7832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sz="1200" b="0" i="0" u="none">
                <a:solidFill>
                  <a:srgbClr val="A9B7C6"/>
                </a:solidFill>
                <a:latin typeface="Consolas"/>
                <a:ea typeface="Consolas"/>
                <a:cs typeface="Consolas"/>
              </a:rPr>
              <a:t>zoom_out.setAnimationListener(</a:t>
            </a:r>
            <a:r>
              <a:rPr sz="1200" b="0" i="0" u="none">
                <a:solidFill>
                  <a:srgbClr val="CC7832"/>
                </a:solidFill>
                <a:latin typeface="Consolas"/>
                <a:ea typeface="Consolas"/>
                <a:cs typeface="Consolas"/>
              </a:rPr>
              <a:t>new </a:t>
            </a:r>
            <a:r>
              <a:rPr sz="1200" b="0" i="0" u="none">
                <a:solidFill>
                  <a:srgbClr val="A9B7C6"/>
                </a:solidFill>
                <a:latin typeface="Consolas"/>
                <a:ea typeface="Consolas"/>
                <a:cs typeface="Consolas"/>
              </a:rPr>
              <a:t>Animation.AnimationListener() {</a:t>
            </a:r>
            <a:br>
              <a:rPr sz="1200" b="0" i="0" u="none">
                <a:solidFill>
                  <a:srgbClr val="A9B7C6"/>
                </a:solidFill>
                <a:latin typeface="Consolas"/>
                <a:ea typeface="Consolas"/>
                <a:cs typeface="Consolas"/>
              </a:rPr>
            </a:br>
            <a:r>
              <a:rPr sz="1200" b="0" i="0" u="none">
                <a:solidFill>
                  <a:srgbClr val="A9B7C6"/>
                </a:solidFill>
                <a:latin typeface="Consolas"/>
                <a:ea typeface="Consolas"/>
                <a:cs typeface="Consolas"/>
              </a:rPr>
              <a:t>        </a:t>
            </a:r>
            <a:r>
              <a:rPr sz="1200" b="0" i="0" u="none">
                <a:solidFill>
                  <a:srgbClr val="BBB529"/>
                </a:solidFill>
                <a:latin typeface="Consolas"/>
                <a:ea typeface="Consolas"/>
                <a:cs typeface="Consolas"/>
              </a:rPr>
              <a:t>@Override</a:t>
            </a:r>
            <a:br>
              <a:rPr sz="1200" b="0" i="0" u="none">
                <a:solidFill>
                  <a:srgbClr val="BBB529"/>
                </a:solidFill>
                <a:latin typeface="Consolas"/>
                <a:ea typeface="Consolas"/>
                <a:cs typeface="Consolas"/>
              </a:rPr>
            </a:br>
            <a:r>
              <a:rPr sz="1200" b="0" i="0" u="none">
                <a:solidFill>
                  <a:srgbClr val="BBB529"/>
                </a:solidFill>
                <a:latin typeface="Consolas"/>
                <a:ea typeface="Consolas"/>
                <a:cs typeface="Consolas"/>
              </a:rPr>
              <a:t>        </a:t>
            </a:r>
            <a:r>
              <a:rPr sz="1200" b="0" i="0" u="none">
                <a:solidFill>
                  <a:srgbClr val="CC7832"/>
                </a:solidFill>
                <a:latin typeface="Consolas"/>
                <a:ea typeface="Consolas"/>
                <a:cs typeface="Consolas"/>
              </a:rPr>
              <a:t>public void </a:t>
            </a:r>
            <a:r>
              <a:rPr sz="1200" b="0" i="0" u="none">
                <a:solidFill>
                  <a:srgbClr val="FFC66D"/>
                </a:solidFill>
                <a:latin typeface="Consolas"/>
                <a:ea typeface="Consolas"/>
                <a:cs typeface="Consolas"/>
              </a:rPr>
              <a:t>onAnimationStart</a:t>
            </a:r>
            <a:r>
              <a:rPr sz="1200" b="0" i="0" u="none">
                <a:solidFill>
                  <a:srgbClr val="A9B7C6"/>
                </a:solidFill>
                <a:latin typeface="Consolas"/>
                <a:ea typeface="Consolas"/>
                <a:cs typeface="Consolas"/>
              </a:rPr>
              <a:t>(Animation animation) {</a:t>
            </a:r>
            <a:r>
              <a:rPr sz="1200" b="0" i="0" u="none">
                <a:solidFill>
                  <a:srgbClr val="A9B7C6"/>
                </a:solidFill>
                <a:latin typeface="Consolas"/>
                <a:ea typeface="Consolas"/>
                <a:cs typeface="Consolas"/>
              </a:rPr>
              <a:t>}</a:t>
            </a:r>
            <a:br>
              <a:rPr sz="1200" b="0" i="0" u="none">
                <a:solidFill>
                  <a:srgbClr val="A9B7C6"/>
                </a:solidFill>
                <a:latin typeface="Consolas"/>
                <a:ea typeface="Consolas"/>
                <a:cs typeface="Consolas"/>
              </a:rPr>
            </a:br>
            <a:br>
              <a:rPr sz="1200" b="0" i="0" u="none">
                <a:solidFill>
                  <a:srgbClr val="A9B7C6"/>
                </a:solidFill>
                <a:latin typeface="Consolas"/>
                <a:ea typeface="Consolas"/>
                <a:cs typeface="Consolas"/>
              </a:rPr>
            </a:br>
            <a:r>
              <a:rPr sz="1200" b="0" i="0" u="none">
                <a:solidFill>
                  <a:srgbClr val="A9B7C6"/>
                </a:solidFill>
                <a:latin typeface="Consolas"/>
                <a:ea typeface="Consolas"/>
                <a:cs typeface="Consolas"/>
              </a:rPr>
              <a:t>        </a:t>
            </a:r>
            <a:r>
              <a:rPr sz="1200" b="0" i="0" u="none">
                <a:solidFill>
                  <a:srgbClr val="BBB529"/>
                </a:solidFill>
                <a:latin typeface="Consolas"/>
                <a:ea typeface="Consolas"/>
                <a:cs typeface="Consolas"/>
              </a:rPr>
              <a:t>@Override</a:t>
            </a:r>
            <a:br>
              <a:rPr sz="1200" b="0" i="0" u="none">
                <a:solidFill>
                  <a:srgbClr val="BBB529"/>
                </a:solidFill>
                <a:latin typeface="Consolas"/>
                <a:ea typeface="Consolas"/>
                <a:cs typeface="Consolas"/>
              </a:rPr>
            </a:br>
            <a:r>
              <a:rPr sz="1200" b="0" i="0" u="none">
                <a:solidFill>
                  <a:srgbClr val="BBB529"/>
                </a:solidFill>
                <a:latin typeface="Consolas"/>
                <a:ea typeface="Consolas"/>
                <a:cs typeface="Consolas"/>
              </a:rPr>
              <a:t>        </a:t>
            </a:r>
            <a:r>
              <a:rPr sz="1200" b="0" i="0" u="none">
                <a:solidFill>
                  <a:srgbClr val="CC7832"/>
                </a:solidFill>
                <a:latin typeface="Consolas"/>
                <a:ea typeface="Consolas"/>
                <a:cs typeface="Consolas"/>
              </a:rPr>
              <a:t>public void </a:t>
            </a:r>
            <a:r>
              <a:rPr sz="1200" b="0" i="0" u="none">
                <a:solidFill>
                  <a:srgbClr val="FFC66D"/>
                </a:solidFill>
                <a:latin typeface="Consolas"/>
                <a:ea typeface="Consolas"/>
                <a:cs typeface="Consolas"/>
              </a:rPr>
              <a:t>onAnimationEnd</a:t>
            </a:r>
            <a:r>
              <a:rPr sz="1200" b="0" i="0" u="none">
                <a:solidFill>
                  <a:srgbClr val="A9B7C6"/>
                </a:solidFill>
                <a:latin typeface="Consolas"/>
                <a:ea typeface="Consolas"/>
                <a:cs typeface="Consolas"/>
              </a:rPr>
              <a:t>(Animation animation) {</a:t>
            </a:r>
            <a:br>
              <a:rPr sz="1200" b="0" i="0" u="none">
                <a:solidFill>
                  <a:srgbClr val="A9B7C6"/>
                </a:solidFill>
                <a:latin typeface="Consolas"/>
                <a:ea typeface="Consolas"/>
                <a:cs typeface="Consolas"/>
              </a:rPr>
            </a:br>
            <a:r>
              <a:rPr sz="1200" b="0" i="0" u="none">
                <a:solidFill>
                  <a:srgbClr val="A9B7C6"/>
                </a:solidFill>
                <a:latin typeface="Consolas"/>
                <a:ea typeface="Consolas"/>
                <a:cs typeface="Consolas"/>
              </a:rPr>
              <a:t>            </a:t>
            </a:r>
            <a:r>
              <a:rPr sz="1200" b="0" i="0" u="none">
                <a:solidFill>
                  <a:srgbClr val="B389C5"/>
                </a:solidFill>
                <a:latin typeface="Consolas"/>
                <a:ea typeface="Consolas"/>
                <a:cs typeface="Consolas"/>
              </a:rPr>
              <a:t>object</a:t>
            </a:r>
            <a:r>
              <a:rPr sz="1200" b="0" i="0" u="none">
                <a:solidFill>
                  <a:srgbClr val="A9B7C6"/>
                </a:solidFill>
                <a:latin typeface="Consolas"/>
                <a:ea typeface="Consolas"/>
                <a:cs typeface="Consolas"/>
              </a:rPr>
              <a:t>.setImageResource(</a:t>
            </a:r>
            <a:r>
              <a:rPr sz="1200" b="0" i="0" u="none">
                <a:solidFill>
                  <a:srgbClr val="9876AA"/>
                </a:solidFill>
                <a:latin typeface="Consolas"/>
                <a:ea typeface="Consolas"/>
                <a:cs typeface="Consolas"/>
              </a:rPr>
              <a:t>images</a:t>
            </a:r>
            <a:r>
              <a:rPr sz="1200" b="0" i="0" u="none">
                <a:solidFill>
                  <a:srgbClr val="A9B7C6"/>
                </a:solidFill>
                <a:latin typeface="Consolas"/>
                <a:ea typeface="Consolas"/>
                <a:cs typeface="Consolas"/>
              </a:rPr>
              <a:t>[</a:t>
            </a:r>
            <a:r>
              <a:rPr sz="1200" b="0" i="0" u="none">
                <a:solidFill>
                  <a:srgbClr val="B389C5"/>
                </a:solidFill>
                <a:latin typeface="Consolas"/>
                <a:ea typeface="Consolas"/>
                <a:cs typeface="Consolas"/>
              </a:rPr>
              <a:t>number</a:t>
            </a:r>
            <a:r>
              <a:rPr sz="1200" b="0" i="0" u="none">
                <a:solidFill>
                  <a:srgbClr val="A9B7C6"/>
                </a:solidFill>
                <a:latin typeface="Consolas"/>
                <a:ea typeface="Consolas"/>
                <a:cs typeface="Consolas"/>
              </a:rPr>
              <a:t>])</a:t>
            </a:r>
            <a:r>
              <a:rPr sz="1200" b="0" i="0" u="none">
                <a:solidFill>
                  <a:srgbClr val="CC7832"/>
                </a:solidFill>
                <a:latin typeface="Consolas"/>
                <a:ea typeface="Consolas"/>
                <a:cs typeface="Consolas"/>
              </a:rPr>
              <a:t>;</a:t>
            </a:r>
            <a:br>
              <a:rPr sz="1200" b="0" i="0" u="none">
                <a:solidFill>
                  <a:srgbClr val="CC7832"/>
                </a:solidFill>
                <a:latin typeface="Consolas"/>
                <a:ea typeface="Consolas"/>
                <a:cs typeface="Consolas"/>
              </a:rPr>
            </a:br>
            <a:r>
              <a:rPr sz="1200" b="0" i="0" u="none">
                <a:solidFill>
                  <a:srgbClr val="CC7832"/>
                </a:solidFill>
                <a:latin typeface="Consolas"/>
                <a:ea typeface="Consolas"/>
                <a:cs typeface="Consolas"/>
              </a:rPr>
              <a:t>            </a:t>
            </a:r>
            <a:r>
              <a:rPr sz="1200" b="0" i="0" u="none">
                <a:solidFill>
                  <a:srgbClr val="B389C5"/>
                </a:solidFill>
                <a:latin typeface="Consolas"/>
                <a:ea typeface="Consolas"/>
                <a:cs typeface="Consolas"/>
              </a:rPr>
              <a:t>object</a:t>
            </a:r>
            <a:r>
              <a:rPr sz="1200" b="0" i="0" u="none">
                <a:solidFill>
                  <a:srgbClr val="A9B7C6"/>
                </a:solidFill>
                <a:latin typeface="Consolas"/>
                <a:ea typeface="Consolas"/>
                <a:cs typeface="Consolas"/>
              </a:rPr>
              <a:t>.startAnimation(</a:t>
            </a:r>
            <a:r>
              <a:rPr sz="1200" b="0" i="0" u="none">
                <a:solidFill>
                  <a:srgbClr val="B389C5"/>
                </a:solidFill>
                <a:latin typeface="Consolas"/>
                <a:ea typeface="Consolas"/>
                <a:cs typeface="Consolas"/>
              </a:rPr>
              <a:t>zoom_in</a:t>
            </a:r>
            <a:r>
              <a:rPr sz="1200" b="0" i="0" u="none">
                <a:solidFill>
                  <a:srgbClr val="A9B7C6"/>
                </a:solidFill>
                <a:latin typeface="Consolas"/>
                <a:ea typeface="Consolas"/>
                <a:cs typeface="Consolas"/>
              </a:rPr>
              <a:t>)</a:t>
            </a:r>
            <a:r>
              <a:rPr sz="1200" b="0" i="0" u="none">
                <a:solidFill>
                  <a:srgbClr val="CC7832"/>
                </a:solidFill>
                <a:latin typeface="Consolas"/>
                <a:ea typeface="Consolas"/>
                <a:cs typeface="Consolas"/>
              </a:rPr>
              <a:t>;</a:t>
            </a:r>
            <a:br>
              <a:rPr sz="1200" b="0" i="0" u="none">
                <a:solidFill>
                  <a:srgbClr val="CC7832"/>
                </a:solidFill>
                <a:latin typeface="Consolas"/>
                <a:ea typeface="Consolas"/>
                <a:cs typeface="Consolas"/>
              </a:rPr>
            </a:br>
            <a:r>
              <a:rPr sz="1200" b="0" i="0" u="none">
                <a:solidFill>
                  <a:srgbClr val="CC7832"/>
                </a:solidFill>
                <a:latin typeface="Consolas"/>
                <a:ea typeface="Consolas"/>
                <a:cs typeface="Consolas"/>
              </a:rPr>
              <a:t>        </a:t>
            </a:r>
            <a:r>
              <a:rPr sz="1200" b="0" i="0" u="none">
                <a:solidFill>
                  <a:srgbClr val="A9B7C6"/>
                </a:solidFill>
                <a:latin typeface="Consolas"/>
                <a:ea typeface="Consolas"/>
                <a:cs typeface="Consolas"/>
              </a:rPr>
              <a:t>}</a:t>
            </a:r>
            <a:br>
              <a:rPr sz="1200" b="0" i="0" u="none">
                <a:solidFill>
                  <a:srgbClr val="A9B7C6"/>
                </a:solidFill>
                <a:latin typeface="Consolas"/>
                <a:ea typeface="Consolas"/>
                <a:cs typeface="Consolas"/>
              </a:rPr>
            </a:br>
            <a:br>
              <a:rPr sz="1200" b="0" i="0" u="none">
                <a:solidFill>
                  <a:srgbClr val="A9B7C6"/>
                </a:solidFill>
                <a:latin typeface="Consolas"/>
                <a:ea typeface="Consolas"/>
                <a:cs typeface="Consolas"/>
              </a:rPr>
            </a:br>
            <a:r>
              <a:rPr sz="1200" b="0" i="0" u="none">
                <a:solidFill>
                  <a:srgbClr val="A9B7C6"/>
                </a:solidFill>
                <a:latin typeface="Consolas"/>
                <a:ea typeface="Consolas"/>
                <a:cs typeface="Consolas"/>
              </a:rPr>
              <a:t>        </a:t>
            </a:r>
            <a:r>
              <a:rPr sz="1200" b="0" i="0" u="none">
                <a:solidFill>
                  <a:srgbClr val="BBB529"/>
                </a:solidFill>
                <a:latin typeface="Consolas"/>
                <a:ea typeface="Consolas"/>
                <a:cs typeface="Consolas"/>
              </a:rPr>
              <a:t>@Override</a:t>
            </a:r>
            <a:br>
              <a:rPr sz="1200" b="0" i="0" u="none">
                <a:solidFill>
                  <a:srgbClr val="BBB529"/>
                </a:solidFill>
                <a:latin typeface="Consolas"/>
                <a:ea typeface="Consolas"/>
                <a:cs typeface="Consolas"/>
              </a:rPr>
            </a:br>
            <a:r>
              <a:rPr sz="1200" b="0" i="0" u="none">
                <a:solidFill>
                  <a:srgbClr val="BBB529"/>
                </a:solidFill>
                <a:latin typeface="Consolas"/>
                <a:ea typeface="Consolas"/>
                <a:cs typeface="Consolas"/>
              </a:rPr>
              <a:t>        </a:t>
            </a:r>
            <a:r>
              <a:rPr sz="1200" b="0" i="0" u="none">
                <a:solidFill>
                  <a:srgbClr val="CC7832"/>
                </a:solidFill>
                <a:latin typeface="Consolas"/>
                <a:ea typeface="Consolas"/>
                <a:cs typeface="Consolas"/>
              </a:rPr>
              <a:t>public void </a:t>
            </a:r>
            <a:r>
              <a:rPr sz="1200" b="0" i="0" u="none">
                <a:solidFill>
                  <a:srgbClr val="FFC66D"/>
                </a:solidFill>
                <a:latin typeface="Consolas"/>
                <a:ea typeface="Consolas"/>
                <a:cs typeface="Consolas"/>
              </a:rPr>
              <a:t>onAnimationRepeat</a:t>
            </a:r>
            <a:r>
              <a:rPr sz="1200" b="0" i="0" u="none">
                <a:solidFill>
                  <a:srgbClr val="A9B7C6"/>
                </a:solidFill>
                <a:latin typeface="Consolas"/>
                <a:ea typeface="Consolas"/>
                <a:cs typeface="Consolas"/>
              </a:rPr>
              <a:t>(Animation animation) {</a:t>
            </a:r>
            <a:r>
              <a:rPr sz="1200" b="0" i="0" u="none">
                <a:solidFill>
                  <a:srgbClr val="A9B7C6"/>
                </a:solidFill>
                <a:latin typeface="Consolas"/>
                <a:ea typeface="Consolas"/>
                <a:cs typeface="Consolas"/>
              </a:rPr>
              <a:t>}</a:t>
            </a:r>
            <a:br>
              <a:rPr sz="1200" b="0" i="0" u="none">
                <a:solidFill>
                  <a:srgbClr val="A9B7C6"/>
                </a:solidFill>
                <a:latin typeface="Consolas"/>
                <a:ea typeface="Consolas"/>
                <a:cs typeface="Consolas"/>
              </a:rPr>
            </a:br>
            <a:r>
              <a:rPr sz="1200" b="0" i="0" u="none">
                <a:solidFill>
                  <a:srgbClr val="A9B7C6"/>
                </a:solidFill>
                <a:latin typeface="Consolas"/>
                <a:ea typeface="Consolas"/>
                <a:cs typeface="Consolas"/>
              </a:rPr>
              <a:t>    })</a:t>
            </a:r>
            <a:r>
              <a:rPr sz="1200" b="0" i="0" u="none">
                <a:solidFill>
                  <a:srgbClr val="CC7832"/>
                </a:solidFill>
                <a:latin typeface="Consolas"/>
                <a:ea typeface="Consolas"/>
                <a:cs typeface="Consolas"/>
              </a:rPr>
              <a:t>;</a:t>
            </a:r>
            <a:br>
              <a:rPr sz="1200" b="0" i="0" u="none">
                <a:solidFill>
                  <a:srgbClr val="CC7832"/>
                </a:solidFill>
                <a:latin typeface="Consolas"/>
                <a:ea typeface="Consolas"/>
                <a:cs typeface="Consolas"/>
              </a:rPr>
            </a:br>
            <a:br>
              <a:rPr sz="1200" b="0" i="0" u="none">
                <a:solidFill>
                  <a:srgbClr val="CC7832"/>
                </a:solidFill>
                <a:latin typeface="Consolas"/>
                <a:ea typeface="Consolas"/>
                <a:cs typeface="Consolas"/>
              </a:rPr>
            </a:br>
            <a:r>
              <a:rPr sz="1200" b="0" i="0" u="none">
                <a:solidFill>
                  <a:srgbClr val="CC7832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sz="1200" b="0" i="0" u="none">
                <a:solidFill>
                  <a:srgbClr val="A9B7C6"/>
                </a:solidFill>
                <a:latin typeface="Consolas"/>
                <a:ea typeface="Consolas"/>
                <a:cs typeface="Consolas"/>
              </a:rPr>
              <a:t>object.startAnimation(zoom_out)</a:t>
            </a:r>
            <a:r>
              <a:rPr sz="1200" b="0" i="0" u="none">
                <a:solidFill>
                  <a:srgbClr val="CC7832"/>
                </a:solidFill>
                <a:latin typeface="Consolas"/>
                <a:ea typeface="Consolas"/>
                <a:cs typeface="Consolas"/>
              </a:rPr>
              <a:t>;</a:t>
            </a:r>
            <a:br>
              <a:rPr sz="1200" b="0" i="0" u="none">
                <a:solidFill>
                  <a:srgbClr val="CC7832"/>
                </a:solidFill>
                <a:latin typeface="Consolas"/>
                <a:ea typeface="Consolas"/>
                <a:cs typeface="Consolas"/>
              </a:rPr>
            </a:br>
            <a:r>
              <a:rPr sz="1200" b="0" i="0" u="none">
                <a:solidFill>
                  <a:srgbClr val="A9B7C6"/>
                </a:solidFill>
                <a:latin typeface="Consolas"/>
                <a:ea typeface="Consolas"/>
                <a:cs typeface="Consolas"/>
              </a:rPr>
              <a:t>}</a:t>
            </a:r>
            <a:endParaRPr sz="1200" b="0" i="0" u="none">
              <a:solidFill>
                <a:srgbClr val="A9B7C6"/>
              </a:solidFill>
              <a:latin typeface="Consolas"/>
              <a:ea typeface="Consolas"/>
              <a:cs typeface="Consola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latin typeface="Uni Sans Heavy Caps"/>
                <a:ea typeface="Uni Sans Heavy Caps"/>
                <a:cs typeface="Uni Sans Heavy Caps"/>
              </a:rPr>
              <a:t>Хранение числа</a:t>
            </a:r>
            <a:endParaRPr>
              <a:latin typeface="Uni Sans Heavy Caps"/>
              <a:ea typeface="Uni Sans Heavy Caps"/>
              <a:cs typeface="Uni Sans Heavy Caps"/>
            </a:endParaRPr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838198" y="1825623"/>
            <a:ext cx="8169883" cy="435133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sz="1200" b="0" i="0" u="none">
                <a:solidFill>
                  <a:srgbClr val="CC7832"/>
                </a:solidFill>
                <a:latin typeface="Consolas"/>
                <a:ea typeface="Consolas"/>
                <a:cs typeface="Consolas"/>
              </a:rPr>
              <a:t>public void </a:t>
            </a:r>
            <a:r>
              <a:rPr sz="1200" b="0" i="0" u="none">
                <a:solidFill>
                  <a:srgbClr val="FFC66D"/>
                </a:solidFill>
                <a:latin typeface="Consolas"/>
                <a:ea typeface="Consolas"/>
                <a:cs typeface="Consolas"/>
              </a:rPr>
              <a:t>saveCount</a:t>
            </a:r>
            <a:r>
              <a:rPr sz="1200" b="0" i="0" u="none">
                <a:solidFill>
                  <a:srgbClr val="A9B7C6"/>
                </a:solidFill>
                <a:latin typeface="Consolas"/>
                <a:ea typeface="Consolas"/>
                <a:cs typeface="Consolas"/>
              </a:rPr>
              <a:t>() {</a:t>
            </a:r>
            <a:br>
              <a:rPr sz="1200" b="0" i="0" u="none">
                <a:solidFill>
                  <a:srgbClr val="A9B7C6"/>
                </a:solidFill>
                <a:latin typeface="Consolas"/>
                <a:ea typeface="Consolas"/>
                <a:cs typeface="Consolas"/>
              </a:rPr>
            </a:br>
            <a:r>
              <a:rPr sz="1200" b="0" i="0" u="none">
                <a:solidFill>
                  <a:srgbClr val="A9B7C6"/>
                </a:solidFill>
                <a:latin typeface="Consolas"/>
                <a:ea typeface="Consolas"/>
                <a:cs typeface="Consolas"/>
              </a:rPr>
              <a:t>    SharedPreferences sharedPreferences = getSharedPreferences(</a:t>
            </a:r>
            <a:r>
              <a:rPr sz="1200" b="0" i="1" u="none">
                <a:solidFill>
                  <a:srgbClr val="9876AA"/>
                </a:solidFill>
                <a:latin typeface="Consolas"/>
                <a:ea typeface="Consolas"/>
                <a:cs typeface="Consolas"/>
              </a:rPr>
              <a:t>SHARED_PREFS</a:t>
            </a:r>
            <a:r>
              <a:rPr sz="1200" b="0" i="0" u="none">
                <a:solidFill>
                  <a:srgbClr val="CC7832"/>
                </a:solidFill>
                <a:latin typeface="Consolas"/>
                <a:ea typeface="Consolas"/>
                <a:cs typeface="Consolas"/>
              </a:rPr>
              <a:t>, </a:t>
            </a:r>
            <a:r>
              <a:rPr sz="1200" b="0" i="1" u="none">
                <a:solidFill>
                  <a:srgbClr val="9876AA"/>
                </a:solidFill>
                <a:latin typeface="Consolas"/>
                <a:ea typeface="Consolas"/>
                <a:cs typeface="Consolas"/>
              </a:rPr>
              <a:t>MODE_PRIVATE</a:t>
            </a:r>
            <a:r>
              <a:rPr sz="1200" b="0" i="0" u="none">
                <a:solidFill>
                  <a:srgbClr val="A9B7C6"/>
                </a:solidFill>
                <a:latin typeface="Consolas"/>
                <a:ea typeface="Consolas"/>
                <a:cs typeface="Consolas"/>
              </a:rPr>
              <a:t>)</a:t>
            </a:r>
            <a:r>
              <a:rPr sz="1200" b="0" i="0" u="none">
                <a:solidFill>
                  <a:srgbClr val="CC7832"/>
                </a:solidFill>
                <a:latin typeface="Consolas"/>
                <a:ea typeface="Consolas"/>
                <a:cs typeface="Consolas"/>
              </a:rPr>
              <a:t>;</a:t>
            </a:r>
            <a:br>
              <a:rPr sz="1200" b="0" i="0" u="none">
                <a:solidFill>
                  <a:srgbClr val="CC7832"/>
                </a:solidFill>
                <a:latin typeface="Consolas"/>
                <a:ea typeface="Consolas"/>
                <a:cs typeface="Consolas"/>
              </a:rPr>
            </a:br>
            <a:r>
              <a:rPr sz="1200" b="0" i="0" u="none">
                <a:solidFill>
                  <a:srgbClr val="CC7832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sz="1200" b="0" i="0" u="none">
                <a:solidFill>
                  <a:srgbClr val="A9B7C6"/>
                </a:solidFill>
                <a:latin typeface="Consolas"/>
                <a:ea typeface="Consolas"/>
                <a:cs typeface="Consolas"/>
              </a:rPr>
              <a:t>editor = sharedPreferences.edit()</a:t>
            </a:r>
            <a:r>
              <a:rPr sz="1200" b="0" i="0" u="none">
                <a:solidFill>
                  <a:srgbClr val="CC7832"/>
                </a:solidFill>
                <a:latin typeface="Consolas"/>
                <a:ea typeface="Consolas"/>
                <a:cs typeface="Consolas"/>
              </a:rPr>
              <a:t>;</a:t>
            </a:r>
            <a:br>
              <a:rPr sz="1200" b="0" i="0" u="none">
                <a:solidFill>
                  <a:srgbClr val="CC7832"/>
                </a:solidFill>
                <a:latin typeface="Consolas"/>
                <a:ea typeface="Consolas"/>
                <a:cs typeface="Consolas"/>
              </a:rPr>
            </a:br>
            <a:br>
              <a:rPr sz="1200" b="0" i="0" u="none">
                <a:solidFill>
                  <a:srgbClr val="CC7832"/>
                </a:solidFill>
                <a:latin typeface="Consolas"/>
                <a:ea typeface="Consolas"/>
                <a:cs typeface="Consolas"/>
              </a:rPr>
            </a:br>
            <a:r>
              <a:rPr sz="1200" b="0" i="0" u="none">
                <a:solidFill>
                  <a:srgbClr val="CC7832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sz="1200" b="0" i="0" u="none">
                <a:solidFill>
                  <a:srgbClr val="A9B7C6"/>
                </a:solidFill>
                <a:latin typeface="Consolas"/>
                <a:ea typeface="Consolas"/>
                <a:cs typeface="Consolas"/>
              </a:rPr>
              <a:t>editor.putInt(</a:t>
            </a:r>
            <a:r>
              <a:rPr sz="1200" b="0" i="1" u="none">
                <a:solidFill>
                  <a:srgbClr val="9876AA"/>
                </a:solidFill>
                <a:latin typeface="Consolas"/>
                <a:ea typeface="Consolas"/>
                <a:cs typeface="Consolas"/>
              </a:rPr>
              <a:t>COUNT</a:t>
            </a:r>
            <a:r>
              <a:rPr sz="1200" b="0" i="0" u="none">
                <a:solidFill>
                  <a:srgbClr val="CC7832"/>
                </a:solidFill>
                <a:latin typeface="Consolas"/>
                <a:ea typeface="Consolas"/>
                <a:cs typeface="Consolas"/>
              </a:rPr>
              <a:t>, </a:t>
            </a:r>
            <a:r>
              <a:rPr sz="1200" b="0" i="0" u="none">
                <a:solidFill>
                  <a:srgbClr val="9876AA"/>
                </a:solidFill>
                <a:latin typeface="Consolas"/>
                <a:ea typeface="Consolas"/>
                <a:cs typeface="Consolas"/>
              </a:rPr>
              <a:t>count</a:t>
            </a:r>
            <a:r>
              <a:rPr sz="1200" b="0" i="0" u="none">
                <a:solidFill>
                  <a:srgbClr val="A9B7C6"/>
                </a:solidFill>
                <a:latin typeface="Consolas"/>
                <a:ea typeface="Consolas"/>
                <a:cs typeface="Consolas"/>
              </a:rPr>
              <a:t>)</a:t>
            </a:r>
            <a:r>
              <a:rPr sz="1200" b="0" i="0" u="none">
                <a:solidFill>
                  <a:srgbClr val="CC7832"/>
                </a:solidFill>
                <a:latin typeface="Consolas"/>
                <a:ea typeface="Consolas"/>
                <a:cs typeface="Consolas"/>
              </a:rPr>
              <a:t>;</a:t>
            </a:r>
            <a:br>
              <a:rPr sz="1200" b="0" i="0" u="none">
                <a:solidFill>
                  <a:srgbClr val="CC7832"/>
                </a:solidFill>
                <a:latin typeface="Consolas"/>
                <a:ea typeface="Consolas"/>
                <a:cs typeface="Consolas"/>
              </a:rPr>
            </a:br>
            <a:br>
              <a:rPr sz="1200" b="0" i="0" u="none">
                <a:solidFill>
                  <a:srgbClr val="CC7832"/>
                </a:solidFill>
                <a:latin typeface="Consolas"/>
                <a:ea typeface="Consolas"/>
                <a:cs typeface="Consolas"/>
              </a:rPr>
            </a:br>
            <a:r>
              <a:rPr sz="1200" b="0" i="0" u="none">
                <a:solidFill>
                  <a:srgbClr val="CC7832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sz="1200" b="0" i="0" u="none">
                <a:solidFill>
                  <a:srgbClr val="A9B7C6"/>
                </a:solidFill>
                <a:latin typeface="Consolas"/>
                <a:ea typeface="Consolas"/>
                <a:cs typeface="Consolas"/>
              </a:rPr>
              <a:t>editor.apply()</a:t>
            </a:r>
            <a:r>
              <a:rPr sz="1200" b="0" i="0" u="none">
                <a:solidFill>
                  <a:srgbClr val="CC7832"/>
                </a:solidFill>
                <a:latin typeface="Consolas"/>
                <a:ea typeface="Consolas"/>
                <a:cs typeface="Consolas"/>
              </a:rPr>
              <a:t>;</a:t>
            </a:r>
            <a:br>
              <a:rPr sz="1200" b="0" i="0" u="none">
                <a:solidFill>
                  <a:srgbClr val="CC7832"/>
                </a:solidFill>
                <a:latin typeface="Consolas"/>
                <a:ea typeface="Consolas"/>
                <a:cs typeface="Consolas"/>
              </a:rPr>
            </a:br>
            <a:r>
              <a:rPr sz="1200" b="0" i="0" u="none">
                <a:solidFill>
                  <a:srgbClr val="A9B7C6"/>
                </a:solidFill>
                <a:latin typeface="Consolas"/>
                <a:ea typeface="Consolas"/>
                <a:cs typeface="Consolas"/>
              </a:rPr>
              <a:t>}</a:t>
            </a:r>
            <a:br>
              <a:rPr sz="1200" b="0" i="0" u="none">
                <a:solidFill>
                  <a:srgbClr val="A9B7C6"/>
                </a:solidFill>
                <a:latin typeface="Consolas"/>
                <a:ea typeface="Consolas"/>
                <a:cs typeface="Consolas"/>
              </a:rPr>
            </a:br>
            <a:br>
              <a:rPr sz="1200" b="0" i="0" u="none">
                <a:solidFill>
                  <a:srgbClr val="A9B7C6"/>
                </a:solidFill>
                <a:latin typeface="Consolas"/>
                <a:ea typeface="Consolas"/>
                <a:cs typeface="Consolas"/>
              </a:rPr>
            </a:br>
            <a:r>
              <a:rPr sz="1200" b="0" i="0" u="none">
                <a:solidFill>
                  <a:srgbClr val="CC7832"/>
                </a:solidFill>
                <a:latin typeface="Consolas"/>
                <a:ea typeface="Consolas"/>
                <a:cs typeface="Consolas"/>
              </a:rPr>
              <a:t>public int </a:t>
            </a:r>
            <a:r>
              <a:rPr sz="1200" b="0" i="0" u="none">
                <a:solidFill>
                  <a:srgbClr val="FFC66D"/>
                </a:solidFill>
                <a:latin typeface="Consolas"/>
                <a:ea typeface="Consolas"/>
                <a:cs typeface="Consolas"/>
              </a:rPr>
              <a:t>loadCount</a:t>
            </a:r>
            <a:r>
              <a:rPr sz="1200" b="0" i="0" u="none">
                <a:solidFill>
                  <a:srgbClr val="A9B7C6"/>
                </a:solidFill>
                <a:latin typeface="Consolas"/>
                <a:ea typeface="Consolas"/>
                <a:cs typeface="Consolas"/>
              </a:rPr>
              <a:t>() {</a:t>
            </a:r>
            <a:br>
              <a:rPr sz="1200" b="0" i="0" u="none">
                <a:solidFill>
                  <a:srgbClr val="A9B7C6"/>
                </a:solidFill>
                <a:latin typeface="Consolas"/>
                <a:ea typeface="Consolas"/>
                <a:cs typeface="Consolas"/>
              </a:rPr>
            </a:br>
            <a:r>
              <a:rPr sz="1200" b="0" i="0" u="none">
                <a:solidFill>
                  <a:srgbClr val="A9B7C6"/>
                </a:solidFill>
                <a:latin typeface="Consolas"/>
                <a:ea typeface="Consolas"/>
                <a:cs typeface="Consolas"/>
              </a:rPr>
              <a:t>    SharedPreferences sharedPreferences = getSharedPreferences(</a:t>
            </a:r>
            <a:r>
              <a:rPr sz="1200" b="0" i="1" u="none">
                <a:solidFill>
                  <a:srgbClr val="9876AA"/>
                </a:solidFill>
                <a:latin typeface="Consolas"/>
                <a:ea typeface="Consolas"/>
                <a:cs typeface="Consolas"/>
              </a:rPr>
              <a:t>SHARED_PREFS</a:t>
            </a:r>
            <a:r>
              <a:rPr sz="1200" b="0" i="0" u="none">
                <a:solidFill>
                  <a:srgbClr val="CC7832"/>
                </a:solidFill>
                <a:latin typeface="Consolas"/>
                <a:ea typeface="Consolas"/>
                <a:cs typeface="Consolas"/>
              </a:rPr>
              <a:t>, </a:t>
            </a:r>
            <a:r>
              <a:rPr sz="1200" b="0" i="1" u="none">
                <a:solidFill>
                  <a:srgbClr val="9876AA"/>
                </a:solidFill>
                <a:latin typeface="Consolas"/>
                <a:ea typeface="Consolas"/>
                <a:cs typeface="Consolas"/>
              </a:rPr>
              <a:t>MODE_PRIVATE</a:t>
            </a:r>
            <a:r>
              <a:rPr sz="1200" b="0" i="0" u="none">
                <a:solidFill>
                  <a:srgbClr val="A9B7C6"/>
                </a:solidFill>
                <a:latin typeface="Consolas"/>
                <a:ea typeface="Consolas"/>
                <a:cs typeface="Consolas"/>
              </a:rPr>
              <a:t>)</a:t>
            </a:r>
            <a:r>
              <a:rPr sz="1200" b="0" i="0" u="none">
                <a:solidFill>
                  <a:srgbClr val="CC7832"/>
                </a:solidFill>
                <a:latin typeface="Consolas"/>
                <a:ea typeface="Consolas"/>
                <a:cs typeface="Consolas"/>
              </a:rPr>
              <a:t>;</a:t>
            </a:r>
            <a:br>
              <a:rPr sz="1200" b="0" i="0" u="none">
                <a:solidFill>
                  <a:srgbClr val="CC7832"/>
                </a:solidFill>
                <a:latin typeface="Consolas"/>
                <a:ea typeface="Consolas"/>
                <a:cs typeface="Consolas"/>
              </a:rPr>
            </a:br>
            <a:br>
              <a:rPr sz="1200" b="0" i="0" u="none">
                <a:solidFill>
                  <a:srgbClr val="CC7832"/>
                </a:solidFill>
                <a:latin typeface="Consolas"/>
                <a:ea typeface="Consolas"/>
                <a:cs typeface="Consolas"/>
              </a:rPr>
            </a:br>
            <a:r>
              <a:rPr sz="1200" b="0" i="0" u="none">
                <a:solidFill>
                  <a:srgbClr val="CC7832"/>
                </a:solidFill>
                <a:latin typeface="Consolas"/>
                <a:ea typeface="Consolas"/>
                <a:cs typeface="Consolas"/>
              </a:rPr>
              <a:t>    return </a:t>
            </a:r>
            <a:r>
              <a:rPr sz="1200" b="0" i="0" u="none">
                <a:solidFill>
                  <a:srgbClr val="A9B7C6"/>
                </a:solidFill>
                <a:latin typeface="Consolas"/>
                <a:ea typeface="Consolas"/>
                <a:cs typeface="Consolas"/>
              </a:rPr>
              <a:t>sharedPreferences.getInt(</a:t>
            </a:r>
            <a:r>
              <a:rPr sz="1200" b="0" i="1" u="none">
                <a:solidFill>
                  <a:srgbClr val="9876AA"/>
                </a:solidFill>
                <a:latin typeface="Consolas"/>
                <a:ea typeface="Consolas"/>
                <a:cs typeface="Consolas"/>
              </a:rPr>
              <a:t>COUNT</a:t>
            </a:r>
            <a:r>
              <a:rPr sz="1200" b="0" i="0" u="none">
                <a:solidFill>
                  <a:srgbClr val="CC7832"/>
                </a:solidFill>
                <a:latin typeface="Consolas"/>
                <a:ea typeface="Consolas"/>
                <a:cs typeface="Consolas"/>
              </a:rPr>
              <a:t>, </a:t>
            </a:r>
            <a:r>
              <a:rPr sz="1200" b="0" i="0" u="none">
                <a:solidFill>
                  <a:srgbClr val="6897BB"/>
                </a:solidFill>
                <a:latin typeface="Consolas"/>
                <a:ea typeface="Consolas"/>
                <a:cs typeface="Consolas"/>
              </a:rPr>
              <a:t>0</a:t>
            </a:r>
            <a:r>
              <a:rPr sz="1200" b="0" i="0" u="none">
                <a:solidFill>
                  <a:srgbClr val="A9B7C6"/>
                </a:solidFill>
                <a:latin typeface="Consolas"/>
                <a:ea typeface="Consolas"/>
                <a:cs typeface="Consolas"/>
              </a:rPr>
              <a:t>)</a:t>
            </a:r>
            <a:r>
              <a:rPr sz="1200" b="0" i="0" u="none">
                <a:solidFill>
                  <a:srgbClr val="CC7832"/>
                </a:solidFill>
                <a:latin typeface="Consolas"/>
                <a:ea typeface="Consolas"/>
                <a:cs typeface="Consolas"/>
              </a:rPr>
              <a:t>;</a:t>
            </a:r>
            <a:br>
              <a:rPr sz="1200" b="0" i="0" u="none">
                <a:solidFill>
                  <a:srgbClr val="CC7832"/>
                </a:solidFill>
                <a:latin typeface="Consolas"/>
                <a:ea typeface="Consolas"/>
                <a:cs typeface="Consolas"/>
              </a:rPr>
            </a:br>
            <a:r>
              <a:rPr sz="1200" b="0" i="0" u="none">
                <a:solidFill>
                  <a:srgbClr val="A9B7C6"/>
                </a:solidFill>
                <a:latin typeface="Consolas"/>
                <a:ea typeface="Consolas"/>
                <a:cs typeface="Consolas"/>
              </a:rPr>
              <a:t>}</a:t>
            </a:r>
            <a:r>
              <a:rPr sz="1200" b="0" i="0" u="none">
                <a:solidFill>
                  <a:srgbClr val="A9B7C6"/>
                </a:solidFill>
                <a:latin typeface="Consolas"/>
                <a:ea typeface="Consolas"/>
                <a:cs typeface="Consolas"/>
              </a:rPr>
              <a:t> </a:t>
            </a:r>
            <a:endParaRPr sz="1200" b="0" i="0" u="none">
              <a:solidFill>
                <a:srgbClr val="A9B7C6"/>
              </a:solidFill>
              <a:latin typeface="Consolas"/>
              <a:ea typeface="Consolas"/>
              <a:cs typeface="Consolas"/>
            </a:endParaRPr>
          </a:p>
        </p:txBody>
      </p:sp>
      <p:pic>
        <p:nvPicPr>
          <p:cNvPr id="6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9400190" y="1424126"/>
            <a:ext cx="2416093" cy="515433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latin typeface="Uni Sans Heavy Caps"/>
                <a:ea typeface="Uni Sans Heavy Caps"/>
                <a:cs typeface="Uni Sans Heavy Caps"/>
              </a:rPr>
              <a:t>Получение разрешения</a:t>
            </a:r>
            <a:endParaRPr>
              <a:latin typeface="Uni Sans Heavy Caps"/>
              <a:ea typeface="Uni Sans Heavy Caps"/>
              <a:cs typeface="Uni Sans Heavy Caps"/>
            </a:endParaRPr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838197" y="2227667"/>
            <a:ext cx="8169882" cy="435133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sz="1200" b="0" i="0" u="none">
                <a:solidFill>
                  <a:srgbClr val="A9B7C6"/>
                </a:solidFill>
                <a:latin typeface="Consolas"/>
                <a:ea typeface="Consolas"/>
                <a:cs typeface="Consolas"/>
              </a:rPr>
              <a:t>Dexter.</a:t>
            </a:r>
            <a:r>
              <a:rPr sz="1200" b="0" i="1" u="none">
                <a:solidFill>
                  <a:srgbClr val="A9B7C6"/>
                </a:solidFill>
                <a:latin typeface="Consolas"/>
                <a:ea typeface="Consolas"/>
                <a:cs typeface="Consolas"/>
              </a:rPr>
              <a:t>withContext</a:t>
            </a:r>
            <a:r>
              <a:rPr sz="1200" b="0" i="0" u="none">
                <a:solidFill>
                  <a:srgbClr val="A9B7C6"/>
                </a:solidFill>
                <a:latin typeface="Consolas"/>
                <a:ea typeface="Consolas"/>
                <a:cs typeface="Consolas"/>
              </a:rPr>
              <a:t>(</a:t>
            </a:r>
            <a:r>
              <a:rPr sz="1200" b="0" i="0" u="none">
                <a:solidFill>
                  <a:srgbClr val="CC7832"/>
                </a:solidFill>
                <a:latin typeface="Consolas"/>
                <a:ea typeface="Consolas"/>
                <a:cs typeface="Consolas"/>
              </a:rPr>
              <a:t>this</a:t>
            </a:r>
            <a:r>
              <a:rPr sz="1200" b="0" i="0" u="none">
                <a:solidFill>
                  <a:srgbClr val="A9B7C6"/>
                </a:solidFill>
                <a:latin typeface="Consolas"/>
                <a:ea typeface="Consolas"/>
                <a:cs typeface="Consolas"/>
              </a:rPr>
              <a:t>).withPermission(Manifest.permission.</a:t>
            </a:r>
            <a:r>
              <a:rPr sz="1200" b="0" i="1" u="none">
                <a:solidFill>
                  <a:srgbClr val="9876AA"/>
                </a:solidFill>
                <a:latin typeface="Consolas"/>
                <a:ea typeface="Consolas"/>
                <a:cs typeface="Consolas"/>
              </a:rPr>
              <a:t>CAMERA</a:t>
            </a:r>
            <a:r>
              <a:rPr sz="1200" b="0" i="0" u="none">
                <a:solidFill>
                  <a:srgbClr val="A9B7C6"/>
                </a:solidFill>
                <a:latin typeface="Consolas"/>
                <a:ea typeface="Consolas"/>
                <a:cs typeface="Consolas"/>
              </a:rPr>
              <a:t>).withListener(</a:t>
            </a:r>
            <a:r>
              <a:rPr sz="1200" b="0" i="0" u="none">
                <a:solidFill>
                  <a:srgbClr val="CC7832"/>
                </a:solidFill>
                <a:latin typeface="Consolas"/>
                <a:ea typeface="Consolas"/>
                <a:cs typeface="Consolas"/>
              </a:rPr>
              <a:t>new </a:t>
            </a:r>
            <a:r>
              <a:rPr sz="1200" b="0" i="0" u="none">
                <a:solidFill>
                  <a:srgbClr val="A9B7C6"/>
                </a:solidFill>
                <a:latin typeface="Consolas"/>
                <a:ea typeface="Consolas"/>
                <a:cs typeface="Consolas"/>
              </a:rPr>
              <a:t>PermissionListener() {</a:t>
            </a:r>
            <a:br>
              <a:rPr sz="1200" b="0" i="0" u="none">
                <a:solidFill>
                  <a:srgbClr val="A9B7C6"/>
                </a:solidFill>
                <a:latin typeface="Consolas"/>
                <a:ea typeface="Consolas"/>
                <a:cs typeface="Consolas"/>
              </a:rPr>
            </a:br>
            <a:r>
              <a:rPr sz="1200" b="0" i="0" u="none">
                <a:solidFill>
                  <a:srgbClr val="A9B7C6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sz="1200" b="0" i="0" u="none">
                <a:solidFill>
                  <a:srgbClr val="BBB529"/>
                </a:solidFill>
                <a:latin typeface="Consolas"/>
                <a:ea typeface="Consolas"/>
                <a:cs typeface="Consolas"/>
              </a:rPr>
              <a:t>@Override</a:t>
            </a:r>
            <a:br>
              <a:rPr sz="1200" b="0" i="0" u="none">
                <a:solidFill>
                  <a:srgbClr val="BBB529"/>
                </a:solidFill>
                <a:latin typeface="Consolas"/>
                <a:ea typeface="Consolas"/>
                <a:cs typeface="Consolas"/>
              </a:rPr>
            </a:br>
            <a:r>
              <a:rPr sz="1200" b="0" i="0" u="none">
                <a:solidFill>
                  <a:srgbClr val="BBB529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sz="1200" b="0" i="0" u="none">
                <a:solidFill>
                  <a:srgbClr val="CC7832"/>
                </a:solidFill>
                <a:latin typeface="Consolas"/>
                <a:ea typeface="Consolas"/>
                <a:cs typeface="Consolas"/>
              </a:rPr>
              <a:t>public void </a:t>
            </a:r>
            <a:r>
              <a:rPr sz="1200" b="0" i="0" u="none">
                <a:solidFill>
                  <a:srgbClr val="FFC66D"/>
                </a:solidFill>
                <a:latin typeface="Consolas"/>
                <a:ea typeface="Consolas"/>
                <a:cs typeface="Consolas"/>
              </a:rPr>
              <a:t>onPermissionGranted</a:t>
            </a:r>
            <a:r>
              <a:rPr sz="1200" b="0" i="0" u="none">
                <a:solidFill>
                  <a:srgbClr val="A9B7C6"/>
                </a:solidFill>
                <a:latin typeface="Consolas"/>
                <a:ea typeface="Consolas"/>
                <a:cs typeface="Consolas"/>
              </a:rPr>
              <a:t>(PermissionGrantedResponse permissionGrantedResponse) {</a:t>
            </a:r>
            <a:br>
              <a:rPr sz="1200" b="0" i="0" u="none">
                <a:solidFill>
                  <a:srgbClr val="A9B7C6"/>
                </a:solidFill>
                <a:latin typeface="Consolas"/>
                <a:ea typeface="Consolas"/>
                <a:cs typeface="Consolas"/>
              </a:rPr>
            </a:br>
            <a:r>
              <a:rPr sz="1200" b="0" i="0" u="none">
                <a:solidFill>
                  <a:srgbClr val="A9B7C6"/>
                </a:solidFill>
                <a:latin typeface="Consolas"/>
                <a:ea typeface="Consolas"/>
                <a:cs typeface="Consolas"/>
              </a:rPr>
              <a:t>        </a:t>
            </a:r>
            <a:r>
              <a:rPr sz="1200" b="0" i="0" u="none">
                <a:solidFill>
                  <a:srgbClr val="9876AA"/>
                </a:solidFill>
                <a:latin typeface="Consolas"/>
                <a:ea typeface="Consolas"/>
                <a:cs typeface="Consolas"/>
              </a:rPr>
              <a:t>flashlight_button</a:t>
            </a:r>
            <a:r>
              <a:rPr sz="1200" b="0" i="0" u="none">
                <a:solidFill>
                  <a:srgbClr val="A9B7C6"/>
                </a:solidFill>
                <a:latin typeface="Consolas"/>
                <a:ea typeface="Consolas"/>
                <a:cs typeface="Consolas"/>
              </a:rPr>
              <a:t>.setOnClickListener(</a:t>
            </a:r>
            <a:r>
              <a:rPr sz="1200" b="0" i="0" u="none">
                <a:solidFill>
                  <a:srgbClr val="CC7832"/>
                </a:solidFill>
                <a:latin typeface="Consolas"/>
                <a:ea typeface="Consolas"/>
                <a:cs typeface="Consolas"/>
              </a:rPr>
              <a:t>new </a:t>
            </a:r>
            <a:r>
              <a:rPr sz="1200" b="0" i="0" u="none">
                <a:solidFill>
                  <a:srgbClr val="A9B7C6"/>
                </a:solidFill>
                <a:latin typeface="Consolas"/>
                <a:ea typeface="Consolas"/>
                <a:cs typeface="Consolas"/>
              </a:rPr>
              <a:t>View.OnClickListener() {</a:t>
            </a:r>
            <a:br>
              <a:rPr sz="1200" b="0" i="0" u="none">
                <a:solidFill>
                  <a:srgbClr val="A9B7C6"/>
                </a:solidFill>
                <a:latin typeface="Consolas"/>
                <a:ea typeface="Consolas"/>
                <a:cs typeface="Consolas"/>
              </a:rPr>
            </a:br>
            <a:r>
              <a:rPr sz="1200" b="0" i="0" u="none">
                <a:solidFill>
                  <a:srgbClr val="A9B7C6"/>
                </a:solidFill>
                <a:latin typeface="Consolas"/>
                <a:ea typeface="Consolas"/>
                <a:cs typeface="Consolas"/>
              </a:rPr>
              <a:t>            </a:t>
            </a:r>
            <a:r>
              <a:rPr sz="1200" b="0" i="0" u="none">
                <a:solidFill>
                  <a:srgbClr val="BBB529"/>
                </a:solidFill>
                <a:latin typeface="Consolas"/>
                <a:ea typeface="Consolas"/>
                <a:cs typeface="Consolas"/>
              </a:rPr>
              <a:t>@Override</a:t>
            </a:r>
            <a:br>
              <a:rPr sz="1200" b="0" i="0" u="none">
                <a:solidFill>
                  <a:srgbClr val="BBB529"/>
                </a:solidFill>
                <a:latin typeface="Consolas"/>
                <a:ea typeface="Consolas"/>
                <a:cs typeface="Consolas"/>
              </a:rPr>
            </a:br>
            <a:r>
              <a:rPr sz="1200" b="0" i="0" u="none">
                <a:solidFill>
                  <a:srgbClr val="BBB529"/>
                </a:solidFill>
                <a:latin typeface="Consolas"/>
                <a:ea typeface="Consolas"/>
                <a:cs typeface="Consolas"/>
              </a:rPr>
              <a:t>            </a:t>
            </a:r>
            <a:r>
              <a:rPr sz="1200" b="0" i="0" u="none">
                <a:solidFill>
                  <a:srgbClr val="CC7832"/>
                </a:solidFill>
                <a:latin typeface="Consolas"/>
                <a:ea typeface="Consolas"/>
                <a:cs typeface="Consolas"/>
              </a:rPr>
              <a:t>public void </a:t>
            </a:r>
            <a:r>
              <a:rPr sz="1200" b="0" i="0" u="none">
                <a:solidFill>
                  <a:srgbClr val="FFC66D"/>
                </a:solidFill>
                <a:latin typeface="Consolas"/>
                <a:ea typeface="Consolas"/>
                <a:cs typeface="Consolas"/>
              </a:rPr>
              <a:t>onClick</a:t>
            </a:r>
            <a:r>
              <a:rPr sz="1200" b="0" i="0" u="none">
                <a:solidFill>
                  <a:srgbClr val="A9B7C6"/>
                </a:solidFill>
                <a:latin typeface="Consolas"/>
                <a:ea typeface="Consolas"/>
                <a:cs typeface="Consolas"/>
              </a:rPr>
              <a:t>(View v) {</a:t>
            </a:r>
            <a:br>
              <a:rPr sz="1200" b="0" i="0" u="none">
                <a:solidFill>
                  <a:srgbClr val="A9B7C6"/>
                </a:solidFill>
                <a:latin typeface="Consolas"/>
                <a:ea typeface="Consolas"/>
                <a:cs typeface="Consolas"/>
              </a:rPr>
            </a:br>
            <a:r>
              <a:rPr sz="1200" b="0" i="0" u="none">
                <a:solidFill>
                  <a:srgbClr val="A9B7C6"/>
                </a:solidFill>
                <a:latin typeface="Consolas"/>
                <a:ea typeface="Consolas"/>
                <a:cs typeface="Consolas"/>
              </a:rPr>
              <a:t>                openFlashlightActivity()</a:t>
            </a:r>
            <a:r>
              <a:rPr sz="1200" b="0" i="0" u="none">
                <a:solidFill>
                  <a:srgbClr val="CC7832"/>
                </a:solidFill>
                <a:latin typeface="Consolas"/>
                <a:ea typeface="Consolas"/>
                <a:cs typeface="Consolas"/>
              </a:rPr>
              <a:t>;</a:t>
            </a:r>
            <a:br>
              <a:rPr sz="1200" b="0" i="0" u="none">
                <a:solidFill>
                  <a:srgbClr val="CC7832"/>
                </a:solidFill>
                <a:latin typeface="Consolas"/>
                <a:ea typeface="Consolas"/>
                <a:cs typeface="Consolas"/>
              </a:rPr>
            </a:br>
            <a:r>
              <a:rPr sz="1200" b="0" i="0" u="none">
                <a:solidFill>
                  <a:srgbClr val="CC7832"/>
                </a:solidFill>
                <a:latin typeface="Consolas"/>
                <a:ea typeface="Consolas"/>
                <a:cs typeface="Consolas"/>
              </a:rPr>
              <a:t>            </a:t>
            </a:r>
            <a:r>
              <a:rPr sz="1200" b="0" i="0" u="none">
                <a:solidFill>
                  <a:srgbClr val="A9B7C6"/>
                </a:solidFill>
                <a:latin typeface="Consolas"/>
                <a:ea typeface="Consolas"/>
                <a:cs typeface="Consolas"/>
              </a:rPr>
              <a:t>}</a:t>
            </a:r>
            <a:br>
              <a:rPr sz="1200" b="0" i="0" u="none">
                <a:solidFill>
                  <a:srgbClr val="A9B7C6"/>
                </a:solidFill>
                <a:latin typeface="Consolas"/>
                <a:ea typeface="Consolas"/>
                <a:cs typeface="Consolas"/>
              </a:rPr>
            </a:br>
            <a:r>
              <a:rPr sz="1200" b="0" i="0" u="none">
                <a:solidFill>
                  <a:srgbClr val="A9B7C6"/>
                </a:solidFill>
                <a:latin typeface="Consolas"/>
                <a:ea typeface="Consolas"/>
                <a:cs typeface="Consolas"/>
              </a:rPr>
              <a:t>        })</a:t>
            </a:r>
            <a:r>
              <a:rPr sz="1200" b="0" i="0" u="none">
                <a:solidFill>
                  <a:srgbClr val="CC7832"/>
                </a:solidFill>
                <a:latin typeface="Consolas"/>
                <a:ea typeface="Consolas"/>
                <a:cs typeface="Consolas"/>
              </a:rPr>
              <a:t>;</a:t>
            </a:r>
            <a:br>
              <a:rPr sz="1200" b="0" i="0" u="none">
                <a:solidFill>
                  <a:srgbClr val="CC7832"/>
                </a:solidFill>
                <a:latin typeface="Consolas"/>
                <a:ea typeface="Consolas"/>
                <a:cs typeface="Consolas"/>
              </a:rPr>
            </a:br>
            <a:r>
              <a:rPr sz="1200" b="0" i="0" u="none">
                <a:solidFill>
                  <a:srgbClr val="CC7832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sz="1200" b="0" i="0" u="none">
                <a:solidFill>
                  <a:srgbClr val="A9B7C6"/>
                </a:solidFill>
                <a:latin typeface="Consolas"/>
                <a:ea typeface="Consolas"/>
                <a:cs typeface="Consolas"/>
              </a:rPr>
              <a:t>}</a:t>
            </a:r>
            <a:br>
              <a:rPr sz="1200" b="0" i="0" u="none">
                <a:solidFill>
                  <a:srgbClr val="A9B7C6"/>
                </a:solidFill>
                <a:latin typeface="Consolas"/>
                <a:ea typeface="Consolas"/>
                <a:cs typeface="Consolas"/>
              </a:rPr>
            </a:br>
            <a:br>
              <a:rPr sz="1200" b="0" i="0" u="none">
                <a:solidFill>
                  <a:srgbClr val="A9B7C6"/>
                </a:solidFill>
                <a:latin typeface="Consolas"/>
                <a:ea typeface="Consolas"/>
                <a:cs typeface="Consolas"/>
              </a:rPr>
            </a:br>
            <a:r>
              <a:rPr sz="1200" b="0" i="0" u="none">
                <a:solidFill>
                  <a:srgbClr val="A9B7C6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sz="1200" b="0" i="0" u="none">
                <a:solidFill>
                  <a:srgbClr val="BBB529"/>
                </a:solidFill>
                <a:latin typeface="Consolas"/>
                <a:ea typeface="Consolas"/>
                <a:cs typeface="Consolas"/>
              </a:rPr>
              <a:t>@Override</a:t>
            </a:r>
            <a:br>
              <a:rPr sz="1200" b="0" i="0" u="none">
                <a:solidFill>
                  <a:srgbClr val="BBB529"/>
                </a:solidFill>
                <a:latin typeface="Consolas"/>
                <a:ea typeface="Consolas"/>
                <a:cs typeface="Consolas"/>
              </a:rPr>
            </a:br>
            <a:r>
              <a:rPr sz="1200" b="0" i="0" u="none">
                <a:solidFill>
                  <a:srgbClr val="BBB529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sz="1200" b="0" i="0" u="none">
                <a:solidFill>
                  <a:srgbClr val="CC7832"/>
                </a:solidFill>
                <a:latin typeface="Consolas"/>
                <a:ea typeface="Consolas"/>
                <a:cs typeface="Consolas"/>
              </a:rPr>
              <a:t>public void </a:t>
            </a:r>
            <a:r>
              <a:rPr sz="1200" b="0" i="0" u="none">
                <a:solidFill>
                  <a:srgbClr val="FFC66D"/>
                </a:solidFill>
                <a:latin typeface="Consolas"/>
                <a:ea typeface="Consolas"/>
                <a:cs typeface="Consolas"/>
              </a:rPr>
              <a:t>onPermissionDenied</a:t>
            </a:r>
            <a:r>
              <a:rPr sz="1200" b="0" i="0" u="none">
                <a:solidFill>
                  <a:srgbClr val="A9B7C6"/>
                </a:solidFill>
                <a:latin typeface="Consolas"/>
                <a:ea typeface="Consolas"/>
                <a:cs typeface="Consolas"/>
              </a:rPr>
              <a:t>(PermissionDeniedResponse permissionDeniedResponse) {</a:t>
            </a:r>
            <a:br>
              <a:rPr sz="1200" b="0" i="0" u="none">
                <a:solidFill>
                  <a:srgbClr val="A9B7C6"/>
                </a:solidFill>
                <a:latin typeface="Consolas"/>
                <a:ea typeface="Consolas"/>
                <a:cs typeface="Consolas"/>
              </a:rPr>
            </a:br>
            <a:r>
              <a:rPr sz="1200" b="0" i="0" u="none">
                <a:solidFill>
                  <a:srgbClr val="A9B7C6"/>
                </a:solidFill>
                <a:latin typeface="Consolas"/>
                <a:ea typeface="Consolas"/>
                <a:cs typeface="Consolas"/>
              </a:rPr>
              <a:t>        Toast.</a:t>
            </a:r>
            <a:r>
              <a:rPr sz="1200" b="0" i="1" u="none">
                <a:solidFill>
                  <a:srgbClr val="A9B7C6"/>
                </a:solidFill>
                <a:latin typeface="Consolas"/>
                <a:ea typeface="Consolas"/>
                <a:cs typeface="Consolas"/>
              </a:rPr>
              <a:t>makeText</a:t>
            </a:r>
            <a:r>
              <a:rPr sz="1200" b="0" i="0" u="none">
                <a:solidFill>
                  <a:srgbClr val="A9B7C6"/>
                </a:solidFill>
                <a:latin typeface="Consolas"/>
                <a:ea typeface="Consolas"/>
                <a:cs typeface="Consolas"/>
              </a:rPr>
              <a:t>(MainActivity.</a:t>
            </a:r>
            <a:r>
              <a:rPr sz="1200" b="0" i="0" u="none">
                <a:solidFill>
                  <a:srgbClr val="CC7832"/>
                </a:solidFill>
                <a:latin typeface="Consolas"/>
                <a:ea typeface="Consolas"/>
                <a:cs typeface="Consolas"/>
              </a:rPr>
              <a:t>this, </a:t>
            </a:r>
            <a:r>
              <a:rPr sz="1200" b="0" i="0" u="none">
                <a:solidFill>
                  <a:srgbClr val="6A8759"/>
                </a:solidFill>
                <a:latin typeface="Consolas"/>
                <a:ea typeface="Consolas"/>
                <a:cs typeface="Consolas"/>
              </a:rPr>
              <a:t>«Camera permission required.»</a:t>
            </a:r>
            <a:r>
              <a:rPr sz="1200" b="0" i="0" u="none">
                <a:solidFill>
                  <a:srgbClr val="CC7832"/>
                </a:solidFill>
                <a:latin typeface="Consolas"/>
                <a:ea typeface="Consolas"/>
                <a:cs typeface="Consolas"/>
              </a:rPr>
              <a:t>, </a:t>
            </a:r>
            <a:r>
              <a:rPr sz="1200" b="0" i="0" u="none">
                <a:solidFill>
                  <a:srgbClr val="A9B7C6"/>
                </a:solidFill>
                <a:latin typeface="Consolas"/>
                <a:ea typeface="Consolas"/>
                <a:cs typeface="Consolas"/>
              </a:rPr>
              <a:t>Toast.</a:t>
            </a:r>
            <a:r>
              <a:rPr sz="1200" b="0" i="1" u="none">
                <a:solidFill>
                  <a:srgbClr val="9876AA"/>
                </a:solidFill>
                <a:latin typeface="Consolas"/>
                <a:ea typeface="Consolas"/>
                <a:cs typeface="Consolas"/>
              </a:rPr>
              <a:t>LENGTH_SHORT</a:t>
            </a:r>
            <a:r>
              <a:rPr sz="1200" b="0" i="0" u="none">
                <a:solidFill>
                  <a:srgbClr val="A9B7C6"/>
                </a:solidFill>
                <a:latin typeface="Consolas"/>
                <a:ea typeface="Consolas"/>
                <a:cs typeface="Consolas"/>
              </a:rPr>
              <a:t>).show()</a:t>
            </a:r>
            <a:r>
              <a:rPr sz="1200" b="0" i="0" u="none">
                <a:solidFill>
                  <a:srgbClr val="CC7832"/>
                </a:solidFill>
                <a:latin typeface="Consolas"/>
                <a:ea typeface="Consolas"/>
                <a:cs typeface="Consolas"/>
              </a:rPr>
              <a:t>;</a:t>
            </a:r>
            <a:br>
              <a:rPr sz="1200" b="0" i="0" u="none">
                <a:solidFill>
                  <a:srgbClr val="CC7832"/>
                </a:solidFill>
                <a:latin typeface="Consolas"/>
                <a:ea typeface="Consolas"/>
                <a:cs typeface="Consolas"/>
              </a:rPr>
            </a:br>
            <a:r>
              <a:rPr sz="1200" b="0" i="0" u="none">
                <a:solidFill>
                  <a:srgbClr val="CC7832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sz="1200" b="0" i="0" u="none">
                <a:solidFill>
                  <a:srgbClr val="A9B7C6"/>
                </a:solidFill>
                <a:latin typeface="Consolas"/>
                <a:ea typeface="Consolas"/>
                <a:cs typeface="Consolas"/>
              </a:rPr>
              <a:t>}</a:t>
            </a:r>
            <a:br>
              <a:rPr sz="1200" b="0" i="0" u="none">
                <a:solidFill>
                  <a:srgbClr val="A9B7C6"/>
                </a:solidFill>
                <a:latin typeface="Consolas"/>
                <a:ea typeface="Consolas"/>
                <a:cs typeface="Consolas"/>
              </a:rPr>
            </a:br>
            <a:br>
              <a:rPr sz="1200" b="0" i="0" u="none">
                <a:solidFill>
                  <a:srgbClr val="A9B7C6"/>
                </a:solidFill>
                <a:latin typeface="Consolas"/>
                <a:ea typeface="Consolas"/>
                <a:cs typeface="Consolas"/>
              </a:rPr>
            </a:br>
            <a:r>
              <a:rPr sz="1200" b="0" i="0" u="none">
                <a:solidFill>
                  <a:srgbClr val="A9B7C6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sz="1200" b="0" i="0" u="none">
                <a:solidFill>
                  <a:srgbClr val="BBB529"/>
                </a:solidFill>
                <a:latin typeface="Consolas"/>
                <a:ea typeface="Consolas"/>
                <a:cs typeface="Consolas"/>
              </a:rPr>
              <a:t>@Override</a:t>
            </a:r>
            <a:br>
              <a:rPr sz="1200" b="0" i="0" u="none">
                <a:solidFill>
                  <a:srgbClr val="BBB529"/>
                </a:solidFill>
                <a:latin typeface="Consolas"/>
                <a:ea typeface="Consolas"/>
                <a:cs typeface="Consolas"/>
              </a:rPr>
            </a:br>
            <a:r>
              <a:rPr sz="1200" b="0" i="0" u="none">
                <a:solidFill>
                  <a:srgbClr val="BBB529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sz="1200" b="0" i="0" u="none">
                <a:solidFill>
                  <a:srgbClr val="CC7832"/>
                </a:solidFill>
                <a:latin typeface="Consolas"/>
                <a:ea typeface="Consolas"/>
                <a:cs typeface="Consolas"/>
              </a:rPr>
              <a:t>public void </a:t>
            </a:r>
            <a:r>
              <a:rPr sz="1200" b="0" i="0" u="none">
                <a:solidFill>
                  <a:srgbClr val="FFC66D"/>
                </a:solidFill>
                <a:latin typeface="Consolas"/>
                <a:ea typeface="Consolas"/>
                <a:cs typeface="Consolas"/>
              </a:rPr>
              <a:t>onPermissionRationaleShouldBeShown</a:t>
            </a:r>
            <a:r>
              <a:rPr sz="1200" b="0" i="0" u="none">
                <a:solidFill>
                  <a:srgbClr val="A9B7C6"/>
                </a:solidFill>
                <a:latin typeface="Consolas"/>
                <a:ea typeface="Consolas"/>
                <a:cs typeface="Consolas"/>
              </a:rPr>
              <a:t>(PermissionRequest permissionRequest</a:t>
            </a:r>
            <a:r>
              <a:rPr sz="1200" b="0" i="0" u="none">
                <a:solidFill>
                  <a:srgbClr val="CC7832"/>
                </a:solidFill>
                <a:latin typeface="Consolas"/>
                <a:ea typeface="Consolas"/>
                <a:cs typeface="Consolas"/>
              </a:rPr>
              <a:t>, </a:t>
            </a:r>
            <a:r>
              <a:rPr sz="1200" b="0" i="0" u="none">
                <a:solidFill>
                  <a:srgbClr val="A9B7C6"/>
                </a:solidFill>
                <a:latin typeface="Consolas"/>
                <a:ea typeface="Consolas"/>
                <a:cs typeface="Consolas"/>
              </a:rPr>
              <a:t>PermissionToken permissionToken) {</a:t>
            </a:r>
            <a:br>
              <a:rPr sz="1200" b="0" i="0" u="none">
                <a:solidFill>
                  <a:srgbClr val="A9B7C6"/>
                </a:solidFill>
                <a:latin typeface="Consolas"/>
                <a:ea typeface="Consolas"/>
                <a:cs typeface="Consolas"/>
              </a:rPr>
            </a:br>
            <a:br>
              <a:rPr sz="1200" b="0" i="0" u="none">
                <a:solidFill>
                  <a:srgbClr val="A9B7C6"/>
                </a:solidFill>
                <a:latin typeface="Consolas"/>
                <a:ea typeface="Consolas"/>
                <a:cs typeface="Consolas"/>
              </a:rPr>
            </a:br>
            <a:r>
              <a:rPr sz="1200" b="0" i="0" u="none">
                <a:solidFill>
                  <a:srgbClr val="A9B7C6"/>
                </a:solidFill>
                <a:latin typeface="Consolas"/>
                <a:ea typeface="Consolas"/>
                <a:cs typeface="Consolas"/>
              </a:rPr>
              <a:t>    }</a:t>
            </a:r>
            <a:br>
              <a:rPr sz="1200" b="0" i="0" u="none">
                <a:solidFill>
                  <a:srgbClr val="A9B7C6"/>
                </a:solidFill>
                <a:latin typeface="Consolas"/>
                <a:ea typeface="Consolas"/>
                <a:cs typeface="Consolas"/>
              </a:rPr>
            </a:br>
            <a:r>
              <a:rPr sz="1200" b="0" i="0" u="none">
                <a:solidFill>
                  <a:srgbClr val="A9B7C6"/>
                </a:solidFill>
                <a:latin typeface="Consolas"/>
                <a:ea typeface="Consolas"/>
                <a:cs typeface="Consolas"/>
              </a:rPr>
              <a:t>}).check()</a:t>
            </a:r>
            <a:r>
              <a:rPr sz="1200" b="0" i="0" u="none">
                <a:solidFill>
                  <a:srgbClr val="CC7832"/>
                </a:solidFill>
                <a:latin typeface="Consolas"/>
                <a:ea typeface="Consolas"/>
                <a:cs typeface="Consolas"/>
              </a:rPr>
              <a:t>;</a:t>
            </a:r>
            <a:endParaRPr sz="1200" b="0" i="0" u="none">
              <a:solidFill>
                <a:srgbClr val="CC7832"/>
              </a:solidFill>
              <a:latin typeface="Consolas"/>
              <a:ea typeface="Consolas"/>
              <a:cs typeface="Consolas"/>
            </a:endParaRPr>
          </a:p>
        </p:txBody>
      </p:sp>
      <p:pic>
        <p:nvPicPr>
          <p:cNvPr id="6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9400190" y="1424125"/>
            <a:ext cx="2409906" cy="5154881"/>
          </a:xfrm>
          <a:prstGeom prst="rect">
            <a:avLst/>
          </a:prstGeom>
        </p:spPr>
      </p:pic>
      <p:sp>
        <p:nvSpPr>
          <p:cNvPr id="7" name="" hidden="0"/>
          <p:cNvSpPr/>
          <p:nvPr isPhoto="0" userDrawn="0"/>
        </p:nvSpPr>
        <p:spPr bwMode="auto">
          <a:xfrm flipH="0" flipV="0">
            <a:off x="838197" y="1690686"/>
            <a:ext cx="8179131" cy="358601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>
                <a:latin typeface="Bahnschrift"/>
                <a:ea typeface="Bahnschrift"/>
                <a:cs typeface="Bahnschrift"/>
              </a:rPr>
              <a:t>Использован плагин </a:t>
            </a:r>
            <a:r>
              <a:rPr lang="en-US">
                <a:latin typeface="Bahnschrift"/>
                <a:ea typeface="Bahnschrift"/>
                <a:cs typeface="Bahnschrift"/>
              </a:rPr>
              <a:t>Dexter</a:t>
            </a:r>
            <a:endParaRPr>
              <a:latin typeface="Bahnschrift"/>
              <a:ea typeface="Bahnschrift"/>
              <a:cs typeface="Bahnschrif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latin typeface="Uni Sans Heavy Caps"/>
                <a:ea typeface="Uni Sans Heavy Caps"/>
                <a:cs typeface="Uni Sans Heavy Caps"/>
              </a:rPr>
              <a:t>Работа фонарика</a:t>
            </a:r>
            <a:endParaRPr>
              <a:latin typeface="Uni Sans Heavy Caps"/>
              <a:ea typeface="Uni Sans Heavy Caps"/>
              <a:cs typeface="Uni Sans Heavy Caps"/>
            </a:endParaRPr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sz="1200" b="0" i="0" u="none">
                <a:solidFill>
                  <a:srgbClr val="A9B7C6"/>
                </a:solidFill>
                <a:latin typeface="Consolas"/>
                <a:ea typeface="Consolas"/>
                <a:cs typeface="Consolas"/>
              </a:rPr>
              <a:t>CameraManager cameraManager = (CameraManager) getSystemService(Context.</a:t>
            </a:r>
            <a:r>
              <a:rPr sz="1200" b="0" i="1" u="none">
                <a:solidFill>
                  <a:srgbClr val="9876AA"/>
                </a:solidFill>
                <a:latin typeface="Consolas"/>
                <a:ea typeface="Consolas"/>
                <a:cs typeface="Consolas"/>
              </a:rPr>
              <a:t>CAMERA_SERVICE</a:t>
            </a:r>
            <a:r>
              <a:rPr sz="1200" b="0" i="0" u="none">
                <a:solidFill>
                  <a:srgbClr val="A9B7C6"/>
                </a:solidFill>
                <a:latin typeface="Consolas"/>
                <a:ea typeface="Consolas"/>
                <a:cs typeface="Consolas"/>
              </a:rPr>
              <a:t>)</a:t>
            </a:r>
            <a:r>
              <a:rPr sz="1200" b="0" i="0" u="none">
                <a:solidFill>
                  <a:srgbClr val="CC7832"/>
                </a:solidFill>
                <a:latin typeface="Consolas"/>
                <a:ea typeface="Consolas"/>
                <a:cs typeface="Consolas"/>
              </a:rPr>
              <a:t>;</a:t>
            </a:r>
            <a:br>
              <a:rPr sz="1200" b="0" i="0" u="none">
                <a:solidFill>
                  <a:srgbClr val="CC7832"/>
                </a:solidFill>
                <a:latin typeface="Consolas"/>
                <a:ea typeface="Consolas"/>
                <a:cs typeface="Consolas"/>
              </a:rPr>
            </a:br>
            <a:br>
              <a:rPr sz="1200" b="0" i="0" u="none">
                <a:solidFill>
                  <a:srgbClr val="CC7832"/>
                </a:solidFill>
                <a:latin typeface="Consolas"/>
                <a:ea typeface="Consolas"/>
                <a:cs typeface="Consolas"/>
              </a:rPr>
            </a:br>
            <a:r>
              <a:rPr sz="1200" b="0" i="0" u="none">
                <a:solidFill>
                  <a:srgbClr val="CC7832"/>
                </a:solidFill>
                <a:latin typeface="Consolas"/>
                <a:ea typeface="Consolas"/>
                <a:cs typeface="Consolas"/>
              </a:rPr>
              <a:t>try </a:t>
            </a:r>
            <a:r>
              <a:rPr sz="1200" b="0" i="0" u="none">
                <a:solidFill>
                  <a:srgbClr val="A9B7C6"/>
                </a:solidFill>
                <a:latin typeface="Consolas"/>
                <a:ea typeface="Consolas"/>
                <a:cs typeface="Consolas"/>
              </a:rPr>
              <a:t>{</a:t>
            </a:r>
            <a:br>
              <a:rPr sz="1200" b="0" i="0" u="none">
                <a:solidFill>
                  <a:srgbClr val="A9B7C6"/>
                </a:solidFill>
                <a:latin typeface="Consolas"/>
                <a:ea typeface="Consolas"/>
                <a:cs typeface="Consolas"/>
              </a:rPr>
            </a:br>
            <a:r>
              <a:rPr sz="1200" b="0" i="0" u="none">
                <a:solidFill>
                  <a:srgbClr val="A9B7C6"/>
                </a:solidFill>
                <a:latin typeface="Consolas"/>
                <a:ea typeface="Consolas"/>
                <a:cs typeface="Consolas"/>
              </a:rPr>
              <a:t>    String cameraId = cameraManager.getCameraIdList()[</a:t>
            </a:r>
            <a:r>
              <a:rPr sz="1200" b="0" i="0" u="none">
                <a:solidFill>
                  <a:srgbClr val="6897BB"/>
                </a:solidFill>
                <a:latin typeface="Consolas"/>
                <a:ea typeface="Consolas"/>
                <a:cs typeface="Consolas"/>
              </a:rPr>
              <a:t>0</a:t>
            </a:r>
            <a:r>
              <a:rPr sz="1200" b="0" i="0" u="none">
                <a:solidFill>
                  <a:srgbClr val="A9B7C6"/>
                </a:solidFill>
                <a:latin typeface="Consolas"/>
                <a:ea typeface="Consolas"/>
                <a:cs typeface="Consolas"/>
              </a:rPr>
              <a:t>]</a:t>
            </a:r>
            <a:r>
              <a:rPr sz="1200" b="0" i="0" u="none">
                <a:solidFill>
                  <a:srgbClr val="CC7832"/>
                </a:solidFill>
                <a:latin typeface="Consolas"/>
                <a:ea typeface="Consolas"/>
                <a:cs typeface="Consolas"/>
              </a:rPr>
              <a:t>;</a:t>
            </a:r>
            <a:br>
              <a:rPr sz="1200" b="0" i="0" u="none">
                <a:solidFill>
                  <a:srgbClr val="CC7832"/>
                </a:solidFill>
                <a:latin typeface="Consolas"/>
                <a:ea typeface="Consolas"/>
                <a:cs typeface="Consolas"/>
              </a:rPr>
            </a:br>
            <a:r>
              <a:rPr sz="1200" b="0" i="0" u="none">
                <a:solidFill>
                  <a:srgbClr val="CC7832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sz="1200" b="0" i="0" u="none">
                <a:solidFill>
                  <a:srgbClr val="A9B7C6"/>
                </a:solidFill>
                <a:latin typeface="Consolas"/>
                <a:ea typeface="Consolas"/>
                <a:cs typeface="Consolas"/>
              </a:rPr>
              <a:t>cameraManager.setTorchMode(cameraId</a:t>
            </a:r>
            <a:r>
              <a:rPr sz="1200" b="0" i="0" u="none">
                <a:solidFill>
                  <a:srgbClr val="CC7832"/>
                </a:solidFill>
                <a:latin typeface="Consolas"/>
                <a:ea typeface="Consolas"/>
                <a:cs typeface="Consolas"/>
              </a:rPr>
              <a:t>, true</a:t>
            </a:r>
            <a:r>
              <a:rPr sz="1200" b="0" i="0" u="none">
                <a:solidFill>
                  <a:srgbClr val="A9B7C6"/>
                </a:solidFill>
                <a:latin typeface="Consolas"/>
                <a:ea typeface="Consolas"/>
                <a:cs typeface="Consolas"/>
              </a:rPr>
              <a:t>)</a:t>
            </a:r>
            <a:r>
              <a:rPr sz="1200" b="0" i="0" u="none">
                <a:solidFill>
                  <a:srgbClr val="CC7832"/>
                </a:solidFill>
                <a:latin typeface="Consolas"/>
                <a:ea typeface="Consolas"/>
                <a:cs typeface="Consolas"/>
              </a:rPr>
              <a:t>;</a:t>
            </a:r>
            <a:br>
              <a:rPr sz="1200" b="0" i="0" u="none">
                <a:solidFill>
                  <a:srgbClr val="CC7832"/>
                </a:solidFill>
                <a:latin typeface="Consolas"/>
                <a:ea typeface="Consolas"/>
                <a:cs typeface="Consolas"/>
              </a:rPr>
            </a:br>
            <a:br>
              <a:rPr sz="1200" b="0" i="0" u="none">
                <a:solidFill>
                  <a:srgbClr val="CC7832"/>
                </a:solidFill>
                <a:latin typeface="Consolas"/>
                <a:ea typeface="Consolas"/>
                <a:cs typeface="Consolas"/>
              </a:rPr>
            </a:br>
            <a:r>
              <a:rPr sz="1200" b="0" i="0" u="none">
                <a:solidFill>
                  <a:srgbClr val="CC7832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sz="1200" b="0" i="0" u="none">
                <a:solidFill>
                  <a:srgbClr val="9876AA"/>
                </a:solidFill>
                <a:latin typeface="Consolas"/>
                <a:ea typeface="Consolas"/>
                <a:cs typeface="Consolas"/>
              </a:rPr>
              <a:t>flashlight_is_on </a:t>
            </a:r>
            <a:r>
              <a:rPr sz="1200" b="0" i="0" u="none">
                <a:solidFill>
                  <a:srgbClr val="A9B7C6"/>
                </a:solidFill>
                <a:latin typeface="Consolas"/>
                <a:ea typeface="Consolas"/>
                <a:cs typeface="Consolas"/>
              </a:rPr>
              <a:t>= </a:t>
            </a:r>
            <a:r>
              <a:rPr sz="1200" b="0" i="0" u="none">
                <a:solidFill>
                  <a:srgbClr val="CC7832"/>
                </a:solidFill>
                <a:latin typeface="Consolas"/>
                <a:ea typeface="Consolas"/>
                <a:cs typeface="Consolas"/>
              </a:rPr>
              <a:t>true;</a:t>
            </a:r>
            <a:br>
              <a:rPr sz="1200" b="0" i="0" u="none">
                <a:solidFill>
                  <a:srgbClr val="CC7832"/>
                </a:solidFill>
                <a:latin typeface="Consolas"/>
                <a:ea typeface="Consolas"/>
                <a:cs typeface="Consolas"/>
              </a:rPr>
            </a:br>
            <a:br>
              <a:rPr sz="1200" b="0" i="0" u="none">
                <a:solidFill>
                  <a:srgbClr val="CC7832"/>
                </a:solidFill>
                <a:latin typeface="Consolas"/>
                <a:ea typeface="Consolas"/>
                <a:cs typeface="Consolas"/>
              </a:rPr>
            </a:br>
            <a:r>
              <a:rPr sz="1200" b="0" i="0" u="none">
                <a:solidFill>
                  <a:srgbClr val="CC7832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sz="1200" b="0" i="0" u="none">
                <a:solidFill>
                  <a:srgbClr val="9876AA"/>
                </a:solidFill>
                <a:latin typeface="Consolas"/>
                <a:ea typeface="Consolas"/>
                <a:cs typeface="Consolas"/>
              </a:rPr>
              <a:t>text</a:t>
            </a:r>
            <a:r>
              <a:rPr sz="1200" b="0" i="0" u="none">
                <a:solidFill>
                  <a:srgbClr val="A9B7C6"/>
                </a:solidFill>
                <a:latin typeface="Consolas"/>
                <a:ea typeface="Consolas"/>
                <a:cs typeface="Consolas"/>
              </a:rPr>
              <a:t>.setText(</a:t>
            </a:r>
            <a:r>
              <a:rPr sz="1200" b="0" i="0" u="none">
                <a:solidFill>
                  <a:srgbClr val="6A8759"/>
                </a:solidFill>
                <a:latin typeface="Consolas"/>
                <a:ea typeface="Consolas"/>
                <a:cs typeface="Consolas"/>
              </a:rPr>
              <a:t>«ON»</a:t>
            </a:r>
            <a:r>
              <a:rPr sz="1200" b="0" i="0" u="none">
                <a:solidFill>
                  <a:srgbClr val="A9B7C6"/>
                </a:solidFill>
                <a:latin typeface="Consolas"/>
                <a:ea typeface="Consolas"/>
                <a:cs typeface="Consolas"/>
              </a:rPr>
              <a:t>)</a:t>
            </a:r>
            <a:r>
              <a:rPr sz="1200" b="0" i="0" u="none">
                <a:solidFill>
                  <a:srgbClr val="CC7832"/>
                </a:solidFill>
                <a:latin typeface="Consolas"/>
                <a:ea typeface="Consolas"/>
                <a:cs typeface="Consolas"/>
              </a:rPr>
              <a:t>;</a:t>
            </a:r>
            <a:br>
              <a:rPr sz="1200" b="0" i="0" u="none">
                <a:solidFill>
                  <a:srgbClr val="CC7832"/>
                </a:solidFill>
                <a:latin typeface="Consolas"/>
                <a:ea typeface="Consolas"/>
                <a:cs typeface="Consolas"/>
              </a:rPr>
            </a:br>
            <a:r>
              <a:rPr sz="1200" b="0" i="0" u="none">
                <a:solidFill>
                  <a:srgbClr val="CC7832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sz="1200" b="0" i="0" u="none">
                <a:solidFill>
                  <a:srgbClr val="9876AA"/>
                </a:solidFill>
                <a:latin typeface="Consolas"/>
                <a:ea typeface="Consolas"/>
                <a:cs typeface="Consolas"/>
              </a:rPr>
              <a:t>switchButton</a:t>
            </a:r>
            <a:r>
              <a:rPr sz="1200" b="0" i="0" u="none">
                <a:solidFill>
                  <a:srgbClr val="A9B7C6"/>
                </a:solidFill>
                <a:latin typeface="Consolas"/>
                <a:ea typeface="Consolas"/>
                <a:cs typeface="Consolas"/>
              </a:rPr>
              <a:t>.setBackgroundColor(Color.</a:t>
            </a:r>
            <a:r>
              <a:rPr sz="1200" b="0" i="1" u="none">
                <a:solidFill>
                  <a:srgbClr val="9876AA"/>
                </a:solidFill>
                <a:latin typeface="Consolas"/>
                <a:ea typeface="Consolas"/>
                <a:cs typeface="Consolas"/>
              </a:rPr>
              <a:t>GREEN</a:t>
            </a:r>
            <a:r>
              <a:rPr sz="1200" b="0" i="0" u="none">
                <a:solidFill>
                  <a:srgbClr val="A9B7C6"/>
                </a:solidFill>
                <a:latin typeface="Consolas"/>
                <a:ea typeface="Consolas"/>
                <a:cs typeface="Consolas"/>
              </a:rPr>
              <a:t>)</a:t>
            </a:r>
            <a:r>
              <a:rPr sz="1200" b="0" i="0" u="none">
                <a:solidFill>
                  <a:srgbClr val="CC7832"/>
                </a:solidFill>
                <a:latin typeface="Consolas"/>
                <a:ea typeface="Consolas"/>
                <a:cs typeface="Consolas"/>
              </a:rPr>
              <a:t>;</a:t>
            </a:r>
            <a:br>
              <a:rPr sz="1200" b="0" i="0" u="none">
                <a:solidFill>
                  <a:srgbClr val="CC7832"/>
                </a:solidFill>
                <a:latin typeface="Consolas"/>
                <a:ea typeface="Consolas"/>
                <a:cs typeface="Consolas"/>
              </a:rPr>
            </a:br>
            <a:br>
              <a:rPr sz="1200" b="0" i="0" u="none">
                <a:solidFill>
                  <a:srgbClr val="CC7832"/>
                </a:solidFill>
                <a:latin typeface="Consolas"/>
                <a:ea typeface="Consolas"/>
                <a:cs typeface="Consolas"/>
              </a:rPr>
            </a:br>
            <a:r>
              <a:rPr sz="1200" b="0" i="0" u="none">
                <a:solidFill>
                  <a:srgbClr val="A9B7C6"/>
                </a:solidFill>
                <a:latin typeface="Consolas"/>
                <a:ea typeface="Consolas"/>
                <a:cs typeface="Consolas"/>
              </a:rPr>
              <a:t>}</a:t>
            </a:r>
            <a:br>
              <a:rPr sz="1200" b="0" i="0" u="none">
                <a:solidFill>
                  <a:srgbClr val="A9B7C6"/>
                </a:solidFill>
                <a:latin typeface="Consolas"/>
                <a:ea typeface="Consolas"/>
                <a:cs typeface="Consolas"/>
              </a:rPr>
            </a:br>
            <a:r>
              <a:rPr sz="1200" b="0" i="0" u="none">
                <a:solidFill>
                  <a:srgbClr val="CC7832"/>
                </a:solidFill>
                <a:latin typeface="Consolas"/>
                <a:ea typeface="Consolas"/>
                <a:cs typeface="Consolas"/>
              </a:rPr>
              <a:t>catch </a:t>
            </a:r>
            <a:r>
              <a:rPr sz="1200" b="0" i="0" u="none">
                <a:solidFill>
                  <a:srgbClr val="A9B7C6"/>
                </a:solidFill>
                <a:latin typeface="Consolas"/>
                <a:ea typeface="Consolas"/>
                <a:cs typeface="Consolas"/>
              </a:rPr>
              <a:t>(Exception e)</a:t>
            </a:r>
            <a:br>
              <a:rPr sz="1200" b="0" i="0" u="none">
                <a:solidFill>
                  <a:srgbClr val="A9B7C6"/>
                </a:solidFill>
                <a:latin typeface="Consolas"/>
                <a:ea typeface="Consolas"/>
                <a:cs typeface="Consolas"/>
              </a:rPr>
            </a:br>
            <a:r>
              <a:rPr sz="1200" b="0" i="0" u="none">
                <a:solidFill>
                  <a:srgbClr val="A9B7C6"/>
                </a:solidFill>
                <a:latin typeface="Consolas"/>
                <a:ea typeface="Consolas"/>
                <a:cs typeface="Consolas"/>
              </a:rPr>
              <a:t>{</a:t>
            </a:r>
            <a:br>
              <a:rPr sz="1200" b="0" i="0" u="none">
                <a:solidFill>
                  <a:srgbClr val="A9B7C6"/>
                </a:solidFill>
                <a:latin typeface="Consolas"/>
                <a:ea typeface="Consolas"/>
                <a:cs typeface="Consolas"/>
              </a:rPr>
            </a:br>
            <a:r>
              <a:rPr sz="1200" b="0" i="0" u="none">
                <a:solidFill>
                  <a:srgbClr val="A9B7C6"/>
                </a:solidFill>
                <a:latin typeface="Consolas"/>
                <a:ea typeface="Consolas"/>
                <a:cs typeface="Consolas"/>
              </a:rPr>
              <a:t>    Toast.</a:t>
            </a:r>
            <a:r>
              <a:rPr sz="1200" b="0" i="1" u="none">
                <a:solidFill>
                  <a:srgbClr val="A9B7C6"/>
                </a:solidFill>
                <a:latin typeface="Consolas"/>
                <a:ea typeface="Consolas"/>
                <a:cs typeface="Consolas"/>
              </a:rPr>
              <a:t>makeText</a:t>
            </a:r>
            <a:r>
              <a:rPr sz="1200" b="0" i="0" u="none">
                <a:solidFill>
                  <a:srgbClr val="A9B7C6"/>
                </a:solidFill>
                <a:latin typeface="Consolas"/>
                <a:ea typeface="Consolas"/>
                <a:cs typeface="Consolas"/>
              </a:rPr>
              <a:t>(Flashlight.</a:t>
            </a:r>
            <a:r>
              <a:rPr sz="1200" b="0" i="0" u="none">
                <a:solidFill>
                  <a:srgbClr val="CC7832"/>
                </a:solidFill>
                <a:latin typeface="Consolas"/>
                <a:ea typeface="Consolas"/>
                <a:cs typeface="Consolas"/>
              </a:rPr>
              <a:t>this, </a:t>
            </a:r>
            <a:r>
              <a:rPr sz="1200" b="0" i="0" u="none">
                <a:solidFill>
                  <a:srgbClr val="6A8759"/>
                </a:solidFill>
                <a:latin typeface="Consolas"/>
                <a:ea typeface="Consolas"/>
                <a:cs typeface="Consolas"/>
              </a:rPr>
              <a:t>«Flashlight error»</a:t>
            </a:r>
            <a:r>
              <a:rPr sz="1200" b="0" i="0" u="none">
                <a:solidFill>
                  <a:srgbClr val="CC7832"/>
                </a:solidFill>
                <a:latin typeface="Consolas"/>
                <a:ea typeface="Consolas"/>
                <a:cs typeface="Consolas"/>
              </a:rPr>
              <a:t>, </a:t>
            </a:r>
            <a:r>
              <a:rPr sz="1200" b="0" i="0" u="none">
                <a:solidFill>
                  <a:srgbClr val="A9B7C6"/>
                </a:solidFill>
                <a:latin typeface="Consolas"/>
                <a:ea typeface="Consolas"/>
                <a:cs typeface="Consolas"/>
              </a:rPr>
              <a:t>Toast.</a:t>
            </a:r>
            <a:r>
              <a:rPr sz="1200" b="0" i="1" u="none">
                <a:solidFill>
                  <a:srgbClr val="9876AA"/>
                </a:solidFill>
                <a:latin typeface="Consolas"/>
                <a:ea typeface="Consolas"/>
                <a:cs typeface="Consolas"/>
              </a:rPr>
              <a:t>LENGTH_SHORT</a:t>
            </a:r>
            <a:r>
              <a:rPr sz="1200" b="0" i="0" u="none">
                <a:solidFill>
                  <a:srgbClr val="A9B7C6"/>
                </a:solidFill>
                <a:latin typeface="Consolas"/>
                <a:ea typeface="Consolas"/>
                <a:cs typeface="Consolas"/>
              </a:rPr>
              <a:t>).show()</a:t>
            </a:r>
            <a:r>
              <a:rPr sz="1200" b="0" i="0" u="none">
                <a:solidFill>
                  <a:srgbClr val="CC7832"/>
                </a:solidFill>
                <a:latin typeface="Consolas"/>
                <a:ea typeface="Consolas"/>
                <a:cs typeface="Consolas"/>
              </a:rPr>
              <a:t>;</a:t>
            </a:r>
            <a:br>
              <a:rPr sz="1200" b="0" i="0" u="none">
                <a:solidFill>
                  <a:srgbClr val="CC7832"/>
                </a:solidFill>
                <a:latin typeface="Consolas"/>
                <a:ea typeface="Consolas"/>
                <a:cs typeface="Consolas"/>
              </a:rPr>
            </a:br>
            <a:r>
              <a:rPr sz="1200" b="0" i="0" u="none">
                <a:solidFill>
                  <a:srgbClr val="A9B7C6"/>
                </a:solidFill>
                <a:latin typeface="Consolas"/>
                <a:ea typeface="Consolas"/>
                <a:cs typeface="Consolas"/>
              </a:rPr>
              <a:t>}</a:t>
            </a:r>
            <a:endParaRPr sz="1200" b="0" i="0" u="none">
              <a:solidFill>
                <a:srgbClr val="A9B7C6"/>
              </a:solidFill>
              <a:latin typeface="Consolas"/>
              <a:ea typeface="Consolas"/>
              <a:cs typeface="Consola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latin typeface="Uni Sans Heavy Caps"/>
                <a:ea typeface="Uni Sans Heavy Caps"/>
                <a:cs typeface="Uni Sans Heavy Caps"/>
              </a:rPr>
              <a:t>Работа с акселерометром</a:t>
            </a:r>
            <a:endParaRPr>
              <a:latin typeface="Uni Sans Heavy Caps"/>
              <a:ea typeface="Uni Sans Heavy Caps"/>
              <a:cs typeface="Uni Sans Heavy Caps"/>
            </a:endParaRPr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838197" y="3292135"/>
            <a:ext cx="9048403" cy="336299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sz="1200" b="0" i="0" u="none">
                <a:solidFill>
                  <a:srgbClr val="CC7832"/>
                </a:solidFill>
                <a:latin typeface="Consolas"/>
                <a:ea typeface="Consolas"/>
                <a:cs typeface="Consolas"/>
              </a:rPr>
              <a:t>private </a:t>
            </a:r>
            <a:r>
              <a:rPr sz="1200" b="0" i="0" u="none">
                <a:solidFill>
                  <a:srgbClr val="A9B7C6"/>
                </a:solidFill>
                <a:latin typeface="Consolas"/>
                <a:ea typeface="Consolas"/>
                <a:cs typeface="Consolas"/>
              </a:rPr>
              <a:t>SensorEventListener </a:t>
            </a:r>
            <a:r>
              <a:rPr sz="1200" b="0" i="0" u="none">
                <a:solidFill>
                  <a:srgbClr val="9876AA"/>
                </a:solidFill>
                <a:latin typeface="Consolas"/>
                <a:ea typeface="Consolas"/>
                <a:cs typeface="Consolas"/>
              </a:rPr>
              <a:t>accelerometerEventListener </a:t>
            </a:r>
            <a:r>
              <a:rPr sz="1200" b="0" i="0" u="none">
                <a:solidFill>
                  <a:srgbClr val="A9B7C6"/>
                </a:solidFill>
                <a:latin typeface="Consolas"/>
                <a:ea typeface="Consolas"/>
                <a:cs typeface="Consolas"/>
              </a:rPr>
              <a:t>= </a:t>
            </a:r>
            <a:r>
              <a:rPr sz="1200" b="0" i="0" u="none">
                <a:solidFill>
                  <a:srgbClr val="CC7832"/>
                </a:solidFill>
                <a:latin typeface="Consolas"/>
                <a:ea typeface="Consolas"/>
                <a:cs typeface="Consolas"/>
              </a:rPr>
              <a:t>new </a:t>
            </a:r>
            <a:r>
              <a:rPr sz="1200" b="0" i="0" u="none">
                <a:solidFill>
                  <a:srgbClr val="A9B7C6"/>
                </a:solidFill>
                <a:latin typeface="Consolas"/>
                <a:ea typeface="Consolas"/>
                <a:cs typeface="Consolas"/>
              </a:rPr>
              <a:t>SensorEventListener() {</a:t>
            </a:r>
            <a:br>
              <a:rPr sz="1200" b="0" i="0" u="none">
                <a:solidFill>
                  <a:srgbClr val="A9B7C6"/>
                </a:solidFill>
                <a:latin typeface="Consolas"/>
                <a:ea typeface="Consolas"/>
                <a:cs typeface="Consolas"/>
              </a:rPr>
            </a:br>
            <a:r>
              <a:rPr sz="1200" b="0" i="0" u="none">
                <a:solidFill>
                  <a:srgbClr val="A9B7C6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sz="1200" b="0" i="0" u="none">
                <a:solidFill>
                  <a:srgbClr val="BBB529"/>
                </a:solidFill>
                <a:latin typeface="Consolas"/>
                <a:ea typeface="Consolas"/>
                <a:cs typeface="Consolas"/>
              </a:rPr>
              <a:t>@Override</a:t>
            </a:r>
            <a:br>
              <a:rPr sz="1200" b="0" i="0" u="none">
                <a:solidFill>
                  <a:srgbClr val="BBB529"/>
                </a:solidFill>
                <a:latin typeface="Consolas"/>
                <a:ea typeface="Consolas"/>
                <a:cs typeface="Consolas"/>
              </a:rPr>
            </a:br>
            <a:r>
              <a:rPr sz="1200" b="0" i="0" u="none">
                <a:solidFill>
                  <a:srgbClr val="BBB529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sz="1200" b="0" i="0" u="none">
                <a:solidFill>
                  <a:srgbClr val="CC7832"/>
                </a:solidFill>
                <a:latin typeface="Consolas"/>
                <a:ea typeface="Consolas"/>
                <a:cs typeface="Consolas"/>
              </a:rPr>
              <a:t>public void </a:t>
            </a:r>
            <a:r>
              <a:rPr sz="1200" b="0" i="0" u="none">
                <a:solidFill>
                  <a:srgbClr val="FFC66D"/>
                </a:solidFill>
                <a:latin typeface="Consolas"/>
                <a:ea typeface="Consolas"/>
                <a:cs typeface="Consolas"/>
              </a:rPr>
              <a:t>onSensorChanged</a:t>
            </a:r>
            <a:r>
              <a:rPr sz="1200" b="0" i="0" u="none">
                <a:solidFill>
                  <a:srgbClr val="A9B7C6"/>
                </a:solidFill>
                <a:latin typeface="Consolas"/>
                <a:ea typeface="Consolas"/>
                <a:cs typeface="Consolas"/>
              </a:rPr>
              <a:t>(SensorEvent event) {</a:t>
            </a:r>
            <a:br>
              <a:rPr sz="1200" b="0" i="0" u="none">
                <a:solidFill>
                  <a:srgbClr val="A9B7C6"/>
                </a:solidFill>
                <a:latin typeface="Consolas"/>
                <a:ea typeface="Consolas"/>
                <a:cs typeface="Consolas"/>
              </a:rPr>
            </a:br>
            <a:r>
              <a:rPr sz="1200" b="0" i="0" u="none">
                <a:solidFill>
                  <a:srgbClr val="A9B7C6"/>
                </a:solidFill>
                <a:latin typeface="Consolas"/>
                <a:ea typeface="Consolas"/>
                <a:cs typeface="Consolas"/>
              </a:rPr>
              <a:t>        </a:t>
            </a:r>
            <a:r>
              <a:rPr sz="1200" b="0" i="0" u="none">
                <a:solidFill>
                  <a:srgbClr val="9876AA"/>
                </a:solidFill>
                <a:latin typeface="Consolas"/>
                <a:ea typeface="Consolas"/>
                <a:cs typeface="Consolas"/>
              </a:rPr>
              <a:t>x_acceleration </a:t>
            </a:r>
            <a:r>
              <a:rPr sz="1200" b="0" i="0" u="none">
                <a:solidFill>
                  <a:srgbClr val="A9B7C6"/>
                </a:solidFill>
                <a:latin typeface="Consolas"/>
                <a:ea typeface="Consolas"/>
                <a:cs typeface="Consolas"/>
              </a:rPr>
              <a:t>= (</a:t>
            </a:r>
            <a:r>
              <a:rPr sz="1200" b="0" i="0" u="none">
                <a:solidFill>
                  <a:srgbClr val="CC7832"/>
                </a:solidFill>
                <a:latin typeface="Consolas"/>
                <a:ea typeface="Consolas"/>
                <a:cs typeface="Consolas"/>
              </a:rPr>
              <a:t>double</a:t>
            </a:r>
            <a:r>
              <a:rPr sz="1200" b="0" i="0" u="none">
                <a:solidFill>
                  <a:srgbClr val="A9B7C6"/>
                </a:solidFill>
                <a:latin typeface="Consolas"/>
                <a:ea typeface="Consolas"/>
                <a:cs typeface="Consolas"/>
              </a:rPr>
              <a:t>) Math.</a:t>
            </a:r>
            <a:r>
              <a:rPr sz="1200" b="0" i="1" u="none">
                <a:solidFill>
                  <a:srgbClr val="A9B7C6"/>
                </a:solidFill>
                <a:latin typeface="Consolas"/>
                <a:ea typeface="Consolas"/>
                <a:cs typeface="Consolas"/>
              </a:rPr>
              <a:t>round</a:t>
            </a:r>
            <a:r>
              <a:rPr sz="1200" b="0" i="0" u="none">
                <a:solidFill>
                  <a:srgbClr val="A9B7C6"/>
                </a:solidFill>
                <a:latin typeface="Consolas"/>
                <a:ea typeface="Consolas"/>
                <a:cs typeface="Consolas"/>
              </a:rPr>
              <a:t>(event.</a:t>
            </a:r>
            <a:r>
              <a:rPr sz="1200" b="0" i="0" u="none">
                <a:solidFill>
                  <a:srgbClr val="9876AA"/>
                </a:solidFill>
                <a:latin typeface="Consolas"/>
                <a:ea typeface="Consolas"/>
                <a:cs typeface="Consolas"/>
              </a:rPr>
              <a:t>values</a:t>
            </a:r>
            <a:r>
              <a:rPr sz="1200" b="0" i="0" u="none">
                <a:solidFill>
                  <a:srgbClr val="A9B7C6"/>
                </a:solidFill>
                <a:latin typeface="Consolas"/>
                <a:ea typeface="Consolas"/>
                <a:cs typeface="Consolas"/>
              </a:rPr>
              <a:t>[</a:t>
            </a:r>
            <a:r>
              <a:rPr sz="1200" b="0" i="0" u="none">
                <a:solidFill>
                  <a:srgbClr val="6897BB"/>
                </a:solidFill>
                <a:latin typeface="Consolas"/>
                <a:ea typeface="Consolas"/>
                <a:cs typeface="Consolas"/>
              </a:rPr>
              <a:t>0</a:t>
            </a:r>
            <a:r>
              <a:rPr sz="1200" b="0" i="0" u="none">
                <a:solidFill>
                  <a:srgbClr val="A9B7C6"/>
                </a:solidFill>
                <a:latin typeface="Consolas"/>
                <a:ea typeface="Consolas"/>
                <a:cs typeface="Consolas"/>
              </a:rPr>
              <a:t>]*</a:t>
            </a:r>
            <a:r>
              <a:rPr sz="1200" b="0" i="0" u="none">
                <a:solidFill>
                  <a:srgbClr val="6897BB"/>
                </a:solidFill>
                <a:latin typeface="Consolas"/>
                <a:ea typeface="Consolas"/>
                <a:cs typeface="Consolas"/>
              </a:rPr>
              <a:t>100</a:t>
            </a:r>
            <a:r>
              <a:rPr sz="1200" b="0" i="0" u="none">
                <a:solidFill>
                  <a:srgbClr val="A9B7C6"/>
                </a:solidFill>
                <a:latin typeface="Consolas"/>
                <a:ea typeface="Consolas"/>
                <a:cs typeface="Consolas"/>
              </a:rPr>
              <a:t>)/</a:t>
            </a:r>
            <a:r>
              <a:rPr sz="1200" b="0" i="0" u="none">
                <a:solidFill>
                  <a:srgbClr val="6897BB"/>
                </a:solidFill>
                <a:latin typeface="Consolas"/>
                <a:ea typeface="Consolas"/>
                <a:cs typeface="Consolas"/>
              </a:rPr>
              <a:t>100</a:t>
            </a:r>
            <a:r>
              <a:rPr sz="1200" b="0" i="0" u="none">
                <a:solidFill>
                  <a:srgbClr val="CC7832"/>
                </a:solidFill>
                <a:latin typeface="Consolas"/>
                <a:ea typeface="Consolas"/>
                <a:cs typeface="Consolas"/>
              </a:rPr>
              <a:t>;</a:t>
            </a:r>
            <a:br>
              <a:rPr sz="1200" b="0" i="0" u="none">
                <a:solidFill>
                  <a:srgbClr val="CC7832"/>
                </a:solidFill>
                <a:latin typeface="Consolas"/>
                <a:ea typeface="Consolas"/>
                <a:cs typeface="Consolas"/>
              </a:rPr>
            </a:br>
            <a:r>
              <a:rPr sz="1200" b="0" i="0" u="none">
                <a:solidFill>
                  <a:srgbClr val="CC7832"/>
                </a:solidFill>
                <a:latin typeface="Consolas"/>
                <a:ea typeface="Consolas"/>
                <a:cs typeface="Consolas"/>
              </a:rPr>
              <a:t>        </a:t>
            </a:r>
            <a:r>
              <a:rPr sz="1200" b="0" i="0" u="none">
                <a:solidFill>
                  <a:srgbClr val="9876AA"/>
                </a:solidFill>
                <a:latin typeface="Consolas"/>
                <a:ea typeface="Consolas"/>
                <a:cs typeface="Consolas"/>
              </a:rPr>
              <a:t>y_acceleration </a:t>
            </a:r>
            <a:r>
              <a:rPr sz="1200" b="0" i="0" u="none">
                <a:solidFill>
                  <a:srgbClr val="A9B7C6"/>
                </a:solidFill>
                <a:latin typeface="Consolas"/>
                <a:ea typeface="Consolas"/>
                <a:cs typeface="Consolas"/>
              </a:rPr>
              <a:t>= (</a:t>
            </a:r>
            <a:r>
              <a:rPr sz="1200" b="0" i="0" u="none">
                <a:solidFill>
                  <a:srgbClr val="CC7832"/>
                </a:solidFill>
                <a:latin typeface="Consolas"/>
                <a:ea typeface="Consolas"/>
                <a:cs typeface="Consolas"/>
              </a:rPr>
              <a:t>double</a:t>
            </a:r>
            <a:r>
              <a:rPr sz="1200" b="0" i="0" u="none">
                <a:solidFill>
                  <a:srgbClr val="A9B7C6"/>
                </a:solidFill>
                <a:latin typeface="Consolas"/>
                <a:ea typeface="Consolas"/>
                <a:cs typeface="Consolas"/>
              </a:rPr>
              <a:t>) Math.</a:t>
            </a:r>
            <a:r>
              <a:rPr sz="1200" b="0" i="1" u="none">
                <a:solidFill>
                  <a:srgbClr val="A9B7C6"/>
                </a:solidFill>
                <a:latin typeface="Consolas"/>
                <a:ea typeface="Consolas"/>
                <a:cs typeface="Consolas"/>
              </a:rPr>
              <a:t>round</a:t>
            </a:r>
            <a:r>
              <a:rPr sz="1200" b="0" i="0" u="none">
                <a:solidFill>
                  <a:srgbClr val="A9B7C6"/>
                </a:solidFill>
                <a:latin typeface="Consolas"/>
                <a:ea typeface="Consolas"/>
                <a:cs typeface="Consolas"/>
              </a:rPr>
              <a:t>(event.</a:t>
            </a:r>
            <a:r>
              <a:rPr sz="1200" b="0" i="0" u="none">
                <a:solidFill>
                  <a:srgbClr val="9876AA"/>
                </a:solidFill>
                <a:latin typeface="Consolas"/>
                <a:ea typeface="Consolas"/>
                <a:cs typeface="Consolas"/>
              </a:rPr>
              <a:t>values</a:t>
            </a:r>
            <a:r>
              <a:rPr sz="1200" b="0" i="0" u="none">
                <a:solidFill>
                  <a:srgbClr val="A9B7C6"/>
                </a:solidFill>
                <a:latin typeface="Consolas"/>
                <a:ea typeface="Consolas"/>
                <a:cs typeface="Consolas"/>
              </a:rPr>
              <a:t>[</a:t>
            </a:r>
            <a:r>
              <a:rPr sz="1200" b="0" i="0" u="none">
                <a:solidFill>
                  <a:srgbClr val="6897BB"/>
                </a:solidFill>
                <a:latin typeface="Consolas"/>
                <a:ea typeface="Consolas"/>
                <a:cs typeface="Consolas"/>
              </a:rPr>
              <a:t>1</a:t>
            </a:r>
            <a:r>
              <a:rPr sz="1200" b="0" i="0" u="none">
                <a:solidFill>
                  <a:srgbClr val="A9B7C6"/>
                </a:solidFill>
                <a:latin typeface="Consolas"/>
                <a:ea typeface="Consolas"/>
                <a:cs typeface="Consolas"/>
              </a:rPr>
              <a:t>]*</a:t>
            </a:r>
            <a:r>
              <a:rPr sz="1200" b="0" i="0" u="none">
                <a:solidFill>
                  <a:srgbClr val="6897BB"/>
                </a:solidFill>
                <a:latin typeface="Consolas"/>
                <a:ea typeface="Consolas"/>
                <a:cs typeface="Consolas"/>
              </a:rPr>
              <a:t>100</a:t>
            </a:r>
            <a:r>
              <a:rPr sz="1200" b="0" i="0" u="none">
                <a:solidFill>
                  <a:srgbClr val="A9B7C6"/>
                </a:solidFill>
                <a:latin typeface="Consolas"/>
                <a:ea typeface="Consolas"/>
                <a:cs typeface="Consolas"/>
              </a:rPr>
              <a:t>)/</a:t>
            </a:r>
            <a:r>
              <a:rPr sz="1200" b="0" i="0" u="none">
                <a:solidFill>
                  <a:srgbClr val="6897BB"/>
                </a:solidFill>
                <a:latin typeface="Consolas"/>
                <a:ea typeface="Consolas"/>
                <a:cs typeface="Consolas"/>
              </a:rPr>
              <a:t>100</a:t>
            </a:r>
            <a:r>
              <a:rPr sz="1200" b="0" i="0" u="none">
                <a:solidFill>
                  <a:srgbClr val="CC7832"/>
                </a:solidFill>
                <a:latin typeface="Consolas"/>
                <a:ea typeface="Consolas"/>
                <a:cs typeface="Consolas"/>
              </a:rPr>
              <a:t>;</a:t>
            </a:r>
            <a:br>
              <a:rPr sz="1200" b="0" i="0" u="none">
                <a:solidFill>
                  <a:srgbClr val="CC7832"/>
                </a:solidFill>
                <a:latin typeface="Consolas"/>
                <a:ea typeface="Consolas"/>
                <a:cs typeface="Consolas"/>
              </a:rPr>
            </a:br>
            <a:br>
              <a:rPr sz="1200" b="0" i="0" u="none">
                <a:solidFill>
                  <a:srgbClr val="CC7832"/>
                </a:solidFill>
                <a:latin typeface="Consolas"/>
                <a:ea typeface="Consolas"/>
                <a:cs typeface="Consolas"/>
              </a:rPr>
            </a:br>
            <a:r>
              <a:rPr sz="1200" b="0" i="0" u="none">
                <a:solidFill>
                  <a:srgbClr val="CC7832"/>
                </a:solidFill>
                <a:latin typeface="Consolas"/>
                <a:ea typeface="Consolas"/>
                <a:cs typeface="Consolas"/>
              </a:rPr>
              <a:t>        </a:t>
            </a:r>
            <a:r>
              <a:rPr sz="1200" b="0" i="0" u="none">
                <a:solidFill>
                  <a:srgbClr val="A9B7C6"/>
                </a:solidFill>
                <a:latin typeface="Consolas"/>
                <a:ea typeface="Consolas"/>
                <a:cs typeface="Consolas"/>
              </a:rPr>
              <a:t>ConstraintLayout cl = (ConstraintLayout) findViewById(R.id.</a:t>
            </a:r>
            <a:r>
              <a:rPr sz="1200" b="0" i="1" u="none">
                <a:solidFill>
                  <a:srgbClr val="9876AA"/>
                </a:solidFill>
                <a:latin typeface="Consolas"/>
                <a:ea typeface="Consolas"/>
                <a:cs typeface="Consolas"/>
              </a:rPr>
              <a:t>constraint_layout</a:t>
            </a:r>
            <a:r>
              <a:rPr sz="1200" b="0" i="0" u="none">
                <a:solidFill>
                  <a:srgbClr val="A9B7C6"/>
                </a:solidFill>
                <a:latin typeface="Consolas"/>
                <a:ea typeface="Consolas"/>
                <a:cs typeface="Consolas"/>
              </a:rPr>
              <a:t>)</a:t>
            </a:r>
            <a:r>
              <a:rPr sz="1200" b="0" i="0" u="none">
                <a:solidFill>
                  <a:srgbClr val="CC7832"/>
                </a:solidFill>
                <a:latin typeface="Consolas"/>
                <a:ea typeface="Consolas"/>
                <a:cs typeface="Consolas"/>
              </a:rPr>
              <a:t>;</a:t>
            </a:r>
            <a:br>
              <a:rPr sz="1200" b="0" i="0" u="none">
                <a:solidFill>
                  <a:srgbClr val="CC7832"/>
                </a:solidFill>
                <a:latin typeface="Consolas"/>
                <a:ea typeface="Consolas"/>
                <a:cs typeface="Consolas"/>
              </a:rPr>
            </a:br>
            <a:r>
              <a:rPr sz="1200" b="0" i="0" u="none">
                <a:solidFill>
                  <a:srgbClr val="CC7832"/>
                </a:solidFill>
                <a:latin typeface="Consolas"/>
                <a:ea typeface="Consolas"/>
                <a:cs typeface="Consolas"/>
              </a:rPr>
              <a:t>        </a:t>
            </a:r>
            <a:r>
              <a:rPr sz="1200" b="0" i="0" u="none">
                <a:solidFill>
                  <a:srgbClr val="A9B7C6"/>
                </a:solidFill>
                <a:latin typeface="Consolas"/>
                <a:ea typeface="Consolas"/>
                <a:cs typeface="Consolas"/>
              </a:rPr>
              <a:t>ConstraintSet cs = </a:t>
            </a:r>
            <a:r>
              <a:rPr sz="1200" b="0" i="0" u="none">
                <a:solidFill>
                  <a:srgbClr val="CC7832"/>
                </a:solidFill>
                <a:latin typeface="Consolas"/>
                <a:ea typeface="Consolas"/>
                <a:cs typeface="Consolas"/>
              </a:rPr>
              <a:t>new </a:t>
            </a:r>
            <a:r>
              <a:rPr sz="1200" b="0" i="0" u="none">
                <a:solidFill>
                  <a:srgbClr val="A9B7C6"/>
                </a:solidFill>
                <a:latin typeface="Consolas"/>
                <a:ea typeface="Consolas"/>
                <a:cs typeface="Consolas"/>
              </a:rPr>
              <a:t>ConstraintSet()</a:t>
            </a:r>
            <a:r>
              <a:rPr sz="1200" b="0" i="0" u="none">
                <a:solidFill>
                  <a:srgbClr val="CC7832"/>
                </a:solidFill>
                <a:latin typeface="Consolas"/>
                <a:ea typeface="Consolas"/>
                <a:cs typeface="Consolas"/>
              </a:rPr>
              <a:t>;</a:t>
            </a:r>
            <a:br>
              <a:rPr sz="1200" b="0" i="0" u="none">
                <a:solidFill>
                  <a:srgbClr val="CC7832"/>
                </a:solidFill>
                <a:latin typeface="Consolas"/>
                <a:ea typeface="Consolas"/>
                <a:cs typeface="Consolas"/>
              </a:rPr>
            </a:br>
            <a:r>
              <a:rPr sz="1200" b="0" i="0" u="none">
                <a:solidFill>
                  <a:srgbClr val="CC7832"/>
                </a:solidFill>
                <a:latin typeface="Consolas"/>
                <a:ea typeface="Consolas"/>
                <a:cs typeface="Consolas"/>
              </a:rPr>
              <a:t>        </a:t>
            </a:r>
            <a:r>
              <a:rPr sz="1200" b="0" i="0" u="none">
                <a:solidFill>
                  <a:srgbClr val="A9B7C6"/>
                </a:solidFill>
                <a:latin typeface="Consolas"/>
                <a:ea typeface="Consolas"/>
                <a:cs typeface="Consolas"/>
              </a:rPr>
              <a:t>cs.clone(cl)</a:t>
            </a:r>
            <a:r>
              <a:rPr sz="1200" b="0" i="0" u="none">
                <a:solidFill>
                  <a:srgbClr val="CC7832"/>
                </a:solidFill>
                <a:latin typeface="Consolas"/>
                <a:ea typeface="Consolas"/>
                <a:cs typeface="Consolas"/>
              </a:rPr>
              <a:t>;</a:t>
            </a:r>
            <a:br>
              <a:rPr sz="1200" b="0" i="0" u="none">
                <a:solidFill>
                  <a:srgbClr val="CC7832"/>
                </a:solidFill>
                <a:latin typeface="Consolas"/>
                <a:ea typeface="Consolas"/>
                <a:cs typeface="Consolas"/>
              </a:rPr>
            </a:br>
            <a:br>
              <a:rPr sz="1200" b="0" i="0" u="none">
                <a:solidFill>
                  <a:srgbClr val="CC7832"/>
                </a:solidFill>
                <a:latin typeface="Consolas"/>
                <a:ea typeface="Consolas"/>
                <a:cs typeface="Consolas"/>
              </a:rPr>
            </a:br>
            <a:r>
              <a:rPr sz="1200" b="0" i="0" u="none">
                <a:solidFill>
                  <a:srgbClr val="CC7832"/>
                </a:solidFill>
                <a:latin typeface="Consolas"/>
                <a:ea typeface="Consolas"/>
                <a:cs typeface="Consolas"/>
              </a:rPr>
              <a:t>        </a:t>
            </a:r>
            <a:r>
              <a:rPr sz="1200" b="0" i="0" u="none">
                <a:solidFill>
                  <a:srgbClr val="A9B7C6"/>
                </a:solidFill>
                <a:latin typeface="Consolas"/>
                <a:ea typeface="Consolas"/>
                <a:cs typeface="Consolas"/>
              </a:rPr>
              <a:t>cs.setVerticalBias(R.id.</a:t>
            </a:r>
            <a:r>
              <a:rPr sz="1200" b="0" i="1" u="none">
                <a:solidFill>
                  <a:srgbClr val="9876AA"/>
                </a:solidFill>
                <a:latin typeface="Consolas"/>
                <a:ea typeface="Consolas"/>
                <a:cs typeface="Consolas"/>
              </a:rPr>
              <a:t>left_point</a:t>
            </a:r>
            <a:r>
              <a:rPr sz="1200" b="0" i="0" u="none">
                <a:solidFill>
                  <a:srgbClr val="CC7832"/>
                </a:solidFill>
                <a:latin typeface="Consolas"/>
                <a:ea typeface="Consolas"/>
                <a:cs typeface="Consolas"/>
              </a:rPr>
              <a:t>, </a:t>
            </a:r>
            <a:r>
              <a:rPr sz="1200" b="0" i="0" u="none">
                <a:solidFill>
                  <a:srgbClr val="A9B7C6"/>
                </a:solidFill>
                <a:latin typeface="Consolas"/>
                <a:ea typeface="Consolas"/>
                <a:cs typeface="Consolas"/>
              </a:rPr>
              <a:t>(</a:t>
            </a:r>
            <a:r>
              <a:rPr sz="1200" b="0" i="0" u="none">
                <a:solidFill>
                  <a:srgbClr val="CC7832"/>
                </a:solidFill>
                <a:latin typeface="Consolas"/>
                <a:ea typeface="Consolas"/>
                <a:cs typeface="Consolas"/>
              </a:rPr>
              <a:t>float</a:t>
            </a:r>
            <a:r>
              <a:rPr sz="1200" b="0" i="0" u="none">
                <a:solidFill>
                  <a:srgbClr val="A9B7C6"/>
                </a:solidFill>
                <a:latin typeface="Consolas"/>
                <a:ea typeface="Consolas"/>
                <a:cs typeface="Consolas"/>
              </a:rPr>
              <a:t>) ((</a:t>
            </a:r>
            <a:r>
              <a:rPr sz="1200" b="0" i="0" u="none">
                <a:solidFill>
                  <a:srgbClr val="9876AA"/>
                </a:solidFill>
                <a:latin typeface="Consolas"/>
                <a:ea typeface="Consolas"/>
                <a:cs typeface="Consolas"/>
              </a:rPr>
              <a:t>x_acceleration </a:t>
            </a:r>
            <a:r>
              <a:rPr sz="1200" b="0" i="0" u="none">
                <a:solidFill>
                  <a:srgbClr val="A9B7C6"/>
                </a:solidFill>
                <a:latin typeface="Consolas"/>
                <a:ea typeface="Consolas"/>
                <a:cs typeface="Consolas"/>
              </a:rPr>
              <a:t>+ </a:t>
            </a:r>
            <a:r>
              <a:rPr sz="1200" b="0" i="0" u="none">
                <a:solidFill>
                  <a:srgbClr val="6897BB"/>
                </a:solidFill>
                <a:latin typeface="Consolas"/>
                <a:ea typeface="Consolas"/>
                <a:cs typeface="Consolas"/>
              </a:rPr>
              <a:t>9.8</a:t>
            </a:r>
            <a:r>
              <a:rPr sz="1200" b="0" i="0" u="none">
                <a:solidFill>
                  <a:srgbClr val="A9B7C6"/>
                </a:solidFill>
                <a:latin typeface="Consolas"/>
                <a:ea typeface="Consolas"/>
                <a:cs typeface="Consolas"/>
              </a:rPr>
              <a:t>)/</a:t>
            </a:r>
            <a:r>
              <a:rPr sz="1200" b="0" i="0" u="none">
                <a:solidFill>
                  <a:srgbClr val="6897BB"/>
                </a:solidFill>
                <a:latin typeface="Consolas"/>
                <a:ea typeface="Consolas"/>
                <a:cs typeface="Consolas"/>
              </a:rPr>
              <a:t>19.6</a:t>
            </a:r>
            <a:r>
              <a:rPr sz="1200" b="0" i="0" u="none">
                <a:solidFill>
                  <a:srgbClr val="A9B7C6"/>
                </a:solidFill>
                <a:latin typeface="Consolas"/>
                <a:ea typeface="Consolas"/>
                <a:cs typeface="Consolas"/>
              </a:rPr>
              <a:t>))</a:t>
            </a:r>
            <a:r>
              <a:rPr sz="1200" b="0" i="0" u="none">
                <a:solidFill>
                  <a:srgbClr val="CC7832"/>
                </a:solidFill>
                <a:latin typeface="Consolas"/>
                <a:ea typeface="Consolas"/>
                <a:cs typeface="Consolas"/>
              </a:rPr>
              <a:t>;</a:t>
            </a:r>
            <a:br>
              <a:rPr sz="1200" b="0" i="0" u="none">
                <a:solidFill>
                  <a:srgbClr val="CC7832"/>
                </a:solidFill>
                <a:latin typeface="Consolas"/>
                <a:ea typeface="Consolas"/>
                <a:cs typeface="Consolas"/>
              </a:rPr>
            </a:br>
            <a:r>
              <a:rPr sz="1200" b="0" i="0" u="none">
                <a:solidFill>
                  <a:srgbClr val="CC7832"/>
                </a:solidFill>
                <a:latin typeface="Consolas"/>
                <a:ea typeface="Consolas"/>
                <a:cs typeface="Consolas"/>
              </a:rPr>
              <a:t>        </a:t>
            </a:r>
            <a:r>
              <a:rPr sz="1200" b="0" i="0" u="none">
                <a:solidFill>
                  <a:srgbClr val="A9B7C6"/>
                </a:solidFill>
                <a:latin typeface="Consolas"/>
                <a:ea typeface="Consolas"/>
                <a:cs typeface="Consolas"/>
              </a:rPr>
              <a:t>cs.setHorizontalBias(R.id.</a:t>
            </a:r>
            <a:r>
              <a:rPr sz="1200" b="0" i="1" u="none">
                <a:solidFill>
                  <a:srgbClr val="9876AA"/>
                </a:solidFill>
                <a:latin typeface="Consolas"/>
                <a:ea typeface="Consolas"/>
                <a:cs typeface="Consolas"/>
              </a:rPr>
              <a:t>right_point</a:t>
            </a:r>
            <a:r>
              <a:rPr sz="1200" b="0" i="0" u="none">
                <a:solidFill>
                  <a:srgbClr val="CC7832"/>
                </a:solidFill>
                <a:latin typeface="Consolas"/>
                <a:ea typeface="Consolas"/>
                <a:cs typeface="Consolas"/>
              </a:rPr>
              <a:t>, </a:t>
            </a:r>
            <a:r>
              <a:rPr sz="1200" b="0" i="0" u="none">
                <a:solidFill>
                  <a:srgbClr val="A9B7C6"/>
                </a:solidFill>
                <a:latin typeface="Consolas"/>
                <a:ea typeface="Consolas"/>
                <a:cs typeface="Consolas"/>
              </a:rPr>
              <a:t>(</a:t>
            </a:r>
            <a:r>
              <a:rPr sz="1200" b="0" i="0" u="none">
                <a:solidFill>
                  <a:srgbClr val="CC7832"/>
                </a:solidFill>
                <a:latin typeface="Consolas"/>
                <a:ea typeface="Consolas"/>
                <a:cs typeface="Consolas"/>
              </a:rPr>
              <a:t>float</a:t>
            </a:r>
            <a:r>
              <a:rPr sz="1200" b="0" i="0" u="none">
                <a:solidFill>
                  <a:srgbClr val="A9B7C6"/>
                </a:solidFill>
                <a:latin typeface="Consolas"/>
                <a:ea typeface="Consolas"/>
                <a:cs typeface="Consolas"/>
              </a:rPr>
              <a:t>) ((</a:t>
            </a:r>
            <a:r>
              <a:rPr sz="1200" b="0" i="0" u="none">
                <a:solidFill>
                  <a:srgbClr val="9876AA"/>
                </a:solidFill>
                <a:latin typeface="Consolas"/>
                <a:ea typeface="Consolas"/>
                <a:cs typeface="Consolas"/>
              </a:rPr>
              <a:t>y_acceleration </a:t>
            </a:r>
            <a:r>
              <a:rPr sz="1200" b="0" i="0" u="none">
                <a:solidFill>
                  <a:srgbClr val="A9B7C6"/>
                </a:solidFill>
                <a:latin typeface="Consolas"/>
                <a:ea typeface="Consolas"/>
                <a:cs typeface="Consolas"/>
              </a:rPr>
              <a:t>+ </a:t>
            </a:r>
            <a:r>
              <a:rPr sz="1200" b="0" i="0" u="none">
                <a:solidFill>
                  <a:srgbClr val="6897BB"/>
                </a:solidFill>
                <a:latin typeface="Consolas"/>
                <a:ea typeface="Consolas"/>
                <a:cs typeface="Consolas"/>
              </a:rPr>
              <a:t>9.8</a:t>
            </a:r>
            <a:r>
              <a:rPr sz="1200" b="0" i="0" u="none">
                <a:solidFill>
                  <a:srgbClr val="A9B7C6"/>
                </a:solidFill>
                <a:latin typeface="Consolas"/>
                <a:ea typeface="Consolas"/>
                <a:cs typeface="Consolas"/>
              </a:rPr>
              <a:t>)/</a:t>
            </a:r>
            <a:r>
              <a:rPr sz="1200" b="0" i="0" u="none">
                <a:solidFill>
                  <a:srgbClr val="6897BB"/>
                </a:solidFill>
                <a:latin typeface="Consolas"/>
                <a:ea typeface="Consolas"/>
                <a:cs typeface="Consolas"/>
              </a:rPr>
              <a:t>19.6</a:t>
            </a:r>
            <a:r>
              <a:rPr sz="1200" b="0" i="0" u="none">
                <a:solidFill>
                  <a:srgbClr val="A9B7C6"/>
                </a:solidFill>
                <a:latin typeface="Consolas"/>
                <a:ea typeface="Consolas"/>
                <a:cs typeface="Consolas"/>
              </a:rPr>
              <a:t>))</a:t>
            </a:r>
            <a:r>
              <a:rPr sz="1200" b="0" i="0" u="none">
                <a:solidFill>
                  <a:srgbClr val="CC7832"/>
                </a:solidFill>
                <a:latin typeface="Consolas"/>
                <a:ea typeface="Consolas"/>
                <a:cs typeface="Consolas"/>
              </a:rPr>
              <a:t>;</a:t>
            </a:r>
            <a:br>
              <a:rPr sz="1200" b="0" i="0" u="none">
                <a:solidFill>
                  <a:srgbClr val="CC7832"/>
                </a:solidFill>
                <a:latin typeface="Consolas"/>
                <a:ea typeface="Consolas"/>
                <a:cs typeface="Consolas"/>
              </a:rPr>
            </a:br>
            <a:br>
              <a:rPr sz="1200" b="0" i="0" u="none">
                <a:solidFill>
                  <a:srgbClr val="CC7832"/>
                </a:solidFill>
                <a:latin typeface="Consolas"/>
                <a:ea typeface="Consolas"/>
                <a:cs typeface="Consolas"/>
              </a:rPr>
            </a:br>
            <a:r>
              <a:rPr sz="1200" b="0" i="0" u="none">
                <a:solidFill>
                  <a:srgbClr val="CC7832"/>
                </a:solidFill>
                <a:latin typeface="Consolas"/>
                <a:ea typeface="Consolas"/>
                <a:cs typeface="Consolas"/>
              </a:rPr>
              <a:t>        </a:t>
            </a:r>
            <a:r>
              <a:rPr sz="1200" b="0" i="0" u="none">
                <a:solidFill>
                  <a:srgbClr val="A9B7C6"/>
                </a:solidFill>
                <a:latin typeface="Consolas"/>
                <a:ea typeface="Consolas"/>
                <a:cs typeface="Consolas"/>
              </a:rPr>
              <a:t>cs.applyTo(cl)</a:t>
            </a:r>
            <a:r>
              <a:rPr sz="1200" b="0" i="0" u="none">
                <a:solidFill>
                  <a:srgbClr val="CC7832"/>
                </a:solidFill>
                <a:latin typeface="Consolas"/>
                <a:ea typeface="Consolas"/>
                <a:cs typeface="Consolas"/>
              </a:rPr>
              <a:t>;</a:t>
            </a:r>
            <a:br>
              <a:rPr sz="1200" b="0" i="0" u="none">
                <a:solidFill>
                  <a:srgbClr val="CC7832"/>
                </a:solidFill>
                <a:latin typeface="Consolas"/>
                <a:ea typeface="Consolas"/>
                <a:cs typeface="Consolas"/>
              </a:rPr>
            </a:br>
            <a:r>
              <a:rPr sz="1200" b="0" i="0" u="none">
                <a:solidFill>
                  <a:srgbClr val="CC7832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sz="1200" b="0" i="0" u="none">
                <a:solidFill>
                  <a:srgbClr val="A9B7C6"/>
                </a:solidFill>
                <a:latin typeface="Consolas"/>
                <a:ea typeface="Consolas"/>
                <a:cs typeface="Consolas"/>
              </a:rPr>
              <a:t>}</a:t>
            </a:r>
            <a:br>
              <a:rPr sz="1200" b="0" i="0" u="none">
                <a:solidFill>
                  <a:srgbClr val="A9B7C6"/>
                </a:solidFill>
                <a:latin typeface="Consolas"/>
                <a:ea typeface="Consolas"/>
                <a:cs typeface="Consolas"/>
              </a:rPr>
            </a:br>
            <a:br>
              <a:rPr sz="1200" b="0" i="0" u="none">
                <a:solidFill>
                  <a:srgbClr val="A9B7C6"/>
                </a:solidFill>
                <a:latin typeface="Consolas"/>
                <a:ea typeface="Consolas"/>
                <a:cs typeface="Consolas"/>
              </a:rPr>
            </a:br>
            <a:r>
              <a:rPr sz="1200" b="0" i="0" u="none">
                <a:solidFill>
                  <a:srgbClr val="A9B7C6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sz="1200" b="0" i="0" u="none">
                <a:solidFill>
                  <a:srgbClr val="BBB529"/>
                </a:solidFill>
                <a:latin typeface="Consolas"/>
                <a:ea typeface="Consolas"/>
                <a:cs typeface="Consolas"/>
              </a:rPr>
              <a:t>@Override</a:t>
            </a:r>
            <a:br>
              <a:rPr sz="1200" b="0" i="0" u="none">
                <a:solidFill>
                  <a:srgbClr val="BBB529"/>
                </a:solidFill>
                <a:latin typeface="Consolas"/>
                <a:ea typeface="Consolas"/>
                <a:cs typeface="Consolas"/>
              </a:rPr>
            </a:br>
            <a:r>
              <a:rPr sz="1200" b="0" i="0" u="none">
                <a:solidFill>
                  <a:srgbClr val="BBB529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sz="1200" b="0" i="0" u="none">
                <a:solidFill>
                  <a:srgbClr val="CC7832"/>
                </a:solidFill>
                <a:latin typeface="Consolas"/>
                <a:ea typeface="Consolas"/>
                <a:cs typeface="Consolas"/>
              </a:rPr>
              <a:t>public void </a:t>
            </a:r>
            <a:r>
              <a:rPr sz="1200" b="0" i="0" u="none">
                <a:solidFill>
                  <a:srgbClr val="FFC66D"/>
                </a:solidFill>
                <a:latin typeface="Consolas"/>
                <a:ea typeface="Consolas"/>
                <a:cs typeface="Consolas"/>
              </a:rPr>
              <a:t>onAccuracyChanged</a:t>
            </a:r>
            <a:r>
              <a:rPr sz="1200" b="0" i="0" u="none">
                <a:solidFill>
                  <a:srgbClr val="A9B7C6"/>
                </a:solidFill>
                <a:latin typeface="Consolas"/>
                <a:ea typeface="Consolas"/>
                <a:cs typeface="Consolas"/>
              </a:rPr>
              <a:t>(Sensor sensor</a:t>
            </a:r>
            <a:r>
              <a:rPr sz="1200" b="0" i="0" u="none">
                <a:solidFill>
                  <a:srgbClr val="CC7832"/>
                </a:solidFill>
                <a:latin typeface="Consolas"/>
                <a:ea typeface="Consolas"/>
                <a:cs typeface="Consolas"/>
              </a:rPr>
              <a:t>, int </a:t>
            </a:r>
            <a:r>
              <a:rPr sz="1200" b="0" i="0" u="none">
                <a:solidFill>
                  <a:srgbClr val="A9B7C6"/>
                </a:solidFill>
                <a:latin typeface="Consolas"/>
                <a:ea typeface="Consolas"/>
                <a:cs typeface="Consolas"/>
              </a:rPr>
              <a:t>accuracy) {</a:t>
            </a:r>
            <a:r>
              <a:rPr sz="1200" b="0" i="0" u="none">
                <a:solidFill>
                  <a:srgbClr val="A9B7C6"/>
                </a:solidFill>
                <a:latin typeface="Consolas"/>
                <a:ea typeface="Consolas"/>
                <a:cs typeface="Consolas"/>
              </a:rPr>
              <a:t>}</a:t>
            </a:r>
            <a:br>
              <a:rPr sz="1200" b="0" i="0" u="none">
                <a:solidFill>
                  <a:srgbClr val="A9B7C6"/>
                </a:solidFill>
                <a:latin typeface="Consolas"/>
                <a:ea typeface="Consolas"/>
                <a:cs typeface="Consolas"/>
              </a:rPr>
            </a:br>
            <a:r>
              <a:rPr sz="1200" b="0" i="0" u="none">
                <a:solidFill>
                  <a:srgbClr val="A9B7C6"/>
                </a:solidFill>
                <a:latin typeface="Consolas"/>
                <a:ea typeface="Consolas"/>
                <a:cs typeface="Consolas"/>
              </a:rPr>
              <a:t>}</a:t>
            </a:r>
            <a:r>
              <a:rPr sz="1200" b="0" i="0" u="none">
                <a:solidFill>
                  <a:srgbClr val="CC7832"/>
                </a:solidFill>
                <a:latin typeface="Consolas"/>
                <a:ea typeface="Consolas"/>
                <a:cs typeface="Consolas"/>
              </a:rPr>
              <a:t>;</a:t>
            </a:r>
            <a:endParaRPr sz="1200" b="0" i="0" u="none">
              <a:solidFill>
                <a:srgbClr val="CC7832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6" name="Content Placeholder 2" hidden="0"/>
          <p:cNvSpPr>
            <a:spLocks noGrp="1"/>
          </p:cNvSpPr>
          <p:nvPr isPhoto="0" userDrawn="0"/>
        </p:nvSpPr>
        <p:spPr bwMode="auto">
          <a:xfrm flipH="0" flipV="0">
            <a:off x="838197" y="1619687"/>
            <a:ext cx="9057193" cy="150599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rm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999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99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sz="1200" b="0" i="0" u="none">
                <a:solidFill>
                  <a:srgbClr val="9876AA"/>
                </a:solidFill>
                <a:latin typeface="Consolas"/>
                <a:ea typeface="Consolas"/>
                <a:cs typeface="Consolas"/>
              </a:rPr>
              <a:t>sensorManager </a:t>
            </a:r>
            <a:r>
              <a:rPr sz="1200" b="0" i="0" u="none">
                <a:solidFill>
                  <a:srgbClr val="A9B7C6"/>
                </a:solidFill>
                <a:latin typeface="Consolas"/>
                <a:ea typeface="Consolas"/>
                <a:cs typeface="Consolas"/>
              </a:rPr>
              <a:t>= (SensorManager) getSystemService(</a:t>
            </a:r>
            <a:r>
              <a:rPr sz="1200" b="0" i="1" u="none">
                <a:solidFill>
                  <a:srgbClr val="9876AA"/>
                </a:solidFill>
                <a:latin typeface="Consolas"/>
                <a:ea typeface="Consolas"/>
                <a:cs typeface="Consolas"/>
              </a:rPr>
              <a:t>SENSOR_SERVICE</a:t>
            </a:r>
            <a:r>
              <a:rPr sz="1200" b="0" i="0" u="none">
                <a:solidFill>
                  <a:srgbClr val="A9B7C6"/>
                </a:solidFill>
                <a:latin typeface="Consolas"/>
                <a:ea typeface="Consolas"/>
                <a:cs typeface="Consolas"/>
              </a:rPr>
              <a:t>)</a:t>
            </a:r>
            <a:r>
              <a:rPr sz="1200" b="0" i="0" u="none">
                <a:solidFill>
                  <a:srgbClr val="CC7832"/>
                </a:solidFill>
                <a:latin typeface="Consolas"/>
                <a:ea typeface="Consolas"/>
                <a:cs typeface="Consolas"/>
              </a:rPr>
              <a:t>;</a:t>
            </a:r>
            <a:br>
              <a:rPr sz="1200" b="0" i="0" u="none">
                <a:solidFill>
                  <a:srgbClr val="CC7832"/>
                </a:solidFill>
                <a:latin typeface="Consolas"/>
                <a:ea typeface="Consolas"/>
                <a:cs typeface="Consolas"/>
              </a:rPr>
            </a:br>
            <a:r>
              <a:rPr sz="1200" b="0" i="0" u="none">
                <a:solidFill>
                  <a:srgbClr val="9876AA"/>
                </a:solidFill>
                <a:latin typeface="Consolas"/>
                <a:ea typeface="Consolas"/>
                <a:cs typeface="Consolas"/>
              </a:rPr>
              <a:t>accelerometer </a:t>
            </a:r>
            <a:r>
              <a:rPr sz="1200" b="0" i="0" u="none">
                <a:solidFill>
                  <a:srgbClr val="A9B7C6"/>
                </a:solidFill>
                <a:latin typeface="Consolas"/>
                <a:ea typeface="Consolas"/>
                <a:cs typeface="Consolas"/>
              </a:rPr>
              <a:t>= </a:t>
            </a:r>
            <a:r>
              <a:rPr sz="1200" b="0" i="0" u="none">
                <a:solidFill>
                  <a:srgbClr val="9876AA"/>
                </a:solidFill>
                <a:latin typeface="Consolas"/>
                <a:ea typeface="Consolas"/>
                <a:cs typeface="Consolas"/>
              </a:rPr>
              <a:t>sensorManager</a:t>
            </a:r>
            <a:r>
              <a:rPr sz="1200" b="0" i="0" u="none">
                <a:solidFill>
                  <a:srgbClr val="A9B7C6"/>
                </a:solidFill>
                <a:latin typeface="Consolas"/>
                <a:ea typeface="Consolas"/>
                <a:cs typeface="Consolas"/>
              </a:rPr>
              <a:t>.getDefaultSensor(Sensor.</a:t>
            </a:r>
            <a:r>
              <a:rPr sz="1200" b="0" i="1" u="none">
                <a:solidFill>
                  <a:srgbClr val="9876AA"/>
                </a:solidFill>
                <a:latin typeface="Consolas"/>
                <a:ea typeface="Consolas"/>
                <a:cs typeface="Consolas"/>
              </a:rPr>
              <a:t>TYPE_ACCELEROMETER</a:t>
            </a:r>
            <a:r>
              <a:rPr sz="1200" b="0" i="0" u="none">
                <a:solidFill>
                  <a:srgbClr val="A9B7C6"/>
                </a:solidFill>
                <a:latin typeface="Consolas"/>
                <a:ea typeface="Consolas"/>
                <a:cs typeface="Consolas"/>
              </a:rPr>
              <a:t>)</a:t>
            </a:r>
            <a:r>
              <a:rPr sz="1200" b="0" i="0" u="none">
                <a:solidFill>
                  <a:srgbClr val="CC7832"/>
                </a:solidFill>
                <a:latin typeface="Consolas"/>
                <a:ea typeface="Consolas"/>
                <a:cs typeface="Consolas"/>
              </a:rPr>
              <a:t>;</a:t>
            </a:r>
            <a:br>
              <a:rPr sz="1200" b="0" i="0" u="none">
                <a:solidFill>
                  <a:srgbClr val="CC7832"/>
                </a:solidFill>
                <a:latin typeface="Consolas"/>
                <a:ea typeface="Consolas"/>
                <a:cs typeface="Consolas"/>
              </a:rPr>
            </a:br>
            <a:br>
              <a:rPr sz="1200" b="0" i="0" u="none">
                <a:solidFill>
                  <a:srgbClr val="CC7832"/>
                </a:solidFill>
                <a:latin typeface="Consolas"/>
                <a:ea typeface="Consolas"/>
                <a:cs typeface="Consolas"/>
              </a:rPr>
            </a:br>
            <a:r>
              <a:rPr sz="1200" b="0" i="0" u="none">
                <a:solidFill>
                  <a:srgbClr val="CC7832"/>
                </a:solidFill>
                <a:latin typeface="Consolas"/>
                <a:ea typeface="Consolas"/>
                <a:cs typeface="Consolas"/>
              </a:rPr>
              <a:t>if </a:t>
            </a:r>
            <a:r>
              <a:rPr sz="1200" b="0" i="0" u="none">
                <a:solidFill>
                  <a:srgbClr val="A9B7C6"/>
                </a:solidFill>
                <a:latin typeface="Consolas"/>
                <a:ea typeface="Consolas"/>
                <a:cs typeface="Consolas"/>
              </a:rPr>
              <a:t>(</a:t>
            </a:r>
            <a:r>
              <a:rPr sz="1200" b="0" i="0" u="none">
                <a:solidFill>
                  <a:srgbClr val="9876AA"/>
                </a:solidFill>
                <a:latin typeface="Consolas"/>
                <a:ea typeface="Consolas"/>
                <a:cs typeface="Consolas"/>
              </a:rPr>
              <a:t>accelerometer </a:t>
            </a:r>
            <a:r>
              <a:rPr sz="1200" b="0" i="0" u="none">
                <a:solidFill>
                  <a:srgbClr val="A9B7C6"/>
                </a:solidFill>
                <a:latin typeface="Consolas"/>
                <a:ea typeface="Consolas"/>
                <a:cs typeface="Consolas"/>
              </a:rPr>
              <a:t>== </a:t>
            </a:r>
            <a:r>
              <a:rPr sz="1200" b="0" i="0" u="none">
                <a:solidFill>
                  <a:srgbClr val="CC7832"/>
                </a:solidFill>
                <a:latin typeface="Consolas"/>
                <a:ea typeface="Consolas"/>
                <a:cs typeface="Consolas"/>
              </a:rPr>
              <a:t>null</a:t>
            </a:r>
            <a:r>
              <a:rPr sz="1200" b="0" i="0" u="none">
                <a:solidFill>
                  <a:srgbClr val="A9B7C6"/>
                </a:solidFill>
                <a:latin typeface="Consolas"/>
                <a:ea typeface="Consolas"/>
                <a:cs typeface="Consolas"/>
              </a:rPr>
              <a:t>) {</a:t>
            </a:r>
            <a:br>
              <a:rPr sz="1200" b="0" i="0" u="none">
                <a:solidFill>
                  <a:srgbClr val="A9B7C6"/>
                </a:solidFill>
                <a:latin typeface="Consolas"/>
                <a:ea typeface="Consolas"/>
                <a:cs typeface="Consolas"/>
              </a:rPr>
            </a:br>
            <a:r>
              <a:rPr sz="1200" b="0" i="0" u="none">
                <a:solidFill>
                  <a:srgbClr val="A9B7C6"/>
                </a:solidFill>
                <a:latin typeface="Consolas"/>
                <a:ea typeface="Consolas"/>
                <a:cs typeface="Consolas"/>
              </a:rPr>
              <a:t>    Toast.</a:t>
            </a:r>
            <a:r>
              <a:rPr sz="1200" b="0" i="1" u="none">
                <a:solidFill>
                  <a:srgbClr val="A9B7C6"/>
                </a:solidFill>
                <a:latin typeface="Consolas"/>
                <a:ea typeface="Consolas"/>
                <a:cs typeface="Consolas"/>
              </a:rPr>
              <a:t>makeText</a:t>
            </a:r>
            <a:r>
              <a:rPr sz="1200" b="0" i="0" u="none">
                <a:solidFill>
                  <a:srgbClr val="A9B7C6"/>
                </a:solidFill>
                <a:latin typeface="Consolas"/>
                <a:ea typeface="Consolas"/>
                <a:cs typeface="Consolas"/>
              </a:rPr>
              <a:t>(</a:t>
            </a:r>
            <a:r>
              <a:rPr sz="1200" b="0" i="0" u="none">
                <a:solidFill>
                  <a:srgbClr val="CC7832"/>
                </a:solidFill>
                <a:latin typeface="Consolas"/>
                <a:ea typeface="Consolas"/>
                <a:cs typeface="Consolas"/>
              </a:rPr>
              <a:t>this, </a:t>
            </a:r>
            <a:r>
              <a:rPr sz="1200" b="0" i="0" u="none">
                <a:solidFill>
                  <a:srgbClr val="6A8759"/>
                </a:solidFill>
                <a:latin typeface="Consolas"/>
                <a:ea typeface="Consolas"/>
                <a:cs typeface="Consolas"/>
              </a:rPr>
              <a:t>«У устройства отсутствует акселерометр»</a:t>
            </a:r>
            <a:r>
              <a:rPr sz="1200" b="0" i="0" u="none">
                <a:solidFill>
                  <a:srgbClr val="CC7832"/>
                </a:solidFill>
                <a:latin typeface="Consolas"/>
                <a:ea typeface="Consolas"/>
                <a:cs typeface="Consolas"/>
              </a:rPr>
              <a:t>, </a:t>
            </a:r>
            <a:r>
              <a:rPr sz="1200" b="0" i="0" u="none">
                <a:solidFill>
                  <a:srgbClr val="A9B7C6"/>
                </a:solidFill>
                <a:latin typeface="Consolas"/>
                <a:ea typeface="Consolas"/>
                <a:cs typeface="Consolas"/>
              </a:rPr>
              <a:t>Toast.</a:t>
            </a:r>
            <a:r>
              <a:rPr sz="1200" b="0" i="1" u="none">
                <a:solidFill>
                  <a:srgbClr val="9876AA"/>
                </a:solidFill>
                <a:latin typeface="Consolas"/>
                <a:ea typeface="Consolas"/>
                <a:cs typeface="Consolas"/>
              </a:rPr>
              <a:t>LENGTH_SHORT</a:t>
            </a:r>
            <a:r>
              <a:rPr sz="1200" b="0" i="0" u="none">
                <a:solidFill>
                  <a:srgbClr val="A9B7C6"/>
                </a:solidFill>
                <a:latin typeface="Consolas"/>
                <a:ea typeface="Consolas"/>
                <a:cs typeface="Consolas"/>
              </a:rPr>
              <a:t>).show()</a:t>
            </a:r>
            <a:r>
              <a:rPr sz="1200" b="0" i="0" u="none">
                <a:solidFill>
                  <a:srgbClr val="CC7832"/>
                </a:solidFill>
                <a:latin typeface="Consolas"/>
                <a:ea typeface="Consolas"/>
                <a:cs typeface="Consolas"/>
              </a:rPr>
              <a:t>;</a:t>
            </a:r>
            <a:br>
              <a:rPr sz="1200" b="0" i="0" u="none">
                <a:solidFill>
                  <a:srgbClr val="CC7832"/>
                </a:solidFill>
                <a:latin typeface="Consolas"/>
                <a:ea typeface="Consolas"/>
                <a:cs typeface="Consolas"/>
              </a:rPr>
            </a:br>
            <a:r>
              <a:rPr sz="1200" b="0" i="0" u="none">
                <a:solidFill>
                  <a:srgbClr val="A9B7C6"/>
                </a:solidFill>
                <a:latin typeface="Consolas"/>
                <a:ea typeface="Consolas"/>
                <a:cs typeface="Consolas"/>
              </a:rPr>
              <a:t>}</a:t>
            </a:r>
            <a:br>
              <a:rPr sz="1200" b="0" i="0" u="none">
                <a:solidFill>
                  <a:srgbClr val="A9B7C6"/>
                </a:solidFill>
                <a:latin typeface="Consolas"/>
                <a:ea typeface="Consolas"/>
                <a:cs typeface="Consolas"/>
              </a:rPr>
            </a:br>
            <a:br>
              <a:rPr sz="1200" b="0" i="0" u="none">
                <a:solidFill>
                  <a:srgbClr val="A9B7C6"/>
                </a:solidFill>
                <a:latin typeface="Consolas"/>
                <a:ea typeface="Consolas"/>
                <a:cs typeface="Consolas"/>
              </a:rPr>
            </a:br>
            <a:r>
              <a:rPr sz="1200" b="0" i="0" u="none">
                <a:solidFill>
                  <a:srgbClr val="9876AA"/>
                </a:solidFill>
                <a:latin typeface="Consolas"/>
                <a:ea typeface="Consolas"/>
                <a:cs typeface="Consolas"/>
              </a:rPr>
              <a:t>sensorManager</a:t>
            </a:r>
            <a:r>
              <a:rPr sz="1200" b="0" i="0" u="none">
                <a:solidFill>
                  <a:srgbClr val="A9B7C6"/>
                </a:solidFill>
                <a:latin typeface="Consolas"/>
                <a:ea typeface="Consolas"/>
                <a:cs typeface="Consolas"/>
              </a:rPr>
              <a:t>.registerListener(</a:t>
            </a:r>
            <a:r>
              <a:rPr sz="1200" b="0" i="0" u="none">
                <a:solidFill>
                  <a:srgbClr val="9876AA"/>
                </a:solidFill>
                <a:latin typeface="Consolas"/>
                <a:ea typeface="Consolas"/>
                <a:cs typeface="Consolas"/>
              </a:rPr>
              <a:t>accelerometerEventListener</a:t>
            </a:r>
            <a:r>
              <a:rPr sz="1200" b="0" i="0" u="none">
                <a:solidFill>
                  <a:srgbClr val="CC7832"/>
                </a:solidFill>
                <a:latin typeface="Consolas"/>
                <a:ea typeface="Consolas"/>
                <a:cs typeface="Consolas"/>
              </a:rPr>
              <a:t>, </a:t>
            </a:r>
            <a:r>
              <a:rPr sz="1200" b="0" i="0" u="none">
                <a:solidFill>
                  <a:srgbClr val="9876AA"/>
                </a:solidFill>
                <a:latin typeface="Consolas"/>
                <a:ea typeface="Consolas"/>
                <a:cs typeface="Consolas"/>
              </a:rPr>
              <a:t>accelerometer</a:t>
            </a:r>
            <a:r>
              <a:rPr sz="1200" b="0" i="0" u="none">
                <a:solidFill>
                  <a:srgbClr val="CC7832"/>
                </a:solidFill>
                <a:latin typeface="Consolas"/>
                <a:ea typeface="Consolas"/>
                <a:cs typeface="Consolas"/>
              </a:rPr>
              <a:t>, </a:t>
            </a:r>
            <a:r>
              <a:rPr sz="1200" b="0" i="0" u="none">
                <a:solidFill>
                  <a:srgbClr val="A9B7C6"/>
                </a:solidFill>
                <a:latin typeface="Consolas"/>
                <a:ea typeface="Consolas"/>
                <a:cs typeface="Consolas"/>
              </a:rPr>
              <a:t>SensorManager.</a:t>
            </a:r>
            <a:r>
              <a:rPr sz="1200" b="0" i="1" u="none">
                <a:solidFill>
                  <a:srgbClr val="9876AA"/>
                </a:solidFill>
                <a:latin typeface="Consolas"/>
                <a:ea typeface="Consolas"/>
                <a:cs typeface="Consolas"/>
              </a:rPr>
              <a:t>SENSOR_DELAY_UI</a:t>
            </a:r>
            <a:r>
              <a:rPr sz="1200" b="0" i="0" u="none">
                <a:solidFill>
                  <a:srgbClr val="A9B7C6"/>
                </a:solidFill>
                <a:latin typeface="Consolas"/>
                <a:ea typeface="Consolas"/>
                <a:cs typeface="Consolas"/>
              </a:rPr>
              <a:t>)</a:t>
            </a:r>
            <a:r>
              <a:rPr sz="1200" b="0" i="0" u="none">
                <a:solidFill>
                  <a:srgbClr val="CC7832"/>
                </a:solidFill>
                <a:latin typeface="Consolas"/>
                <a:ea typeface="Consolas"/>
                <a:cs typeface="Consolas"/>
              </a:rPr>
              <a:t>;</a:t>
            </a:r>
            <a:endParaRPr sz="1200" b="0" i="0" u="none">
              <a:solidFill>
                <a:srgbClr val="CC7832"/>
              </a:solidFill>
              <a:latin typeface="Consolas"/>
              <a:ea typeface="Consolas"/>
              <a:cs typeface="Consolas"/>
            </a:endParaRPr>
          </a:p>
        </p:txBody>
      </p:sp>
      <p:pic>
        <p:nvPicPr>
          <p:cNvPr id="7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5399978" flipH="0" flipV="0">
            <a:off x="8554829" y="3224254"/>
            <a:ext cx="5046050" cy="18156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latin typeface="Uni Sans Heavy Caps"/>
                <a:ea typeface="Uni Sans Heavy Caps"/>
                <a:cs typeface="Uni Sans Heavy Caps"/>
              </a:rPr>
              <a:t>Итоги:</a:t>
            </a:r>
            <a:endParaRPr>
              <a:latin typeface="Uni Sans Heavy Caps"/>
              <a:ea typeface="Uni Sans Heavy Caps"/>
              <a:cs typeface="Uni Sans Heavy Caps"/>
            </a:endParaRPr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latin typeface="Bahnschrift"/>
                <a:ea typeface="Bahnschrift"/>
                <a:cs typeface="Bahnschrift"/>
              </a:rPr>
              <a:t>Создано 5 работающих мини-приложений</a:t>
            </a:r>
            <a:endParaRPr>
              <a:latin typeface="Bahnschrift"/>
              <a:ea typeface="Bahnschrift"/>
              <a:cs typeface="Bahnschrift"/>
            </a:endParaRPr>
          </a:p>
          <a:p>
            <a:pPr>
              <a:defRPr/>
            </a:pPr>
            <a:r>
              <a:rPr>
                <a:latin typeface="Bahnschrift"/>
                <a:ea typeface="Bahnschrift"/>
                <a:cs typeface="Bahnschrift"/>
              </a:rPr>
              <a:t>Изучены способы создания и применения анимаций</a:t>
            </a:r>
            <a:endParaRPr>
              <a:latin typeface="Bahnschrift"/>
              <a:ea typeface="Bahnschrift"/>
              <a:cs typeface="Bahnschrift"/>
            </a:endParaRPr>
          </a:p>
          <a:p>
            <a:pPr>
              <a:defRPr/>
            </a:pPr>
            <a:r>
              <a:rPr>
                <a:latin typeface="Bahnschrift"/>
                <a:ea typeface="Bahnschrift"/>
                <a:cs typeface="Bahnschrift"/>
              </a:rPr>
              <a:t>Изучена работа с датчиками</a:t>
            </a:r>
            <a:endParaRPr>
              <a:latin typeface="Bahnschrift"/>
              <a:ea typeface="Bahnschrift"/>
              <a:cs typeface="Bahnschrift"/>
            </a:endParaRPr>
          </a:p>
          <a:p>
            <a:pPr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Bahnschrift"/>
                <a:ea typeface="Bahnschrift"/>
                <a:cs typeface="Bahnschrift"/>
              </a:rPr>
              <a:t>Реализовано хранение чисел через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Bahnschrift"/>
                <a:ea typeface="Bahnschrift"/>
                <a:cs typeface="Bahnschrift"/>
              </a:rPr>
              <a:t>SharedPreferences</a:t>
            </a:r>
            <a:endParaRPr>
              <a:latin typeface="Bahnschrift"/>
              <a:ea typeface="Bahnschrift"/>
              <a:cs typeface="Bahnschrift"/>
            </a:endParaRPr>
          </a:p>
          <a:p>
            <a:pPr>
              <a:defRPr/>
            </a:pPr>
            <a:r>
              <a:rPr>
                <a:latin typeface="Bahnschrift"/>
                <a:ea typeface="Bahnschrift"/>
                <a:cs typeface="Bahnschrift"/>
              </a:rPr>
              <a:t>Изучена работа с плагин</a:t>
            </a:r>
            <a:r>
              <a:rPr lang="ru-RU">
                <a:latin typeface="Bahnschrift"/>
                <a:ea typeface="Bahnschrift"/>
                <a:cs typeface="Bahnschrift"/>
              </a:rPr>
              <a:t>ом</a:t>
            </a:r>
            <a:r>
              <a:rPr lang="en-US">
                <a:latin typeface="Bahnschrift"/>
                <a:ea typeface="Bahnschrift"/>
                <a:cs typeface="Bahnschrift"/>
              </a:rPr>
              <a:t> </a:t>
            </a:r>
            <a:r>
              <a:rPr lang="en-US">
                <a:latin typeface="Bahnschrift"/>
                <a:ea typeface="Bahnschrift"/>
                <a:cs typeface="Bahnschrift"/>
              </a:rPr>
              <a:t>Dexter</a:t>
            </a:r>
            <a:endParaRPr lang="en-US">
              <a:latin typeface="Bahnschrift"/>
              <a:ea typeface="Bahnschrift"/>
              <a:cs typeface="Bahnschrift"/>
            </a:endParaRPr>
          </a:p>
          <a:p>
            <a:pPr>
              <a:defRPr/>
            </a:pPr>
            <a:r>
              <a:rPr lang="ru-RU">
                <a:latin typeface="Bahnschrift"/>
                <a:ea typeface="Bahnschrift"/>
                <a:cs typeface="Bahnschrift"/>
              </a:rPr>
              <a:t>Реализовано использование аппаратной части устройства (модуля камеры)</a:t>
            </a:r>
            <a:endParaRPr lang="en-US">
              <a:latin typeface="Bahnschrift"/>
              <a:ea typeface="Bahnschrift"/>
              <a:cs typeface="Bahnschrif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ONLYOFFICE/6.2.0.148</Application>
  <DocSecurity>0</DocSecurity>
  <PresentationFormat>Widescreen</PresentationFormat>
  <Paragraphs>0</Paragraphs>
  <Slides>10</Slides>
  <Notes>10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8</cp:revision>
  <dcterms:created xsi:type="dcterms:W3CDTF">2012-12-03T06:56:55Z</dcterms:created>
  <dcterms:modified xsi:type="dcterms:W3CDTF">2021-05-23T15:17:17Z</dcterms:modified>
  <cp:category/>
  <cp:contentStatus/>
  <cp:version/>
</cp:coreProperties>
</file>