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bg>
      <p:bgPr>
        <a:gradFill flip="none" rotWithShape="1">
          <a:gsLst>
            <a:gs pos="10000">
              <a:srgbClr val="66D3EE"/>
            </a:gs>
            <a:gs pos="100000">
              <a:srgbClr val="06588E"/>
            </a:gs>
          </a:gsLst>
          <a:lin ang="6120001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6"/>
          <p:cNvGrpSpPr/>
          <p:nvPr/>
        </p:nvGrpSpPr>
        <p:grpSpPr>
          <a:xfrm>
            <a:off x="9820767" y="4380088"/>
            <a:ext cx="3180649" cy="3422793"/>
            <a:chOff x="0" y="0"/>
            <a:chExt cx="3180648" cy="3422791"/>
          </a:xfrm>
        </p:grpSpPr>
        <p:sp>
          <p:nvSpPr>
            <p:cNvPr id="117" name="Straight Connector 7"/>
            <p:cNvSpPr/>
            <p:nvPr/>
          </p:nvSpPr>
          <p:spPr>
            <a:xfrm flipH="1">
              <a:off x="2206979" y="-1"/>
              <a:ext cx="973669" cy="973668"/>
            </a:xfrm>
            <a:prstGeom prst="line">
              <a:avLst/>
            </a:prstGeom>
            <a:noFill/>
            <a:ln w="3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650240">
                <a:defRPr b="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18" name="Straight Connector 8"/>
            <p:cNvSpPr/>
            <p:nvPr/>
          </p:nvSpPr>
          <p:spPr>
            <a:xfrm flipH="1">
              <a:off x="0" y="242144"/>
              <a:ext cx="3180648" cy="3180648"/>
            </a:xfrm>
            <a:prstGeom prst="line">
              <a:avLst/>
            </a:prstGeom>
            <a:noFill/>
            <a:ln w="3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650240">
                <a:defRPr b="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19" name="Straight Connector 9"/>
            <p:cNvSpPr/>
            <p:nvPr/>
          </p:nvSpPr>
          <p:spPr>
            <a:xfrm flipH="1">
              <a:off x="1157677" y="343182"/>
              <a:ext cx="2022971" cy="2022970"/>
            </a:xfrm>
            <a:prstGeom prst="line">
              <a:avLst/>
            </a:prstGeom>
            <a:noFill/>
            <a:ln w="31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650240">
                <a:defRPr b="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20" name="Straight Connector 10"/>
            <p:cNvSpPr/>
            <p:nvPr/>
          </p:nvSpPr>
          <p:spPr>
            <a:xfrm flipH="1">
              <a:off x="1318543" y="178930"/>
              <a:ext cx="1862104" cy="1862102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650240">
                <a:defRPr b="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21" name="Straight Connector 11"/>
            <p:cNvSpPr/>
            <p:nvPr/>
          </p:nvSpPr>
          <p:spPr>
            <a:xfrm flipH="1">
              <a:off x="1825980" y="767645"/>
              <a:ext cx="1354669" cy="1354667"/>
            </a:xfrm>
            <a:prstGeom prst="line">
              <a:avLst/>
            </a:prstGeom>
            <a:noFill/>
            <a:ln w="254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algn="l" defTabSz="650240">
                <a:defRPr b="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123" name="Texte du titre"/>
          <p:cNvSpPr txBox="1"/>
          <p:nvPr>
            <p:ph type="title"/>
          </p:nvPr>
        </p:nvSpPr>
        <p:spPr>
          <a:xfrm>
            <a:off x="729825" y="6005687"/>
            <a:ext cx="9103362" cy="1607539"/>
          </a:xfrm>
          <a:prstGeom prst="rect">
            <a:avLst/>
          </a:prstGeom>
        </p:spPr>
        <p:txBody>
          <a:bodyPr lIns="48767" tIns="48767" rIns="48767" bIns="48767"/>
          <a:lstStyle>
            <a:lvl1pPr algn="l" defTabSz="650240">
              <a:defRPr cap="all" sz="5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24" name="Texte niveau 1…"/>
          <p:cNvSpPr txBox="1"/>
          <p:nvPr>
            <p:ph type="body" sz="half" idx="1"/>
          </p:nvPr>
        </p:nvSpPr>
        <p:spPr>
          <a:xfrm>
            <a:off x="729825" y="1950719"/>
            <a:ext cx="9103362" cy="3856286"/>
          </a:xfrm>
          <a:prstGeom prst="rect">
            <a:avLst/>
          </a:prstGeom>
        </p:spPr>
        <p:txBody>
          <a:bodyPr lIns="48767" tIns="48767" rIns="48767" bIns="48767"/>
          <a:lstStyle>
            <a:lvl1pPr marL="400050" indent="-400050" defTabSz="650240">
              <a:spcBef>
                <a:spcPts val="800"/>
              </a:spcBef>
              <a:buClr>
                <a:srgbClr val="FFFFFF"/>
              </a:buClr>
              <a:buSzPct val="80000"/>
              <a:buChar char=""/>
              <a:defRPr sz="2800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01700" defTabSz="650240">
              <a:spcBef>
                <a:spcPts val="800"/>
              </a:spcBef>
              <a:buClr>
                <a:srgbClr val="FFFFFF"/>
              </a:buClr>
              <a:buSzPct val="80000"/>
              <a:buChar char=""/>
              <a:defRPr sz="2800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414462" indent="-500062" defTabSz="650240">
              <a:spcBef>
                <a:spcPts val="800"/>
              </a:spcBef>
              <a:buClr>
                <a:srgbClr val="FFFFFF"/>
              </a:buClr>
              <a:buSzPct val="80000"/>
              <a:buChar char=""/>
              <a:defRPr sz="2800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14500" indent="-342900" defTabSz="650240">
              <a:spcBef>
                <a:spcPts val="800"/>
              </a:spcBef>
              <a:buClr>
                <a:srgbClr val="FFFFFF"/>
              </a:buClr>
              <a:buSzPct val="80000"/>
              <a:buChar char=""/>
              <a:defRPr sz="2800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71700" indent="-342900" defTabSz="650240">
              <a:spcBef>
                <a:spcPts val="800"/>
              </a:spcBef>
              <a:buClr>
                <a:srgbClr val="FFFFFF"/>
              </a:buClr>
              <a:buSzPct val="80000"/>
              <a:buChar char=""/>
              <a:defRPr sz="2800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25" name="Numéro de diapositive"/>
          <p:cNvSpPr txBox="1"/>
          <p:nvPr>
            <p:ph type="sldNum" sz="quarter" idx="2"/>
          </p:nvPr>
        </p:nvSpPr>
        <p:spPr>
          <a:xfrm>
            <a:off x="11542865" y="7100823"/>
            <a:ext cx="729610" cy="783337"/>
          </a:xfrm>
          <a:prstGeom prst="rect">
            <a:avLst/>
          </a:prstGeom>
        </p:spPr>
        <p:txBody>
          <a:bodyPr lIns="48767" tIns="48767" rIns="48767" bIns="48767" anchor="b"/>
          <a:lstStyle>
            <a:lvl1pPr algn="r" defTabSz="650240">
              <a:defRPr sz="4400">
                <a:solidFill>
                  <a:srgbClr val="0A31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1">
                <a:lumOff val="16847"/>
              </a:schemeClr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éalisée par Guillaume Gavanese, Christelle Bihan, William Kouamen, Kevin Arrais et Christophe Cuaz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3404"/>
            </a:lvl1pPr>
          </a:lstStyle>
          <a:p>
            <a:pPr/>
            <a:r>
              <a:t>réalisée par Guillaume Gavanese, Christelle Bihan, William Kouamen, Kevin Arrais et Christophe Cuaz</a:t>
            </a:r>
          </a:p>
        </p:txBody>
      </p:sp>
      <p:pic>
        <p:nvPicPr>
          <p:cNvPr id="135" name="logo2.jpg" descr="logo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835908"/>
            <a:ext cx="13004800" cy="104038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1">
                <a:lumOff val="16847"/>
              </a:schemeClr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Ashampoo_Snap_dimanche 24 septembre 2017_22h15m47s_004_.png" descr="Ashampoo_Snap_dimanche 24 septembre 2017_22h15m47s_004_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44500" y="649316"/>
            <a:ext cx="13893800" cy="6292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1">
                <a:lumOff val="16847"/>
              </a:schemeClr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éalisation d’un trigger : afin qu’un client ne puisse commenter qu’une fois un livre acheté"/>
          <p:cNvSpPr txBox="1"/>
          <p:nvPr>
            <p:ph type="title"/>
          </p:nvPr>
        </p:nvSpPr>
        <p:spPr>
          <a:xfrm>
            <a:off x="952500" y="254000"/>
            <a:ext cx="11312575" cy="1067049"/>
          </a:xfrm>
          <a:prstGeom prst="rect">
            <a:avLst/>
          </a:prstGeom>
        </p:spPr>
        <p:txBody>
          <a:bodyPr/>
          <a:lstStyle>
            <a:lvl1pPr defTabSz="403097">
              <a:defRPr sz="3105"/>
            </a:lvl1pPr>
          </a:lstStyle>
          <a:p>
            <a:pPr/>
            <a:r>
              <a:t>Réalisation d’un trigger : afin qu’un client ne puisse commenter qu’une fois un livre acheté</a:t>
            </a:r>
          </a:p>
        </p:txBody>
      </p:sp>
      <p:pic>
        <p:nvPicPr>
          <p:cNvPr id="163" name="Ashampoo_Snap_dimanche 24 septembre 2017_23h10m36s_001_.png" descr="Ashampoo_Snap_dimanche 24 septembre 2017_23h10m36s_001_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69900" y="1365200"/>
            <a:ext cx="14386474" cy="7179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1">
                <a:lumOff val="16847"/>
              </a:schemeClr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3 - Votre logici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3 - Votre logiciel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1">
                <a:lumOff val="16847"/>
              </a:schemeClr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résentation du code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Présentation du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1">
                <a:lumOff val="16847"/>
              </a:schemeClr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Espace réservé du contenu 2"/>
          <p:cNvSpPr txBox="1"/>
          <p:nvPr>
            <p:ph type="body" sz="quarter" idx="1"/>
          </p:nvPr>
        </p:nvSpPr>
        <p:spPr>
          <a:xfrm>
            <a:off x="729825" y="1950720"/>
            <a:ext cx="9103362" cy="745068"/>
          </a:xfrm>
          <a:prstGeom prst="rect">
            <a:avLst/>
          </a:prstGeom>
        </p:spPr>
        <p:txBody>
          <a:bodyPr/>
          <a:lstStyle/>
          <a:p>
            <a:pPr/>
            <a:r>
              <a:t>La classe connexionBase:</a:t>
            </a:r>
          </a:p>
        </p:txBody>
      </p:sp>
      <p:pic>
        <p:nvPicPr>
          <p:cNvPr id="170" name="Image 4" descr="Imag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6267" y="2695787"/>
            <a:ext cx="5360183" cy="55947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1">
                <a:lumOff val="16847"/>
              </a:schemeClr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Espace réservé du contenu 2"/>
          <p:cNvSpPr txBox="1"/>
          <p:nvPr>
            <p:ph type="body" sz="half" idx="1"/>
          </p:nvPr>
        </p:nvSpPr>
        <p:spPr>
          <a:xfrm>
            <a:off x="365759" y="1341119"/>
            <a:ext cx="9414935" cy="4470402"/>
          </a:xfrm>
          <a:prstGeom prst="rect">
            <a:avLst/>
          </a:prstGeom>
        </p:spPr>
        <p:txBody>
          <a:bodyPr/>
          <a:lstStyle/>
          <a:p>
            <a:pPr/>
            <a:r>
              <a:t>La classe DAO et l’objet Editor contient toutes les méthodes d’accès a la base de données (CRUD).</a:t>
            </a:r>
          </a:p>
          <a:p>
            <a:pPr/>
            <a:r>
              <a:t>CREATE : </a:t>
            </a:r>
          </a:p>
        </p:txBody>
      </p:sp>
      <p:pic>
        <p:nvPicPr>
          <p:cNvPr id="173" name="Image 3" descr="Imag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985" y="4331026"/>
            <a:ext cx="9368829" cy="3729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1">
                <a:lumOff val="16847"/>
              </a:schemeClr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Espace réservé du contenu 2"/>
          <p:cNvSpPr txBox="1"/>
          <p:nvPr>
            <p:ph type="body" sz="quarter" idx="1"/>
          </p:nvPr>
        </p:nvSpPr>
        <p:spPr>
          <a:xfrm>
            <a:off x="553719" y="1503679"/>
            <a:ext cx="9103361" cy="1174046"/>
          </a:xfrm>
          <a:prstGeom prst="rect">
            <a:avLst/>
          </a:prstGeom>
        </p:spPr>
        <p:txBody>
          <a:bodyPr/>
          <a:lstStyle/>
          <a:p>
            <a:pPr/>
            <a:r>
              <a:t>DELETE : </a:t>
            </a:r>
          </a:p>
        </p:txBody>
      </p:sp>
      <p:pic>
        <p:nvPicPr>
          <p:cNvPr id="176" name="Image 4" descr="Imag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5616" y="2537741"/>
            <a:ext cx="8114971" cy="38020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1">
                <a:lumOff val="16847"/>
              </a:schemeClr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Espace réservé du contenu 2"/>
          <p:cNvSpPr txBox="1"/>
          <p:nvPr>
            <p:ph type="body" sz="quarter" idx="1"/>
          </p:nvPr>
        </p:nvSpPr>
        <p:spPr>
          <a:xfrm>
            <a:off x="729825" y="1950720"/>
            <a:ext cx="9103362" cy="826348"/>
          </a:xfrm>
          <a:prstGeom prst="rect">
            <a:avLst/>
          </a:prstGeom>
        </p:spPr>
        <p:txBody>
          <a:bodyPr/>
          <a:lstStyle/>
          <a:p>
            <a:pPr/>
            <a:r>
              <a:t>UPDATE : </a:t>
            </a:r>
          </a:p>
        </p:txBody>
      </p:sp>
      <p:pic>
        <p:nvPicPr>
          <p:cNvPr id="179" name="Image 4" descr="Imag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4713" y="2777066"/>
            <a:ext cx="7141741" cy="52561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1">
                <a:lumOff val="16847"/>
              </a:schemeClr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Espace réservé du contenu 2"/>
          <p:cNvSpPr txBox="1"/>
          <p:nvPr>
            <p:ph type="body" sz="quarter" idx="1"/>
          </p:nvPr>
        </p:nvSpPr>
        <p:spPr>
          <a:xfrm>
            <a:off x="716279" y="1517227"/>
            <a:ext cx="9103361" cy="866988"/>
          </a:xfrm>
          <a:prstGeom prst="rect">
            <a:avLst/>
          </a:prstGeom>
        </p:spPr>
        <p:txBody>
          <a:bodyPr/>
          <a:lstStyle/>
          <a:p>
            <a:pPr/>
            <a:r>
              <a:t>READ :</a:t>
            </a:r>
          </a:p>
        </p:txBody>
      </p:sp>
      <p:pic>
        <p:nvPicPr>
          <p:cNvPr id="182" name="Image 4" descr="Imag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4111" y="2221653"/>
            <a:ext cx="6895703" cy="59647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1">
                <a:lumOff val="16847"/>
              </a:schemeClr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Espace réservé du contenu 4" descr="Espace réservé du contenu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4213" y="1950719"/>
            <a:ext cx="6190826" cy="5865708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RECHERCHE PAR L’ID :"/>
          <p:cNvSpPr txBox="1"/>
          <p:nvPr>
            <p:ph type="body" sz="quarter" idx="1"/>
          </p:nvPr>
        </p:nvSpPr>
        <p:spPr>
          <a:xfrm>
            <a:off x="414019" y="665479"/>
            <a:ext cx="9103361" cy="1174046"/>
          </a:xfrm>
          <a:prstGeom prst="rect">
            <a:avLst/>
          </a:prstGeom>
        </p:spPr>
        <p:txBody>
          <a:bodyPr/>
          <a:lstStyle/>
          <a:p>
            <a:pPr/>
            <a:r>
              <a:t>RECHERCHE PAR L’ID :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1">
                <a:lumOff val="16847"/>
              </a:schemeClr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ommaire :"/>
          <p:cNvSpPr txBox="1"/>
          <p:nvPr>
            <p:ph type="ctrTitle"/>
          </p:nvPr>
        </p:nvSpPr>
        <p:spPr>
          <a:xfrm>
            <a:off x="685800" y="431800"/>
            <a:ext cx="3017640" cy="725587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/>
            <a:r>
              <a:t>Sommaire :</a:t>
            </a:r>
          </a:p>
        </p:txBody>
      </p:sp>
      <p:sp>
        <p:nvSpPr>
          <p:cNvPr id="138" name="2 - SQL…"/>
          <p:cNvSpPr txBox="1"/>
          <p:nvPr/>
        </p:nvSpPr>
        <p:spPr>
          <a:xfrm>
            <a:off x="4751933" y="3852520"/>
            <a:ext cx="3500934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2 - SQL</a:t>
            </a:r>
          </a:p>
          <a:p>
            <a:pPr/>
            <a:r>
              <a:t>Présentation de la BDD</a:t>
            </a:r>
          </a:p>
        </p:txBody>
      </p:sp>
      <p:sp>
        <p:nvSpPr>
          <p:cNvPr id="139" name="1 - MERISE…"/>
          <p:cNvSpPr txBox="1"/>
          <p:nvPr/>
        </p:nvSpPr>
        <p:spPr>
          <a:xfrm>
            <a:off x="1924151" y="1661770"/>
            <a:ext cx="1841298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1 - MERISE</a:t>
            </a:r>
          </a:p>
          <a:p>
            <a:pPr marL="333375" indent="-333375">
              <a:buSzPct val="145000"/>
              <a:buChar char="-"/>
            </a:pPr>
            <a:r>
              <a:t>MCD</a:t>
            </a:r>
          </a:p>
          <a:p>
            <a:pPr marL="333375" indent="-333375">
              <a:buSzPct val="145000"/>
              <a:buChar char="-"/>
            </a:pPr>
            <a:r>
              <a:t>MLD</a:t>
            </a:r>
          </a:p>
          <a:p>
            <a:pPr marL="333375" indent="-333375">
              <a:buSzPct val="145000"/>
              <a:buChar char="-"/>
            </a:pPr>
            <a:r>
              <a:t>MPD</a:t>
            </a:r>
          </a:p>
        </p:txBody>
      </p:sp>
      <p:sp>
        <p:nvSpPr>
          <p:cNvPr id="140" name="3 - Le programme…"/>
          <p:cNvSpPr txBox="1"/>
          <p:nvPr/>
        </p:nvSpPr>
        <p:spPr>
          <a:xfrm>
            <a:off x="7789405" y="5954370"/>
            <a:ext cx="4182390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3 - Le programme</a:t>
            </a:r>
          </a:p>
          <a:p>
            <a:pPr marL="333375" indent="-333375">
              <a:buSzPct val="145000"/>
              <a:buChar char="-"/>
            </a:pPr>
            <a:r>
              <a:t>Présentation du code</a:t>
            </a:r>
          </a:p>
          <a:p>
            <a:pPr marL="333375" indent="-333375">
              <a:buSzPct val="145000"/>
              <a:buChar char="-"/>
            </a:pPr>
            <a:r>
              <a:t>Démonstration du logiciel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1">
                <a:lumOff val="16847"/>
              </a:schemeClr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Espace réservé du contenu 4" descr="Espace réservé du contenu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9564" y="2019299"/>
            <a:ext cx="6608872" cy="6421122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DELETE :"/>
          <p:cNvSpPr txBox="1"/>
          <p:nvPr>
            <p:ph type="body" sz="quarter" idx="1"/>
          </p:nvPr>
        </p:nvSpPr>
        <p:spPr>
          <a:xfrm>
            <a:off x="1531619" y="-2026921"/>
            <a:ext cx="9103361" cy="1174046"/>
          </a:xfrm>
          <a:prstGeom prst="rect">
            <a:avLst/>
          </a:prstGeom>
        </p:spPr>
        <p:txBody>
          <a:bodyPr/>
          <a:lstStyle/>
          <a:p>
            <a:pPr/>
            <a:r>
              <a:t>DELETE : </a:t>
            </a:r>
          </a:p>
        </p:txBody>
      </p:sp>
      <p:sp>
        <p:nvSpPr>
          <p:cNvPr id="189" name="Espace réservé du contenu 2"/>
          <p:cNvSpPr txBox="1"/>
          <p:nvPr/>
        </p:nvSpPr>
        <p:spPr>
          <a:xfrm>
            <a:off x="414019" y="500379"/>
            <a:ext cx="9103361" cy="1174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 anchor="ctr">
            <a:normAutofit fontScale="100000" lnSpcReduction="0"/>
          </a:bodyPr>
          <a:lstStyle>
            <a:lvl1pPr marL="400050" indent="-400050" algn="l" defTabSz="650240">
              <a:spcBef>
                <a:spcPts val="800"/>
              </a:spcBef>
              <a:buClr>
                <a:srgbClr val="FFFFFF"/>
              </a:buClr>
              <a:buSzPct val="80000"/>
              <a:buChar char=""/>
              <a:defRPr b="0" sz="2800">
                <a:solidFill>
                  <a:srgbClr val="0F49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RECHERCHE PAR CRITERE: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1">
                <a:lumOff val="16847"/>
              </a:schemeClr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Votre logiciel"/>
          <p:cNvSpPr txBox="1"/>
          <p:nvPr/>
        </p:nvSpPr>
        <p:spPr>
          <a:xfrm>
            <a:off x="4718608" y="4001517"/>
            <a:ext cx="3251324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Votre logiciel</a:t>
            </a:r>
          </a:p>
        </p:txBody>
      </p:sp>
      <p:pic>
        <p:nvPicPr>
          <p:cNvPr id="192" name="logo2.jpg" descr="logo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1263" y="5118608"/>
            <a:ext cx="7366015" cy="58928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1">
                <a:lumOff val="16847"/>
              </a:schemeClr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1 - MERI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1 - MERISE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1">
                <a:lumOff val="16847"/>
              </a:schemeClr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Modèle Conceptuel de données"/>
          <p:cNvSpPr txBox="1"/>
          <p:nvPr>
            <p:ph type="body" sz="quarter" idx="1"/>
          </p:nvPr>
        </p:nvSpPr>
        <p:spPr>
          <a:xfrm>
            <a:off x="1270000" y="8641556"/>
            <a:ext cx="10464800" cy="659805"/>
          </a:xfrm>
          <a:prstGeom prst="rect">
            <a:avLst/>
          </a:prstGeom>
        </p:spPr>
        <p:txBody>
          <a:bodyPr/>
          <a:lstStyle/>
          <a:p>
            <a:pPr/>
            <a:r>
              <a:t>Modèle Conceptuel de données</a:t>
            </a:r>
          </a:p>
        </p:txBody>
      </p:sp>
      <p:pic>
        <p:nvPicPr>
          <p:cNvPr id="146" name="MCD.png" descr="MC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72894" y="-213815"/>
            <a:ext cx="13750588" cy="88582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1">
                <a:lumOff val="16847"/>
              </a:schemeClr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Modèle Logique de Données"/>
          <p:cNvSpPr txBox="1"/>
          <p:nvPr>
            <p:ph type="body" sz="quarter" idx="1"/>
          </p:nvPr>
        </p:nvSpPr>
        <p:spPr>
          <a:xfrm>
            <a:off x="1282700" y="8712200"/>
            <a:ext cx="10060434" cy="708075"/>
          </a:xfrm>
          <a:prstGeom prst="rect">
            <a:avLst/>
          </a:prstGeom>
        </p:spPr>
        <p:txBody>
          <a:bodyPr/>
          <a:lstStyle/>
          <a:p>
            <a:pPr/>
            <a:r>
              <a:t>Modèle Logique de Données</a:t>
            </a:r>
          </a:p>
        </p:txBody>
      </p:sp>
      <p:pic>
        <p:nvPicPr>
          <p:cNvPr id="149" name="MLD.png" descr="ML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85715" y="-92538"/>
            <a:ext cx="13576230" cy="88374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1">
                <a:lumOff val="16847"/>
              </a:schemeClr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odèle Physique de données"/>
          <p:cNvSpPr txBox="1"/>
          <p:nvPr>
            <p:ph type="body" sz="quarter" idx="1"/>
          </p:nvPr>
        </p:nvSpPr>
        <p:spPr>
          <a:xfrm>
            <a:off x="1270000" y="888365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Modèle Physique de données</a:t>
            </a:r>
          </a:p>
        </p:txBody>
      </p:sp>
      <p:pic>
        <p:nvPicPr>
          <p:cNvPr id="152" name="MPD.png" descr="MP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0578" y="-349782"/>
            <a:ext cx="13045956" cy="9543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1">
                <a:lumOff val="16847"/>
              </a:schemeClr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2 -Gestion de la BDD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2 -Gestion de la BDD</a:t>
            </a:r>
          </a:p>
          <a:p>
            <a:pPr/>
            <a:r>
              <a:t>via 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1">
                <a:lumOff val="16847"/>
              </a:schemeClr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Ashampoo_Snap_dimanche 24 septembre 2017_22h18m10s_006_.png" descr="Ashampoo_Snap_dimanche 24 septembre 2017_22h18m10s_006_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3700" y="511386"/>
            <a:ext cx="13910127" cy="8577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1">
                <a:lumOff val="16847"/>
              </a:schemeClr>
            </a:gs>
            <a:gs pos="100000">
              <a:schemeClr val="accent1">
                <a:lumOff val="-13575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Ashampoo_Snap_dimanche 24 septembre 2017_22h19m21s_007_.png" descr="Ashampoo_Snap_dimanche 24 septembre 2017_22h19m21s_007_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7500" y="538846"/>
            <a:ext cx="14711520" cy="78893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