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5355-221C-4D44-846A-1C3953FC5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Frame EDITOR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7FE6F2-9B84-47C9-9638-EE14205F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Librairie « Caroline »</a:t>
            </a:r>
          </a:p>
        </p:txBody>
      </p:sp>
    </p:spTree>
    <p:extLst>
      <p:ext uri="{BB962C8B-B14F-4D97-AF65-F5344CB8AC3E}">
        <p14:creationId xmlns:p14="http://schemas.microsoft.com/office/powerpoint/2010/main" val="21661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A76FF-AF7F-440D-A7BC-84C5FDC0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660400"/>
          </a:xfrm>
        </p:spPr>
        <p:txBody>
          <a:bodyPr/>
          <a:lstStyle/>
          <a:p>
            <a:r>
              <a:rPr lang="fr-FR" dirty="0"/>
              <a:t>JFrame partie basse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11A03A-769B-43B2-ABFA-75CC1215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2" y="1968319"/>
            <a:ext cx="857369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44CD7-144B-4B08-9571-7B34EA34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952500"/>
          </a:xfrm>
        </p:spPr>
        <p:txBody>
          <a:bodyPr/>
          <a:lstStyle/>
          <a:p>
            <a:r>
              <a:rPr lang="fr-FR" dirty="0"/>
              <a:t>Label Supprimer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74A2DA-F836-4E43-9A02-9C657EC7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2039766"/>
            <a:ext cx="9443225" cy="26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9CCD1-AA6D-4D63-92E0-8CF29AEB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62000"/>
          </a:xfrm>
        </p:spPr>
        <p:txBody>
          <a:bodyPr/>
          <a:lstStyle/>
          <a:p>
            <a:r>
              <a:rPr lang="fr-FR" dirty="0"/>
              <a:t>JFrame EDITOR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6E8216-FD4F-45D1-A86D-122AB53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805600"/>
            <a:ext cx="7765064" cy="56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3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9D4FF-A7BD-4CBB-BAA6-5DF6F113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JFrame partie haute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A9C6E9-8F6C-4BB7-B8DF-A9C1721F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15" y="3197114"/>
            <a:ext cx="856417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A89AA-0FEA-49D4-A077-84B46C72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2" y="596901"/>
            <a:ext cx="8534400" cy="634999"/>
          </a:xfrm>
        </p:spPr>
        <p:txBody>
          <a:bodyPr/>
          <a:lstStyle/>
          <a:p>
            <a:r>
              <a:rPr lang="fr-FR" dirty="0"/>
              <a:t>Label Créer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69F5F3-576F-4F7C-8745-8E030891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9" y="1739761"/>
            <a:ext cx="6809233" cy="236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7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28C47-A35C-4DE9-AB63-0F9BB310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11200"/>
          </a:xfrm>
        </p:spPr>
        <p:txBody>
          <a:bodyPr/>
          <a:lstStyle/>
          <a:p>
            <a:r>
              <a:rPr lang="fr-FR" dirty="0"/>
              <a:t>ComboBox de recherche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9A8A8-3A8B-4B2E-9A59-C04D29E6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04888"/>
            <a:ext cx="9438317" cy="19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7A966-95EF-4827-BBED-C0139E70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11200"/>
          </a:xfrm>
        </p:spPr>
        <p:txBody>
          <a:bodyPr/>
          <a:lstStyle/>
          <a:p>
            <a:r>
              <a:rPr lang="fr-FR" dirty="0"/>
              <a:t>Label Rechercher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77A9A8-7244-46B4-9A18-E7FC18DF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19" y="1397001"/>
            <a:ext cx="9392961" cy="53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4DE28-D4C2-47A2-893F-19CAEE94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825500"/>
          </a:xfrm>
        </p:spPr>
        <p:txBody>
          <a:bodyPr/>
          <a:lstStyle/>
          <a:p>
            <a:r>
              <a:rPr lang="fr-FR" dirty="0"/>
              <a:t>JFrame partie intermédiaire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1DD990-3C88-4003-9033-3777780B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52" y="1623856"/>
            <a:ext cx="8573696" cy="26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B6FD8-6CF4-4D08-BE96-CE24DB73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609600"/>
          </a:xfrm>
        </p:spPr>
        <p:txBody>
          <a:bodyPr/>
          <a:lstStyle/>
          <a:p>
            <a:r>
              <a:rPr lang="fr-FR" dirty="0"/>
              <a:t>Label Modifier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4D5514-3D74-4574-B3C7-8B6EE61F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32" y="1795388"/>
            <a:ext cx="8266682" cy="13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8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B7BB0-09DE-4F2A-A62B-664BDD70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87400"/>
          </a:xfrm>
        </p:spPr>
        <p:txBody>
          <a:bodyPr/>
          <a:lstStyle/>
          <a:p>
            <a:r>
              <a:rPr lang="fr-FR" dirty="0"/>
              <a:t>Label Sauver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49B10E-819C-487A-BBC1-82C15126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73201"/>
            <a:ext cx="872611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934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38</Words>
  <Application>Microsoft Office PowerPoint</Application>
  <PresentationFormat>Grand écran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Secteur</vt:lpstr>
      <vt:lpstr>Frame EDITOR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 EDITOR</dc:title>
  <dc:creator>Kevin</dc:creator>
  <cp:lastModifiedBy>Kevin</cp:lastModifiedBy>
  <cp:revision>4</cp:revision>
  <dcterms:created xsi:type="dcterms:W3CDTF">2017-09-24T20:52:04Z</dcterms:created>
  <dcterms:modified xsi:type="dcterms:W3CDTF">2017-09-24T22:10:44Z</dcterms:modified>
</cp:coreProperties>
</file>