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7B5BC3-BAB8-4073-87FD-43B45A20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4A3CE1C-5317-4E39-86B3-7BBCAE093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F6B7D-3BD8-4084-94B1-CBC721F6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B42D-FF04-48DE-9197-A08C82F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116901-67E7-45D4-BA12-7C8BF640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1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ED264-8D47-402E-B822-26D1138F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0CAD120-9EB3-45FA-B83E-9C6203B65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D2CF3A-6639-4633-B348-F95475F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8609D9-42EB-4271-9182-CDF717CE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F4996C-0A6D-4797-909E-8D813108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5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F1BA5FB-9F7E-4FFE-92C0-40EA96EF3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AB1010A-36E8-4646-A64A-95FB6D10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09DB1EC-33AC-476B-9EF1-A8F51AE4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CDB545-11A2-4608-A9FA-AACF164C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5B535A-E105-44FD-8D04-56D4E204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9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672609-EA24-4C58-B2D9-88DF14DC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58AFC5F-0741-4072-A097-3CC6F5B6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1083D28-A619-43D5-BB8D-A4D78DF3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DB25AD-ABC7-413D-8878-ACBBBF0E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B2A1FE-2333-4E1C-82C4-FB8B69AD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26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15D851-096F-44E1-B995-01262D18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CEDF3A7-8F3A-4956-8F1C-3AB8B71A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3F2690-F30A-4F74-BAE2-48FF8AF3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F0B5FD-B54A-4C6C-846D-BF551ED9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089CC0-5E2C-4844-8746-D55A8717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6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7392F-860C-425D-9440-DE80602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A9E8231-1E0B-4ADF-8FCC-D5AF8FB3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A4CA9B69-DF34-4AE4-9B96-D5D556473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A69239F-5344-4141-B2B4-37368428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E917B8-AFB9-4795-A2CF-203451C2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03469C-39C6-44F2-AC88-7D38451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7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CD9E2-F1DF-4444-9F9F-2D08F422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FE90041-CE24-434A-9269-BC060E70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27FA5D72-2A66-4511-8543-FFD0633C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9287D75-351A-4219-90BE-BA8900236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DBEACA43-2BFC-4683-AB14-1DAAB23C1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2DE6987-8F98-48D8-898A-56D4D405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7891B61-27F2-438A-BB5C-31AED91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823189B-0C9A-4110-89C6-09BD422C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8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8332DC-5F1D-45EE-A94A-833E43A4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5D99767-4F13-4038-830C-3CCF54C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C5AD330-7C8B-4A07-A624-A891C594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0404C3-2473-49A5-854B-54B5E6DA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026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745FD2E-F496-43BA-A615-00E6FC9D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D086DF7-A495-4DE5-A5CE-82518637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D2BC6DB-FC97-4FB7-B43F-68624E7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79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F032E-03EC-4E0B-8A26-D020BB8E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51D98B7-76A1-4AF6-97C7-31FD06E0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2A6203F-C6D8-46E7-9793-F77D061D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BDBB896-AC4F-4C8D-8830-CDA01CB4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119C13-860E-4840-A21C-6C2EF0EF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1484A2-74BC-4FC6-8697-F73D01B6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8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B1C8ED-DDF4-4B74-9FD2-2333EA3D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0816D9B-F908-4F85-B447-962B74495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F19C602-6C1C-48E2-9D36-CE8D3733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2B236D-EAED-4D03-9E08-A3FE3B80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18E4B3-DACC-4B90-8F9B-E116910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FCC36-C64C-4CAE-844A-BD20910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7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9994E6B-0757-4E3B-A459-AFFD4876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D2D75E0-1060-427A-B7FE-93D058CA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827564-B321-4DE0-9E80-58A82DE55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233B-D7D7-4265-BD13-99ED17BAF19C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FE9EFD-E36F-44AD-BAC4-F42CB5BEF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2D3127-50C8-4CDE-82ED-AC0066420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85C8-018A-4449-8185-EE92486EC2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306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43604-B75F-4B1B-A038-337A14A5E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969692-B9D3-4A2D-B4BF-698E107A4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83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6AF85-C531-4F5A-9105-C148CD0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komponenty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AD3ABC-876A-4B7A-AD00-A6D76217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/>
              <a:t>Zdroj</a:t>
            </a:r>
          </a:p>
          <a:p>
            <a:pPr lvl="1"/>
            <a:r>
              <a:rPr lang="cs-CZ" dirty="0"/>
              <a:t>Připojen přímo do základní desky</a:t>
            </a:r>
          </a:p>
          <a:p>
            <a:pPr lvl="1"/>
            <a:r>
              <a:rPr lang="cs-CZ" dirty="0"/>
              <a:t>Zajišťuje napájení celého systému</a:t>
            </a:r>
          </a:p>
          <a:p>
            <a:r>
              <a:rPr lang="cs-CZ" dirty="0"/>
              <a:t>Procesor</a:t>
            </a:r>
          </a:p>
          <a:p>
            <a:pPr lvl="1"/>
            <a:r>
              <a:rPr lang="cs-CZ" dirty="0"/>
              <a:t>CPU</a:t>
            </a:r>
          </a:p>
          <a:p>
            <a:pPr lvl="1"/>
            <a:r>
              <a:rPr lang="cs-CZ" dirty="0"/>
              <a:t>dnes 4 – 16 jádrové</a:t>
            </a:r>
          </a:p>
          <a:p>
            <a:pPr lvl="1"/>
            <a:r>
              <a:rPr lang="cs-CZ" dirty="0"/>
              <a:t>Provádí deseti milióny výpočtu za sekundu</a:t>
            </a:r>
          </a:p>
          <a:p>
            <a:pPr lvl="1"/>
            <a:r>
              <a:rPr lang="cs-CZ" dirty="0"/>
              <a:t>Vyžaduje vlastní chlazení (pasivní/aktivní)</a:t>
            </a:r>
          </a:p>
          <a:p>
            <a:pPr lvl="1"/>
            <a:r>
              <a:rPr lang="cs-CZ" dirty="0"/>
              <a:t>Intel, AMD</a:t>
            </a:r>
          </a:p>
          <a:p>
            <a:r>
              <a:rPr lang="cs-CZ" dirty="0"/>
              <a:t>Základní deska</a:t>
            </a:r>
          </a:p>
          <a:p>
            <a:pPr lvl="1"/>
            <a:r>
              <a:rPr lang="cs-CZ" dirty="0"/>
              <a:t>Propojuje základní komponenty</a:t>
            </a:r>
          </a:p>
          <a:p>
            <a:pPr lvl="1"/>
            <a:r>
              <a:rPr lang="cs-CZ" dirty="0"/>
              <a:t>ASUS, AMD</a:t>
            </a:r>
          </a:p>
          <a:p>
            <a:r>
              <a:rPr lang="cs-CZ" dirty="0"/>
              <a:t>Paměť RAM</a:t>
            </a:r>
          </a:p>
          <a:p>
            <a:pPr lvl="1"/>
            <a:r>
              <a:rPr lang="cs-CZ" dirty="0"/>
              <a:t>DDR4, DDR5</a:t>
            </a:r>
          </a:p>
          <a:p>
            <a:pPr lvl="1"/>
            <a:r>
              <a:rPr lang="cs-CZ" dirty="0"/>
              <a:t>Krátkodobá paměť</a:t>
            </a:r>
          </a:p>
          <a:p>
            <a:pPr lvl="1"/>
            <a:r>
              <a:rPr lang="cs-CZ" dirty="0"/>
              <a:t>2, 4, 8,</a:t>
            </a:r>
          </a:p>
          <a:p>
            <a:pPr lvl="1"/>
            <a:r>
              <a:rPr lang="cs-CZ" dirty="0"/>
              <a:t>Nestabilní (po vypojení se vypne)</a:t>
            </a:r>
          </a:p>
          <a:p>
            <a:pPr lvl="1"/>
            <a:r>
              <a:rPr lang="cs-CZ" dirty="0"/>
              <a:t>Ukládají se zde aktuálně </a:t>
            </a:r>
            <a:r>
              <a:rPr lang="cs-CZ" dirty="0" err="1"/>
              <a:t>používáné</a:t>
            </a:r>
            <a:r>
              <a:rPr lang="cs-CZ" dirty="0"/>
              <a:t> soubory</a:t>
            </a:r>
          </a:p>
          <a:p>
            <a:r>
              <a:rPr lang="cs-CZ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419153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A6D58-5543-48CE-AE8A-972FCF96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komponenty 2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83C20D0-23C1-4E2C-AAC7-00710615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Grafická karta</a:t>
            </a:r>
          </a:p>
          <a:p>
            <a:pPr lvl="1"/>
            <a:r>
              <a:rPr lang="cs-CZ" dirty="0"/>
              <a:t>Zpracovává grafický vstup i výstup</a:t>
            </a:r>
          </a:p>
          <a:p>
            <a:pPr lvl="1"/>
            <a:r>
              <a:rPr lang="cs-CZ" dirty="0"/>
              <a:t>Má vlastní chlazení a paměť RAM</a:t>
            </a:r>
          </a:p>
          <a:p>
            <a:pPr lvl="1"/>
            <a:r>
              <a:rPr lang="cs-CZ" dirty="0"/>
              <a:t>Dnes přechod na integrované grafické </a:t>
            </a:r>
            <a:r>
              <a:rPr lang="cs-CZ" dirty="0" err="1"/>
              <a:t>chipy</a:t>
            </a:r>
            <a:endParaRPr lang="cs-CZ" dirty="0"/>
          </a:p>
          <a:p>
            <a:pPr lvl="1"/>
            <a:r>
              <a:rPr lang="cs-CZ" dirty="0"/>
              <a:t>Intel, AMD</a:t>
            </a:r>
          </a:p>
          <a:p>
            <a:r>
              <a:rPr lang="cs-CZ" dirty="0"/>
              <a:t>Zvuková karta</a:t>
            </a:r>
          </a:p>
          <a:p>
            <a:pPr lvl="1"/>
            <a:r>
              <a:rPr lang="cs-CZ" dirty="0"/>
              <a:t>Zpracovává zvukový vstup i výstup</a:t>
            </a:r>
          </a:p>
          <a:p>
            <a:pPr lvl="1"/>
            <a:r>
              <a:rPr lang="cs-CZ" dirty="0"/>
              <a:t>Dnes přechod na zvukové </a:t>
            </a:r>
            <a:r>
              <a:rPr lang="cs-CZ" dirty="0" err="1"/>
              <a:t>chipy</a:t>
            </a:r>
            <a:endParaRPr lang="cs-CZ" dirty="0"/>
          </a:p>
          <a:p>
            <a:r>
              <a:rPr lang="cs-CZ" dirty="0"/>
              <a:t>Sběrnice</a:t>
            </a:r>
          </a:p>
          <a:p>
            <a:pPr lvl="1"/>
            <a:r>
              <a:rPr lang="cs-CZ" dirty="0"/>
              <a:t>Kabeláž</a:t>
            </a:r>
          </a:p>
          <a:p>
            <a:pPr lvl="1"/>
            <a:r>
              <a:rPr lang="cs-CZ" dirty="0"/>
              <a:t>Přenáší data mezi komponenty</a:t>
            </a:r>
          </a:p>
          <a:p>
            <a:pPr lvl="1"/>
            <a:r>
              <a:rPr lang="cs-CZ" dirty="0"/>
              <a:t>BUS</a:t>
            </a:r>
          </a:p>
          <a:p>
            <a:r>
              <a:rPr lang="cs-CZ" dirty="0"/>
              <a:t>Chlazení</a:t>
            </a:r>
          </a:p>
          <a:p>
            <a:pPr lvl="1"/>
            <a:r>
              <a:rPr lang="cs-CZ" dirty="0"/>
              <a:t>Pasivní</a:t>
            </a:r>
          </a:p>
          <a:p>
            <a:pPr lvl="1"/>
            <a:r>
              <a:rPr lang="cs-CZ" dirty="0"/>
              <a:t>Větráky</a:t>
            </a:r>
          </a:p>
          <a:p>
            <a:pPr lvl="1"/>
            <a:r>
              <a:rPr lang="cs-CZ" dirty="0"/>
              <a:t>Vodní/olejové chlazení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7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E4A74-2262-4C26-8906-D3304D06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1" y="381167"/>
            <a:ext cx="10515600" cy="1325563"/>
          </a:xfrm>
        </p:spPr>
        <p:txBody>
          <a:bodyPr/>
          <a:lstStyle/>
          <a:p>
            <a:r>
              <a:rPr lang="cs-CZ" dirty="0"/>
              <a:t>Úložiště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93AAC0-60EA-4EDF-85EC-38071103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Optické</a:t>
            </a:r>
          </a:p>
          <a:p>
            <a:pPr lvl="1"/>
            <a:r>
              <a:rPr lang="cs-CZ" dirty="0"/>
              <a:t>CD</a:t>
            </a:r>
          </a:p>
          <a:p>
            <a:pPr lvl="1"/>
            <a:r>
              <a:rPr lang="cs-CZ" dirty="0"/>
              <a:t>DVD</a:t>
            </a:r>
          </a:p>
          <a:p>
            <a:pPr lvl="1"/>
            <a:r>
              <a:rPr lang="cs-CZ" dirty="0"/>
              <a:t>Blue-</a:t>
            </a:r>
            <a:r>
              <a:rPr lang="cs-CZ" dirty="0" err="1"/>
              <a:t>ray</a:t>
            </a:r>
            <a:endParaRPr lang="cs-CZ" dirty="0"/>
          </a:p>
          <a:p>
            <a:r>
              <a:rPr lang="cs-CZ" dirty="0"/>
              <a:t>Magnetické</a:t>
            </a:r>
          </a:p>
          <a:p>
            <a:pPr lvl="1"/>
            <a:r>
              <a:rPr lang="cs-CZ" dirty="0"/>
              <a:t>HDD</a:t>
            </a:r>
          </a:p>
          <a:p>
            <a:r>
              <a:rPr lang="cs-CZ" dirty="0"/>
              <a:t>„Elektrické“</a:t>
            </a:r>
          </a:p>
          <a:p>
            <a:pPr lvl="1"/>
            <a:r>
              <a:rPr lang="cs-CZ" dirty="0"/>
              <a:t>SSD</a:t>
            </a:r>
          </a:p>
          <a:p>
            <a:pPr lvl="1"/>
            <a:r>
              <a:rPr lang="cs-CZ" dirty="0" err="1"/>
              <a:t>Flash</a:t>
            </a:r>
            <a:r>
              <a:rPr lang="cs-CZ" dirty="0"/>
              <a:t> </a:t>
            </a:r>
          </a:p>
          <a:p>
            <a:r>
              <a:rPr lang="cs-CZ" dirty="0" err="1"/>
              <a:t>Cloud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2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87D23A-0C67-4A17-B44D-F82D5CE3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zařízení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39B529E-97A4-4E02-A80E-009D8F93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Monitor</a:t>
            </a:r>
          </a:p>
          <a:p>
            <a:r>
              <a:rPr lang="cs-CZ" dirty="0"/>
              <a:t>Klávesnice</a:t>
            </a:r>
          </a:p>
          <a:p>
            <a:r>
              <a:rPr lang="cs-CZ" dirty="0"/>
              <a:t>Myš</a:t>
            </a:r>
          </a:p>
          <a:p>
            <a:r>
              <a:rPr lang="cs-CZ" dirty="0"/>
              <a:t>Tiskárna</a:t>
            </a:r>
          </a:p>
          <a:p>
            <a:r>
              <a:rPr lang="cs-CZ" dirty="0"/>
              <a:t>Skener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75258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Office PowerPoint</Application>
  <PresentationFormat>Širokoúhlá obrazovka</PresentationFormat>
  <Paragraphs>60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Hardware</vt:lpstr>
      <vt:lpstr>Vnitřní komponenty</vt:lpstr>
      <vt:lpstr>Vnitřní komponenty 2</vt:lpstr>
      <vt:lpstr>Úložiště</vt:lpstr>
      <vt:lpstr>Externí zařízení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Cermak Filip-Viktor</dc:creator>
  <cp:lastModifiedBy>Cermak Filip-Viktor</cp:lastModifiedBy>
  <cp:revision>4</cp:revision>
  <dcterms:created xsi:type="dcterms:W3CDTF">2025-01-20T07:04:16Z</dcterms:created>
  <dcterms:modified xsi:type="dcterms:W3CDTF">2025-01-20T07:49:34Z</dcterms:modified>
</cp:coreProperties>
</file>