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37" autoAdjust="0"/>
  </p:normalViewPr>
  <p:slideViewPr>
    <p:cSldViewPr>
      <p:cViewPr varScale="1">
        <p:scale>
          <a:sx n="56" d="100"/>
          <a:sy n="5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49B89-1FF6-4C86-913D-2041E081409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35A1C-442F-4BA9-8695-B49D8E0F4F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844-14C6-48C0-A5D6-3038B5537A2D}" type="datetimeFigureOut">
              <a:rPr lang="ru-RU" smtClean="0"/>
              <a:t>12.06.2015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1455-E0D5-40E1-8154-12887F6AA80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члены аттестационной комиссии.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моего дипломного проекта является разработка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 микропроцессорной централизации стрелок и сигналов для станции метрополитена, а также комплекса программ САПР для автоматизированного проектирования технических алгоритмов. 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Непосредственно создание системы МПЦ предполагалось в первую очередь для проработки структуры и функционала системы в общем, и вторично в рекламных целях для демонстрации возможностей компании. 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и использование САПР это долгосрочная задача, работы по которой еще не закончены на текущий момент. Разработанная система МПЦ работает с вручную закодированными алгоритмами.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</a:t>
            </a:r>
            <a:r>
              <a:rPr lang="ru-RU" baseline="0" dirty="0" smtClean="0"/>
              <a:t> централизации стрелок и сигналов в независимости от типа представляет собой комплекс технических решений, основные функции которого это контроль и управление станционными </a:t>
            </a:r>
            <a:r>
              <a:rPr lang="ru-RU" baseline="0" dirty="0" err="1" smtClean="0"/>
              <a:t>обьектами</a:t>
            </a:r>
            <a:r>
              <a:rPr lang="ru-RU" baseline="0" dirty="0" smtClean="0"/>
              <a:t>. По сравнению с устаревающими системами релейной централизации, системы микропроцессорной централизации обладают рядом преимуществ. В системах МПЦ управление станцией осуществляется через АСДК – автоматизированную систему диспетчерского контроля, которая представляет собой персональный компьютер с установленной программой контроля и управления станцией.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6/12/2015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6/12/2015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14291"/>
            <a:ext cx="8458200" cy="30718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системы микропроцессорной централизации стрелок и сигналов для станций ж</a:t>
            </a:r>
            <a:r>
              <a:rPr lang="en-US" dirty="0" smtClean="0"/>
              <a:t>/</a:t>
            </a:r>
            <a:r>
              <a:rPr lang="ru-RU" dirty="0" err="1" smtClean="0"/>
              <a:t>д</a:t>
            </a:r>
            <a:r>
              <a:rPr lang="ru-RU" dirty="0" smtClean="0"/>
              <a:t> транспорта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357694"/>
            <a:ext cx="8543956" cy="207170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smtClean="0"/>
              <a:t>Филатов И. Д.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Научный руководитель:</a:t>
            </a:r>
          </a:p>
          <a:p>
            <a:pPr algn="r"/>
            <a:r>
              <a:rPr lang="ru-RU" dirty="0" smtClean="0"/>
              <a:t>Грошев С. В.</a:t>
            </a:r>
          </a:p>
          <a:p>
            <a:pPr algn="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Задачи дипломного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64347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Разработать рабочий прототип системы МПЦ для станции метрополитена.</a:t>
            </a:r>
          </a:p>
          <a:p>
            <a:pPr>
              <a:buNone/>
            </a:pPr>
            <a:endParaRPr lang="ru-RU" sz="3600" dirty="0" smtClean="0"/>
          </a:p>
          <a:p>
            <a:r>
              <a:rPr lang="ru-RU" sz="3600" dirty="0" smtClean="0"/>
              <a:t>Разработать САПР для автоматизированного кодирования технических алгоритмов работы станции.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357322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Преимущества систем МПЦ относительно релейной централизации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Более высокая надежность</a:t>
            </a:r>
          </a:p>
          <a:p>
            <a:r>
              <a:rPr lang="ru-RU" dirty="0" smtClean="0"/>
              <a:t>Возможность управления многими станциями из одного рабочего места</a:t>
            </a:r>
          </a:p>
          <a:p>
            <a:r>
              <a:rPr lang="ru-RU" dirty="0" smtClean="0"/>
              <a:t>Расширенный набор технических функций</a:t>
            </a:r>
          </a:p>
          <a:p>
            <a:r>
              <a:rPr lang="ru-RU" dirty="0" smtClean="0"/>
              <a:t>Возможность протоколирования действий эксплуатационного персонала</a:t>
            </a:r>
          </a:p>
          <a:p>
            <a:r>
              <a:rPr lang="ru-RU" dirty="0" smtClean="0"/>
              <a:t>Встроенный диагностический контроль</a:t>
            </a:r>
          </a:p>
          <a:p>
            <a:r>
              <a:rPr lang="ru-RU" dirty="0" smtClean="0"/>
              <a:t>Значительно меньшие габариты оборудования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/>
          </a:bodyPr>
          <a:lstStyle/>
          <a:p>
            <a:r>
              <a:rPr lang="ru-RU" sz="3400" dirty="0" smtClean="0"/>
              <a:t>Структура разработанной системы МПЦ</a:t>
            </a:r>
            <a:endParaRPr lang="ru-RU" sz="3400" dirty="0"/>
          </a:p>
        </p:txBody>
      </p:sp>
      <p:pic>
        <p:nvPicPr>
          <p:cNvPr id="4" name="Содержимое 3" descr="Листы_temp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571612"/>
            <a:ext cx="8286807" cy="50022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71570"/>
          </a:xfrm>
        </p:spPr>
        <p:txBody>
          <a:bodyPr>
            <a:noAutofit/>
          </a:bodyPr>
          <a:lstStyle/>
          <a:p>
            <a:r>
              <a:rPr lang="ru-RU" sz="3400" dirty="0" smtClean="0"/>
              <a:t>Структура программного обеспечения</a:t>
            </a:r>
            <a:endParaRPr lang="ru-RU" sz="3400" dirty="0"/>
          </a:p>
        </p:txBody>
      </p:sp>
      <p:pic>
        <p:nvPicPr>
          <p:cNvPr id="4" name="Содержимое 3" descr="Листы_temp(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1643050"/>
            <a:ext cx="7929617" cy="4859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rmAutofit/>
          </a:bodyPr>
          <a:lstStyle/>
          <a:p>
            <a:r>
              <a:rPr lang="ru-RU" sz="3400" dirty="0" smtClean="0"/>
              <a:t>Протокол обмена данными </a:t>
            </a:r>
            <a:endParaRPr lang="ru-RU" sz="3400" dirty="0"/>
          </a:p>
        </p:txBody>
      </p:sp>
      <p:pic>
        <p:nvPicPr>
          <p:cNvPr id="6" name="Содержимое 5" descr="Листы_temp(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4489"/>
            <a:ext cx="8401080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108</TotalTime>
  <Words>250</Words>
  <Application>Microsoft Office PowerPoint</Application>
  <PresentationFormat>Экран (4:3)</PresentationFormat>
  <Paragraphs>28</Paragraphs>
  <Slides>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Urban</vt:lpstr>
      <vt:lpstr>Разработка системы микропроцессорной централизации стрелок и сигналов для станций ж/д транспорта</vt:lpstr>
      <vt:lpstr>Задачи дипломного проектирования</vt:lpstr>
      <vt:lpstr>Преимущества систем МПЦ относительно релейной централизации</vt:lpstr>
      <vt:lpstr>Структура разработанной системы МПЦ</vt:lpstr>
      <vt:lpstr>Структура программного обеспечения</vt:lpstr>
      <vt:lpstr>Протокол обмена данными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микропроцессорной централизации стрелок и сигналов для станций ж/д транспорта</dc:title>
  <dc:creator>IRONMANN (AKA SHAMAN)</dc:creator>
  <cp:lastModifiedBy>IRONMANN (AKA SHAMAN)</cp:lastModifiedBy>
  <cp:revision>6</cp:revision>
  <dcterms:created xsi:type="dcterms:W3CDTF">2015-06-12T14:27:27Z</dcterms:created>
  <dcterms:modified xsi:type="dcterms:W3CDTF">2015-06-12T16:15:51Z</dcterms:modified>
</cp:coreProperties>
</file>