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9153" autoAdjust="0"/>
  </p:normalViewPr>
  <p:slideViewPr>
    <p:cSldViewPr>
      <p:cViewPr>
        <p:scale>
          <a:sx n="50" d="100"/>
          <a:sy n="50" d="100"/>
        </p:scale>
        <p:origin x="-173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9B89-1FF6-4C86-913D-2041E081409D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5A1C-442F-4BA9-8695-B49D8E0F4F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844-14C6-48C0-A5D6-3038B5537A2D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1455-E0D5-40E1-8154-12887F6AA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аттестационной комиссии.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слайде</a:t>
            </a:r>
            <a:r>
              <a:rPr lang="ru-RU" baseline="0" dirty="0" smtClean="0"/>
              <a:t> </a:t>
            </a:r>
            <a:r>
              <a:rPr lang="ru-RU" dirty="0" smtClean="0"/>
              <a:t>представлен интерфейс программы редактора внешних связей, которая предназначена для создания схемы БМРЦ станции.</a:t>
            </a:r>
          </a:p>
          <a:p>
            <a:r>
              <a:rPr lang="ru-RU" dirty="0" smtClean="0"/>
              <a:t>Функционал каждого элемента схемы БМРЦ доступен</a:t>
            </a:r>
            <a:r>
              <a:rPr lang="ru-RU" baseline="0" dirty="0" smtClean="0"/>
              <a:t> по правому клику по нему.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 рабочего места диспетчера разработан полностью в соответствии с железнодорожной тематикой. 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системе предусмотрено включение и отключение режимов автоблокировки (кнопки АБ)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(кнопки АПРИЕМ, АД).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Автоблокировка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 система автоматического регулирования движением поездов, когда управление сигнальными показаниями светофоров происходит автоматически под воздействием поезда.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режим автоматического циклического задания одного или нескольких маршрутов.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Имитатор – это программа</a:t>
            </a:r>
            <a:r>
              <a:rPr lang="ru-RU" baseline="0" dirty="0" smtClean="0"/>
              <a:t> имитирующая состояние поля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автоматического тестирования были разработанные специальные методы, моделирующие поведение станции в течение дня. А именно – подача поездов, включение и выключение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отказ работы стрелок и т.п.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обеспечение отработало без сбоев.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дипломном проекте был проведен анализ материальных расходов и затрат времени на разработку программного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обеспечения.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расчетов выявлено,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разработка с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учетом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САПР и выполнения в срок,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полностью окупается при установке на малую типовую станцию железнодорожного транспорта в 32 стрелки.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система МПЦ успешно выполнила свои функции, а именно - демонстрация возможностей компании, проработка структуры системы в целом, разработка сопутствующих системе МПЦ интерфейсов.</a:t>
            </a:r>
          </a:p>
          <a:p>
            <a:r>
              <a:rPr lang="ru-RU" dirty="0" smtClean="0"/>
              <a:t>Работа по автоматизации и ускорению разработки системы МПЦ еще не закончена, но уже есть наработки в этом направлении в виде реализации комплекса программ САПР и начала работ по созданию технического приложения.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моего дипломного проекта является разработка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микропроцессорной централизации стрелок и сигналов для станции метрополитена, а также комплекса программ САПР для автоматизированного проектирования технических алгоритмов. 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Непосредственно создание системы МПЦ предполагалось в первую очередь для проработки структуры и функционала системы в общем, и вторично в рекламных целях для демонстрации возможностей компании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</a:t>
            </a:r>
            <a:r>
              <a:rPr lang="ru-RU" baseline="0" dirty="0" smtClean="0"/>
              <a:t> </a:t>
            </a:r>
            <a:r>
              <a:rPr lang="ru-RU" baseline="0" dirty="0" smtClean="0"/>
              <a:t>централизации стрелок и </a:t>
            </a:r>
            <a:r>
              <a:rPr lang="ru-RU" baseline="0" dirty="0" smtClean="0"/>
              <a:t>сигналов могут быть релейными или микропроцессорными. В </a:t>
            </a:r>
            <a:r>
              <a:rPr lang="ru-RU" baseline="0" dirty="0" smtClean="0"/>
              <a:t>независимости от </a:t>
            </a:r>
            <a:r>
              <a:rPr lang="ru-RU" baseline="0" dirty="0" smtClean="0"/>
              <a:t>типа такие системы представляют </a:t>
            </a:r>
            <a:r>
              <a:rPr lang="ru-RU" baseline="0" dirty="0" smtClean="0"/>
              <a:t>собой комплекс технических решений, основные функции которого это контроль и управление станционными </a:t>
            </a:r>
            <a:r>
              <a:rPr lang="ru-RU" baseline="0" dirty="0" err="1" smtClean="0"/>
              <a:t>обьектами</a:t>
            </a:r>
            <a:r>
              <a:rPr lang="ru-RU" baseline="0" dirty="0" smtClean="0"/>
              <a:t>. По сравнению с устаревающими системами релейной централизации, системы микропроцессорной централизации обладают рядом преимуществ.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Разработанная МПЦ строится по трехуровневой структуре.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Верхним уровнем являются автоматизированные рабочие места диспетчера в количестве до 3-х штук, и дежурного электромеханика. Второй уровень включает в себя источники питания, контроллеры,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различные блоки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и непосредственно управляющий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вычислительный комплекс (УВК), в который и устанавливается разработанное программное обеспечение.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Третий уровень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напольное оборудование станции, стрелки, светофоры и т. 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о структуре</a:t>
            </a:r>
            <a:r>
              <a:rPr lang="ru-RU" baseline="0" dirty="0" smtClean="0"/>
              <a:t> программного обеспечения. </a:t>
            </a:r>
            <a:r>
              <a:rPr lang="ru-RU" dirty="0" smtClean="0"/>
              <a:t>Центром системы является ядро станции, в нем реализованы</a:t>
            </a:r>
            <a:r>
              <a:rPr lang="ru-RU" baseline="0" dirty="0" smtClean="0"/>
              <a:t> все интерфейсы обмена данными между управляющим комплексом и внешними устройствами. Ядро содержит техническое приложение (ТП), которое представляет собой динамическую библиотеку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содержит все технические алгоритмы работы станции. </a:t>
            </a:r>
            <a:r>
              <a:rPr lang="ru-RU" dirty="0" smtClean="0"/>
              <a:t>Ядро циклически обменивается данными с имитатором</a:t>
            </a:r>
            <a:r>
              <a:rPr lang="ru-RU" baseline="0" dirty="0" smtClean="0"/>
              <a:t> </a:t>
            </a:r>
            <a:r>
              <a:rPr lang="ru-RU" dirty="0" smtClean="0"/>
              <a:t>и КСУ (контрольно-сопрягающее устройство). Имитатор - </a:t>
            </a:r>
            <a:r>
              <a:rPr lang="ru-RU" dirty="0" smtClean="0"/>
              <a:t>программа обеспечивающая имитацию состояний элементов станции.</a:t>
            </a:r>
            <a:r>
              <a:rPr lang="ru-RU" dirty="0" smtClean="0"/>
              <a:t> КСУ выполняет функцию обмена данными между ядром и вспомогательными устройствами – АРМ ДСП, АРМ ШН и ДЦ.</a:t>
            </a:r>
            <a:r>
              <a:rPr lang="ru-RU" baseline="0" dirty="0" smtClean="0"/>
              <a:t> АРМ ДСП и АРМ ШН </a:t>
            </a:r>
            <a:r>
              <a:rPr lang="ru-RU" dirty="0" smtClean="0"/>
              <a:t>предназначены для ручного управления станцией и мониторинга работы напольного оборудования.</a:t>
            </a:r>
            <a:r>
              <a:rPr lang="ru-RU" baseline="0" dirty="0" smtClean="0"/>
              <a:t> Д</a:t>
            </a:r>
            <a:r>
              <a:rPr lang="ru-RU" dirty="0" smtClean="0"/>
              <a:t>ата центр</a:t>
            </a:r>
            <a:r>
              <a:rPr lang="ru-RU" baseline="0" dirty="0" smtClean="0"/>
              <a:t> выполняет функцию сбора </a:t>
            </a:r>
            <a:r>
              <a:rPr lang="ru-RU" dirty="0" smtClean="0"/>
              <a:t>общей информации по станции в единое хранилище данных, отвечает за несколько независимых станций.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уже было сказано ранее, ядро циклически обменивается данными с внешними устройствами. Формат обмена – побитовые массивы. Для</a:t>
            </a:r>
            <a:r>
              <a:rPr lang="ru-RU" baseline="0" dirty="0" smtClean="0"/>
              <a:t> обмена данными непосредственно со станцией или имитатором имеется 3 вида массивов – МКИ (массив контрольной информации), МУИ (массив управляющей информации) и МВС (массив внутренних состояний).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массиве МКИ содержится информация о состоянии элементов на станции. Массив МУИ содержит информацию по управлению станцией. Оба эти массива обнуляется и заполняются информацией каждый цикл. МВС формируется на основе МКИ и предназначен для резервного хранения состояний, на случай потери связи с полем. Рассмотрим на примере. От диспетчера поступает команда перевода стрелки.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перевод возможен, в массив МУИ записывается соответствующий бит противоположного положения стрелки. Через определенное количество циклов проверяется состояние массива МКИ – если стрелка поменяла свое положение, диспетчеру отправляется сообщение с успешным выполнением операции, иначе сообщение с ошибкой.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МПЦ содержит техническое приложение</a:t>
            </a:r>
            <a:r>
              <a:rPr lang="ru-RU" baseline="0" dirty="0" smtClean="0"/>
              <a:t> с вручную закодированными алгоритмами.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программировались все элементы станции – тупик, участок приближения, участок пути, стрелка и светофор.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Далее</a:t>
            </a:r>
            <a:r>
              <a:rPr lang="ru-RU" baseline="0" dirty="0" smtClean="0"/>
              <a:t> </a:t>
            </a:r>
            <a:r>
              <a:rPr lang="ru-RU" dirty="0" smtClean="0"/>
              <a:t>реализуется класс маршрута, который содержит указатели на маршрутные элементы и светофоры.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 для</a:t>
            </a:r>
            <a:r>
              <a:rPr lang="ru-RU" baseline="0" dirty="0" smtClean="0"/>
              <a:t> раздачи контактов МКИ, МУИ и МВС выполняет функцию связи программного элемента и реального на станции.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классе станции содержатся все технические алгоритмы работы МПЦ, а также массивы всех элементов,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маршрутов и методы их инициализации.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главном классе ТП реализуется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взаимодействие запрограммированных элементов с внешними массивами.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основе идеи автоматической генерации библиотеки ТП станции лежит БМРЦ (блочная </a:t>
            </a:r>
            <a:r>
              <a:rPr lang="ru-RU" dirty="0" err="1" smtClean="0"/>
              <a:t>маршрутно</a:t>
            </a:r>
            <a:r>
              <a:rPr lang="ru-RU" dirty="0" smtClean="0"/>
              <a:t> – релейная централизация).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 представляет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набор релейных блоков,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которых маршрут любой сложности задается нажатием кнопок начала и конца. Каждый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блок отвечает за один или несколько станционных элементов.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Комплекс программ САПР содержит программы для проектирования отдельного блока БМРЦ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соединения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этих блоков. В программе редакторе блоков проектировщики создают блоки, которые экспортируются в виде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программу – редактор внешних связей и в виде исходного кода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техническое приложение. В программе – редакторе внешних связей проектировщики определенными образом соединяют блоки, получая БМРЦ. Далее полученная БМРЦ экспортируется в виде функции в исходный код технического приложения.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образом, например для команды задания маршрута, в техническом приложении происходит имитация нажатия маршрутных кнопок по схеме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технического</a:t>
            </a:r>
            <a:r>
              <a:rPr lang="ru-RU" baseline="0" dirty="0" smtClean="0"/>
              <a:t> приложения при автоматизированном кодировании алгоритмов с помощью САПР фактически повторяет структуру ТП при ручном кодировании, с той разницей, что вместо классов элементов и маршрутов выступают классы блоков БМРЦ, а вместо функций технических алгоритмов функция связей между блоками.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данный момент указанная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структура неокончательная, так как работы по созданию ТП по схеме БМРЦ еще не закончены.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E37FCD-18DD-4FBC-90DA-BB2303EEE3FF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D04-91E5-4BFB-91C6-04F52EB81EC8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3BF9-5E8A-401A-A113-06380E4B83F0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0763-3922-4437-AF89-AC8B183BD659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CE78-0819-4007-850E-A56894881B6D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F57D-4E56-4047-B968-686F182F59DF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63CD4A00-FE57-4764-B17E-2A7D384E58FA}" type="datetime1">
              <a:rPr lang="en-US" smtClean="0"/>
              <a:pPr algn="l" eaLnBrk="1" latinLnBrk="0" hangingPunct="1"/>
              <a:t>6/13/2015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E51ED9-8AE5-4305-92B4-372BC19C8E57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50A-7741-4F9A-9CB2-FE4B75202625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04FC-2CE8-473C-90F5-D11ED6D0D396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707-193E-4D94-A55F-CDBB83140EDF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BBA285B1-AB10-47E3-B290-42F2FA703B52}" type="datetime1">
              <a:rPr lang="en-US" smtClean="0"/>
              <a:pPr algn="l" eaLnBrk="1" latinLnBrk="0" hangingPunct="1"/>
              <a:t>6/13/2015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4291"/>
            <a:ext cx="8458200" cy="30718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системы микропроцессорной централизации стрелок и сигналов для станций ж</a:t>
            </a:r>
            <a:r>
              <a:rPr lang="en-US" dirty="0" smtClean="0"/>
              <a:t>/</a:t>
            </a:r>
            <a:r>
              <a:rPr lang="ru-RU" dirty="0" err="1" smtClean="0"/>
              <a:t>д</a:t>
            </a:r>
            <a:r>
              <a:rPr lang="ru-RU" dirty="0" smtClean="0"/>
              <a:t> транспорта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357694"/>
            <a:ext cx="8543956" cy="207170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Филатов И. Д.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ru-RU" dirty="0" smtClean="0"/>
              <a:t>Грошев С. В.</a:t>
            </a:r>
          </a:p>
          <a:p>
            <a:pPr algn="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разработанной САПР</a:t>
            </a:r>
            <a:endParaRPr lang="ru-RU" sz="3200" dirty="0"/>
          </a:p>
        </p:txBody>
      </p:sp>
      <p:pic>
        <p:nvPicPr>
          <p:cNvPr id="4" name="Содержимое 3" descr="Редактор внешних связей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2910" y="1643050"/>
            <a:ext cx="8101993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рабочего места диспетчера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7" name="Содержимое 6" descr="Листы_temp(9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357299"/>
            <a:ext cx="8286807" cy="5216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имитатора станции</a:t>
            </a:r>
            <a:endParaRPr lang="ru-RU" sz="3200" dirty="0"/>
          </a:p>
        </p:txBody>
      </p:sp>
      <p:pic>
        <p:nvPicPr>
          <p:cNvPr id="4" name="Содержимое 3" descr="Интерфейс Иммитатор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346808"/>
            <a:ext cx="8429684" cy="522702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Организационно – экономическая часть</a:t>
            </a:r>
            <a:endParaRPr lang="ru-RU" sz="3200" dirty="0"/>
          </a:p>
        </p:txBody>
      </p:sp>
      <p:pic>
        <p:nvPicPr>
          <p:cNvPr id="4" name="Содержимое 3" descr="Листы_temp(10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336456"/>
            <a:ext cx="8538581" cy="523738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/>
          <a:lstStyle/>
          <a:p>
            <a:r>
              <a:rPr lang="ru-RU" dirty="0" smtClean="0"/>
              <a:t>Проработана и утверждена структура системы </a:t>
            </a:r>
            <a:r>
              <a:rPr lang="ru-RU" dirty="0" smtClean="0"/>
              <a:t>МПЦ</a:t>
            </a:r>
          </a:p>
          <a:p>
            <a:r>
              <a:rPr lang="ru-RU" dirty="0" smtClean="0"/>
              <a:t>Разработан </a:t>
            </a:r>
            <a:r>
              <a:rPr lang="ru-RU" dirty="0" smtClean="0"/>
              <a:t>интерфейс рабочего места диспетчера</a:t>
            </a:r>
          </a:p>
          <a:p>
            <a:r>
              <a:rPr lang="ru-RU" dirty="0" smtClean="0"/>
              <a:t>Разработан рабочий прототип системы МПЦ для типовой станции метрополитена</a:t>
            </a:r>
          </a:p>
          <a:p>
            <a:r>
              <a:rPr lang="ru-RU" dirty="0" smtClean="0"/>
              <a:t>Разработаны программы САПР для автоматизированной генерации технических алгоритмов работы станции</a:t>
            </a:r>
          </a:p>
          <a:p>
            <a:r>
              <a:rPr lang="ru-RU" dirty="0" smtClean="0"/>
              <a:t>Начата работа по разработке системы МПЦ с использованием САПР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07195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Autofit/>
          </a:bodyPr>
          <a:lstStyle/>
          <a:p>
            <a:pPr algn="ctr"/>
            <a:r>
              <a:rPr lang="ru-RU" sz="3800" dirty="0" smtClean="0"/>
              <a:t>Задачи дипломного проектирования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143404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Разработать рабочий прототип системы МПЦ для станции метрополитена.</a:t>
            </a:r>
          </a:p>
          <a:p>
            <a:pPr>
              <a:buNone/>
            </a:pPr>
            <a:endParaRPr lang="ru-RU" sz="3600" dirty="0" smtClean="0"/>
          </a:p>
          <a:p>
            <a:r>
              <a:rPr lang="ru-RU" sz="3600" dirty="0" smtClean="0"/>
              <a:t>Разработать САПР для автоматизированного кодирования технических алгоритмов работы станции.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Преимущества систем МПЦ относительно релейной централизации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высокая надежность</a:t>
            </a:r>
          </a:p>
          <a:p>
            <a:r>
              <a:rPr lang="ru-RU" dirty="0" smtClean="0"/>
              <a:t>Возможность управления многими станциями из одного рабочего места</a:t>
            </a:r>
          </a:p>
          <a:p>
            <a:r>
              <a:rPr lang="ru-RU" dirty="0" smtClean="0"/>
              <a:t>Расширенный набор технических функций</a:t>
            </a:r>
          </a:p>
          <a:p>
            <a:r>
              <a:rPr lang="ru-RU" dirty="0" smtClean="0"/>
              <a:t>Возможность протоколирования действий эксплуатационного персонала</a:t>
            </a:r>
          </a:p>
          <a:p>
            <a:r>
              <a:rPr lang="ru-RU" dirty="0" smtClean="0"/>
              <a:t>Встроенный диагностический контроль</a:t>
            </a:r>
          </a:p>
          <a:p>
            <a:r>
              <a:rPr lang="ru-RU" dirty="0" smtClean="0"/>
              <a:t>Значительно меньшие габариты оборудования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разработанной системы МПЦ</a:t>
            </a:r>
            <a:endParaRPr lang="ru-RU" sz="3200" dirty="0"/>
          </a:p>
        </p:txBody>
      </p:sp>
      <p:pic>
        <p:nvPicPr>
          <p:cNvPr id="4" name="Содержимое 3" descr="Листы_temp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8286807" cy="500222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Структура программного обеспечения</a:t>
            </a:r>
            <a:endParaRPr lang="ru-RU" sz="3200" dirty="0"/>
          </a:p>
        </p:txBody>
      </p:sp>
      <p:pic>
        <p:nvPicPr>
          <p:cNvPr id="4" name="Содержимое 3" descr="Листы_temp(2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643050"/>
            <a:ext cx="7929617" cy="485935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Протокол обмена данными </a:t>
            </a:r>
            <a:endParaRPr lang="ru-RU" sz="3200" dirty="0"/>
          </a:p>
        </p:txBody>
      </p:sp>
      <p:pic>
        <p:nvPicPr>
          <p:cNvPr id="6" name="Содержимое 5" descr="Листы_temp(4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43050"/>
            <a:ext cx="8401080" cy="45720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Структура технического приложения при ручном кодировании алгоритмов</a:t>
            </a:r>
            <a:endParaRPr lang="ru-RU" sz="2800" dirty="0"/>
          </a:p>
        </p:txBody>
      </p:sp>
      <p:pic>
        <p:nvPicPr>
          <p:cNvPr id="6" name="Содержимое 5" descr="Листы_temp(5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2976" y="1624864"/>
            <a:ext cx="7072362" cy="49489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Автоматизированное кодирование алгоритмов</a:t>
            </a:r>
            <a:endParaRPr lang="ru-RU" sz="3200" dirty="0"/>
          </a:p>
        </p:txBody>
      </p:sp>
      <p:pic>
        <p:nvPicPr>
          <p:cNvPr id="4" name="Содержимое 3" descr="Листы_temp(6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1643050"/>
            <a:ext cx="7143799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001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Структура технического приложения при автоматизированном кодировании алгоритмов</a:t>
            </a:r>
            <a:endParaRPr lang="ru-RU" sz="2800" dirty="0"/>
          </a:p>
        </p:txBody>
      </p:sp>
      <p:pic>
        <p:nvPicPr>
          <p:cNvPr id="4" name="Содержимое 3" descr="Листы_temp(7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00232" y="1571613"/>
            <a:ext cx="5357850" cy="507209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335</TotalTime>
  <Words>1164</Words>
  <Application>Microsoft Office PowerPoint</Application>
  <PresentationFormat>Экран (4:3)</PresentationFormat>
  <Paragraphs>92</Paragraphs>
  <Slides>15</Slides>
  <Notes>14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Urban</vt:lpstr>
      <vt:lpstr>Разработка системы микропроцессорной централизации стрелок и сигналов для станций ж/д транспорта</vt:lpstr>
      <vt:lpstr>Задачи дипломного проектирования</vt:lpstr>
      <vt:lpstr>Преимущества систем МПЦ относительно релейной централизации</vt:lpstr>
      <vt:lpstr>Структура разработанной системы МПЦ</vt:lpstr>
      <vt:lpstr>Структура программного обеспечения</vt:lpstr>
      <vt:lpstr>Протокол обмена данными </vt:lpstr>
      <vt:lpstr>Структура технического приложения при ручном кодировании алгоритмов</vt:lpstr>
      <vt:lpstr>Автоматизированное кодирование алгоритмов</vt:lpstr>
      <vt:lpstr>Структура технического приложения при автоматизированном кодировании алгоритмов</vt:lpstr>
      <vt:lpstr>Интерфейс разработанной САПР</vt:lpstr>
      <vt:lpstr>Интерфейс рабочего места диспетчера</vt:lpstr>
      <vt:lpstr>Интерфейс имитатора станции</vt:lpstr>
      <vt:lpstr>Организационно – экономическая часть</vt:lpstr>
      <vt:lpstr>Выводы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микропроцессорной централизации стрелок и сигналов для станций ж/д транспорта</dc:title>
  <dc:creator>IRONMANN (AKA SHAMAN)</dc:creator>
  <cp:lastModifiedBy>IRONMANN (AKA SHAMAN)</cp:lastModifiedBy>
  <cp:revision>35</cp:revision>
  <dcterms:created xsi:type="dcterms:W3CDTF">2015-06-12T14:27:27Z</dcterms:created>
  <dcterms:modified xsi:type="dcterms:W3CDTF">2015-06-13T17:32:34Z</dcterms:modified>
</cp:coreProperties>
</file>