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110" y="-90"/>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Текст заголовка"/>
          <p:cNvSpPr txBox="1">
            <a:spLocks noGrp="1"/>
          </p:cNvSpPr>
          <p:nvPr>
            <p:ph type="title"/>
          </p:nvPr>
        </p:nvSpPr>
        <p:spPr>
          <a:xfrm>
            <a:off x="1270000" y="1638300"/>
            <a:ext cx="10464800" cy="3302000"/>
          </a:xfrm>
          <a:prstGeom prst="rect">
            <a:avLst/>
          </a:prstGeom>
        </p:spPr>
        <p:txBody>
          <a:bodyPr anchor="b"/>
          <a:lstStyle/>
          <a:p>
            <a:r>
              <a:t>Текст заголовка</a:t>
            </a:r>
          </a:p>
        </p:txBody>
      </p:sp>
      <p:sp>
        <p:nvSpPr>
          <p:cNvPr id="12" name="Уровень текста 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spTree>
      <p:nvGrpSpPr>
        <p:cNvPr id="1" name=""/>
        <p:cNvGrpSpPr/>
        <p:nvPr/>
      </p:nvGrpSpPr>
      <p:grpSpPr>
        <a:xfrm>
          <a:off x="0" y="0"/>
          <a:ext cx="0" cy="0"/>
          <a:chOff x="0" y="0"/>
          <a:chExt cx="0" cy="0"/>
        </a:xfrm>
      </p:grpSpPr>
      <p:sp>
        <p:nvSpPr>
          <p:cNvPr id="93" name="— Иван Арсентьев"/>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 Иван Арсентьев</a:t>
            </a:r>
          </a:p>
        </p:txBody>
      </p:sp>
      <p:sp>
        <p:nvSpPr>
          <p:cNvPr id="94" name="«Введите цитату здесь»."/>
          <p:cNvSpPr txBox="1">
            <a:spLocks noGrp="1"/>
          </p:cNvSpPr>
          <p:nvPr>
            <p:ph type="body" sz="quarter" idx="14"/>
          </p:nvPr>
        </p:nvSpPr>
        <p:spPr>
          <a:xfrm>
            <a:off x="1270000" y="4308597"/>
            <a:ext cx="10464800" cy="609779"/>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«Введите цитату здесь». </a:t>
            </a:r>
          </a:p>
        </p:txBody>
      </p:sp>
      <p:sp>
        <p:nvSpPr>
          <p:cNvPr id="9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spTree>
      <p:nvGrpSpPr>
        <p:cNvPr id="1" name=""/>
        <p:cNvGrpSpPr/>
        <p:nvPr/>
      </p:nvGrpSpPr>
      <p:grpSpPr>
        <a:xfrm>
          <a:off x="0" y="0"/>
          <a:ext cx="0" cy="0"/>
          <a:chOff x="0" y="0"/>
          <a:chExt cx="0" cy="0"/>
        </a:xfrm>
      </p:grpSpPr>
      <p:sp>
        <p:nvSpPr>
          <p:cNvPr id="102" name="Изображение"/>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1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spTree>
      <p:nvGrpSpPr>
        <p:cNvPr id="1" name=""/>
        <p:cNvGrpSpPr/>
        <p:nvPr/>
      </p:nvGrpSpPr>
      <p:grpSpPr>
        <a:xfrm>
          <a:off x="0" y="0"/>
          <a:ext cx="0" cy="0"/>
          <a:chOff x="0" y="0"/>
          <a:chExt cx="0" cy="0"/>
        </a:xfrm>
      </p:grpSpPr>
      <p:sp>
        <p:nvSpPr>
          <p:cNvPr id="20" name="Изображение"/>
          <p:cNvSpPr>
            <a:spLocks noGrp="1"/>
          </p:cNvSpPr>
          <p:nvPr>
            <p:ph type="pic" idx="13"/>
          </p:nvPr>
        </p:nvSpPr>
        <p:spPr>
          <a:xfrm>
            <a:off x="1619250" y="673100"/>
            <a:ext cx="9758016" cy="5905500"/>
          </a:xfrm>
          <a:prstGeom prst="rect">
            <a:avLst/>
          </a:prstGeom>
        </p:spPr>
        <p:txBody>
          <a:bodyPr lIns="91439" tIns="45719" rIns="91439" bIns="45719" anchor="t">
            <a:noAutofit/>
          </a:bodyPr>
          <a:lstStyle/>
          <a:p>
            <a:endParaRPr/>
          </a:p>
        </p:txBody>
      </p:sp>
      <p:sp>
        <p:nvSpPr>
          <p:cNvPr id="21" name="Текст заголовка"/>
          <p:cNvSpPr txBox="1">
            <a:spLocks noGrp="1"/>
          </p:cNvSpPr>
          <p:nvPr>
            <p:ph type="title"/>
          </p:nvPr>
        </p:nvSpPr>
        <p:spPr>
          <a:xfrm>
            <a:off x="1270000" y="6718300"/>
            <a:ext cx="10464800" cy="1422400"/>
          </a:xfrm>
          <a:prstGeom prst="rect">
            <a:avLst/>
          </a:prstGeom>
        </p:spPr>
        <p:txBody>
          <a:bodyPr/>
          <a:lstStyle/>
          <a:p>
            <a:r>
              <a:t>Текст заголовка</a:t>
            </a:r>
          </a:p>
        </p:txBody>
      </p:sp>
      <p:sp>
        <p:nvSpPr>
          <p:cNvPr id="22" name="Уровень текста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spTree>
      <p:nvGrpSpPr>
        <p:cNvPr id="1" name=""/>
        <p:cNvGrpSpPr/>
        <p:nvPr/>
      </p:nvGrpSpPr>
      <p:grpSpPr>
        <a:xfrm>
          <a:off x="0" y="0"/>
          <a:ext cx="0" cy="0"/>
          <a:chOff x="0" y="0"/>
          <a:chExt cx="0" cy="0"/>
        </a:xfrm>
      </p:grpSpPr>
      <p:sp>
        <p:nvSpPr>
          <p:cNvPr id="30" name="Текст заголовка"/>
          <p:cNvSpPr txBox="1">
            <a:spLocks noGrp="1"/>
          </p:cNvSpPr>
          <p:nvPr>
            <p:ph type="title"/>
          </p:nvPr>
        </p:nvSpPr>
        <p:spPr>
          <a:xfrm>
            <a:off x="1270000" y="3225800"/>
            <a:ext cx="10464800" cy="3302000"/>
          </a:xfrm>
          <a:prstGeom prst="rect">
            <a:avLst/>
          </a:prstGeom>
        </p:spPr>
        <p:txBody>
          <a:bodyPr/>
          <a:lstStyle/>
          <a:p>
            <a:r>
              <a:t>Текст заголовка</a:t>
            </a:r>
          </a:p>
        </p:txBody>
      </p:sp>
      <p:sp>
        <p:nvSpPr>
          <p:cNvPr id="3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spTree>
      <p:nvGrpSpPr>
        <p:cNvPr id="1" name=""/>
        <p:cNvGrpSpPr/>
        <p:nvPr/>
      </p:nvGrpSpPr>
      <p:grpSpPr>
        <a:xfrm>
          <a:off x="0" y="0"/>
          <a:ext cx="0" cy="0"/>
          <a:chOff x="0" y="0"/>
          <a:chExt cx="0" cy="0"/>
        </a:xfrm>
      </p:grpSpPr>
      <p:sp>
        <p:nvSpPr>
          <p:cNvPr id="38" name="Изображение"/>
          <p:cNvSpPr>
            <a:spLocks noGrp="1"/>
          </p:cNvSpPr>
          <p:nvPr>
            <p:ph type="pic" sz="half" idx="13"/>
          </p:nvPr>
        </p:nvSpPr>
        <p:spPr>
          <a:xfrm>
            <a:off x="6718300" y="638919"/>
            <a:ext cx="5334001" cy="8216901"/>
          </a:xfrm>
          <a:prstGeom prst="rect">
            <a:avLst/>
          </a:prstGeom>
        </p:spPr>
        <p:txBody>
          <a:bodyPr lIns="91439" tIns="45719" rIns="91439" bIns="45719" anchor="t">
            <a:noAutofit/>
          </a:bodyPr>
          <a:lstStyle/>
          <a:p>
            <a:endParaRPr/>
          </a:p>
        </p:txBody>
      </p:sp>
      <p:sp>
        <p:nvSpPr>
          <p:cNvPr id="39" name="Текст заголовка"/>
          <p:cNvSpPr txBox="1">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40" name="Уровень текста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сверху">
    <p:spTree>
      <p:nvGrpSpPr>
        <p:cNvPr id="1" name=""/>
        <p:cNvGrpSpPr/>
        <p:nvPr/>
      </p:nvGrpSpPr>
      <p:grpSpPr>
        <a:xfrm>
          <a:off x="0" y="0"/>
          <a:ext cx="0" cy="0"/>
          <a:chOff x="0" y="0"/>
          <a:chExt cx="0" cy="0"/>
        </a:xfrm>
      </p:grpSpPr>
      <p:sp>
        <p:nvSpPr>
          <p:cNvPr id="48" name="Текст заголовка"/>
          <p:cNvSpPr txBox="1">
            <a:spLocks noGrp="1"/>
          </p:cNvSpPr>
          <p:nvPr>
            <p:ph type="title"/>
          </p:nvPr>
        </p:nvSpPr>
        <p:spPr>
          <a:prstGeom prst="rect">
            <a:avLst/>
          </a:prstGeom>
        </p:spPr>
        <p:txBody>
          <a:bodyPr/>
          <a:lstStyle/>
          <a:p>
            <a:r>
              <a:t>Текст заголовка</a:t>
            </a:r>
          </a:p>
        </p:txBody>
      </p:sp>
      <p:sp>
        <p:nvSpPr>
          <p:cNvPr id="4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56" name="Текст заголовка"/>
          <p:cNvSpPr txBox="1">
            <a:spLocks noGrp="1"/>
          </p:cNvSpPr>
          <p:nvPr>
            <p:ph type="title"/>
          </p:nvPr>
        </p:nvSpPr>
        <p:spPr>
          <a:prstGeom prst="rect">
            <a:avLst/>
          </a:prstGeom>
        </p:spPr>
        <p:txBody>
          <a:bodyPr/>
          <a:lstStyle/>
          <a:p>
            <a:r>
              <a:t>Текст заголовка</a:t>
            </a:r>
          </a:p>
        </p:txBody>
      </p:sp>
      <p:sp>
        <p:nvSpPr>
          <p:cNvPr id="57" name="Уровень текста 1…"/>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spTree>
      <p:nvGrpSpPr>
        <p:cNvPr id="1" name=""/>
        <p:cNvGrpSpPr/>
        <p:nvPr/>
      </p:nvGrpSpPr>
      <p:grpSpPr>
        <a:xfrm>
          <a:off x="0" y="0"/>
          <a:ext cx="0" cy="0"/>
          <a:chOff x="0" y="0"/>
          <a:chExt cx="0" cy="0"/>
        </a:xfrm>
      </p:grpSpPr>
      <p:sp>
        <p:nvSpPr>
          <p:cNvPr id="65" name="Изображение"/>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Текст заголовка"/>
          <p:cNvSpPr txBox="1">
            <a:spLocks noGrp="1"/>
          </p:cNvSpPr>
          <p:nvPr>
            <p:ph type="title"/>
          </p:nvPr>
        </p:nvSpPr>
        <p:spPr>
          <a:prstGeom prst="rect">
            <a:avLst/>
          </a:prstGeom>
        </p:spPr>
        <p:txBody>
          <a:bodyPr/>
          <a:lstStyle/>
          <a:p>
            <a:r>
              <a:t>Текст заголовка</a:t>
            </a:r>
          </a:p>
        </p:txBody>
      </p:sp>
      <p:sp>
        <p:nvSpPr>
          <p:cNvPr id="67" name="Уровень текста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spTree>
      <p:nvGrpSpPr>
        <p:cNvPr id="1" name=""/>
        <p:cNvGrpSpPr/>
        <p:nvPr/>
      </p:nvGrpSpPr>
      <p:grpSpPr>
        <a:xfrm>
          <a:off x="0" y="0"/>
          <a:ext cx="0" cy="0"/>
          <a:chOff x="0" y="0"/>
          <a:chExt cx="0" cy="0"/>
        </a:xfrm>
      </p:grpSpPr>
      <p:sp>
        <p:nvSpPr>
          <p:cNvPr id="75" name="Уровень текста 1…"/>
          <p:cNvSpPr txBox="1">
            <a:spLocks noGrp="1"/>
          </p:cNvSpPr>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6"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spTree>
      <p:nvGrpSpPr>
        <p:cNvPr id="1" name=""/>
        <p:cNvGrpSpPr/>
        <p:nvPr/>
      </p:nvGrpSpPr>
      <p:grpSpPr>
        <a:xfrm>
          <a:off x="0" y="0"/>
          <a:ext cx="0" cy="0"/>
          <a:chOff x="0" y="0"/>
          <a:chExt cx="0" cy="0"/>
        </a:xfrm>
      </p:grpSpPr>
      <p:sp>
        <p:nvSpPr>
          <p:cNvPr id="83" name="Изображение"/>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Изображение"/>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Изображение"/>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Японский кроссворд"/>
          <p:cNvSpPr txBox="1">
            <a:spLocks noGrp="1"/>
          </p:cNvSpPr>
          <p:nvPr>
            <p:ph type="ctrTitle"/>
          </p:nvPr>
        </p:nvSpPr>
        <p:spPr>
          <a:xfrm>
            <a:off x="1270000" y="2857500"/>
            <a:ext cx="10464800" cy="3302000"/>
          </a:xfrm>
          <a:prstGeom prst="rect">
            <a:avLst/>
          </a:prstGeom>
        </p:spPr>
        <p:txBody>
          <a:bodyPr/>
          <a:lstStyle/>
          <a:p>
            <a:r>
              <a:t>Японский кроссворд </a:t>
            </a:r>
          </a:p>
        </p:txBody>
      </p:sp>
      <p:sp>
        <p:nvSpPr>
          <p:cNvPr id="120" name="Текстовый блок"/>
          <p:cNvSpPr txBox="1">
            <a:spLocks noGrp="1"/>
          </p:cNvSpPr>
          <p:nvPr>
            <p:ph type="subTitle" sz="quarter" idx="1"/>
          </p:nvPr>
        </p:nvSpPr>
        <p:spPr>
          <a:prstGeom prst="rect">
            <a:avLst/>
          </a:prstGeom>
        </p:spPr>
        <p:txBody>
          <a:bodyP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lt">
                                    <p:tmAbs val="100"/>
                                  </p:iterate>
                                  <p:childTnLst>
                                    <p:set>
                                      <p:cBhvr>
                                        <p:cTn id="6" fill="hold"/>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Зачем?"/>
          <p:cNvSpPr txBox="1">
            <a:spLocks noGrp="1"/>
          </p:cNvSpPr>
          <p:nvPr>
            <p:ph type="title"/>
          </p:nvPr>
        </p:nvSpPr>
        <p:spPr>
          <a:prstGeom prst="rect">
            <a:avLst/>
          </a:prstGeom>
        </p:spPr>
        <p:txBody>
          <a:bodyPr/>
          <a:lstStyle/>
          <a:p>
            <a:r>
              <a:t>Зачем?</a:t>
            </a:r>
          </a:p>
        </p:txBody>
      </p:sp>
      <p:sp>
        <p:nvSpPr>
          <p:cNvPr id="123" name="Инновационная игра для расслабления мозга. Получение удовольствия от использования"/>
          <p:cNvSpPr txBox="1">
            <a:spLocks noGrp="1"/>
          </p:cNvSpPr>
          <p:nvPr>
            <p:ph type="body" idx="1"/>
          </p:nvPr>
        </p:nvSpPr>
        <p:spPr>
          <a:xfrm>
            <a:off x="952500" y="2106780"/>
            <a:ext cx="11099800" cy="6770520"/>
          </a:xfrm>
          <a:prstGeom prst="rect">
            <a:avLst/>
          </a:prstGeom>
        </p:spPr>
        <p:txBody>
          <a:bodyPr/>
          <a:lstStyle>
            <a:lvl1pPr marL="0" indent="0" algn="ctr">
              <a:spcBef>
                <a:spcPts val="0"/>
              </a:spcBef>
              <a:buSzTx/>
              <a:buNone/>
              <a:defRPr sz="4500"/>
            </a:lvl1pPr>
          </a:lstStyle>
          <a:p>
            <a:r>
              <a:t>Инновационная игра для расслабления мозга. Получение удовольствия от использования </a:t>
            </a:r>
          </a:p>
        </p:txBody>
      </p:sp>
      <p:sp>
        <p:nvSpPr>
          <p:cNvPr id="124" name="Мозг спереди"/>
          <p:cNvSpPr/>
          <p:nvPr/>
        </p:nvSpPr>
        <p:spPr>
          <a:xfrm>
            <a:off x="8757791" y="1363830"/>
            <a:ext cx="2526760" cy="2098340"/>
          </a:xfrm>
          <a:custGeom>
            <a:avLst/>
            <a:gdLst/>
            <a:ahLst/>
            <a:cxnLst>
              <a:cxn ang="0">
                <a:pos x="wd2" y="hd2"/>
              </a:cxn>
              <a:cxn ang="5400000">
                <a:pos x="wd2" y="hd2"/>
              </a:cxn>
              <a:cxn ang="10800000">
                <a:pos x="wd2" y="hd2"/>
              </a:cxn>
              <a:cxn ang="16200000">
                <a:pos x="wd2" y="hd2"/>
              </a:cxn>
            </a:cxnLst>
            <a:rect l="0" t="0" r="r" b="b"/>
            <a:pathLst>
              <a:path w="21600" h="21596" extrusionOk="0">
                <a:moveTo>
                  <a:pt x="8302" y="9"/>
                </a:moveTo>
                <a:cubicBezTo>
                  <a:pt x="6982" y="101"/>
                  <a:pt x="5943" y="867"/>
                  <a:pt x="5256" y="1602"/>
                </a:cubicBezTo>
                <a:cubicBezTo>
                  <a:pt x="5021" y="1852"/>
                  <a:pt x="4829" y="2167"/>
                  <a:pt x="4726" y="2528"/>
                </a:cubicBezTo>
                <a:cubicBezTo>
                  <a:pt x="4627" y="2877"/>
                  <a:pt x="4605" y="3232"/>
                  <a:pt x="4671" y="3567"/>
                </a:cubicBezTo>
                <a:cubicBezTo>
                  <a:pt x="4747" y="3948"/>
                  <a:pt x="4927" y="4283"/>
                  <a:pt x="5162" y="4487"/>
                </a:cubicBezTo>
                <a:cubicBezTo>
                  <a:pt x="5228" y="4546"/>
                  <a:pt x="5327" y="4527"/>
                  <a:pt x="5370" y="4448"/>
                </a:cubicBezTo>
                <a:cubicBezTo>
                  <a:pt x="5730" y="3830"/>
                  <a:pt x="6309" y="3389"/>
                  <a:pt x="6844" y="3323"/>
                </a:cubicBezTo>
                <a:cubicBezTo>
                  <a:pt x="6925" y="3310"/>
                  <a:pt x="7003" y="3371"/>
                  <a:pt x="7024" y="3463"/>
                </a:cubicBezTo>
                <a:cubicBezTo>
                  <a:pt x="7052" y="3587"/>
                  <a:pt x="6985" y="3704"/>
                  <a:pt x="6881" y="3711"/>
                </a:cubicBezTo>
                <a:cubicBezTo>
                  <a:pt x="6434" y="3770"/>
                  <a:pt x="5949" y="4146"/>
                  <a:pt x="5638" y="4678"/>
                </a:cubicBezTo>
                <a:cubicBezTo>
                  <a:pt x="5431" y="5033"/>
                  <a:pt x="5343" y="5387"/>
                  <a:pt x="5392" y="5670"/>
                </a:cubicBezTo>
                <a:cubicBezTo>
                  <a:pt x="5409" y="5768"/>
                  <a:pt x="5375" y="5873"/>
                  <a:pt x="5293" y="5912"/>
                </a:cubicBezTo>
                <a:cubicBezTo>
                  <a:pt x="5272" y="5919"/>
                  <a:pt x="5256" y="5926"/>
                  <a:pt x="5234" y="5926"/>
                </a:cubicBezTo>
                <a:cubicBezTo>
                  <a:pt x="5157" y="5926"/>
                  <a:pt x="5091" y="5866"/>
                  <a:pt x="5075" y="5774"/>
                </a:cubicBezTo>
                <a:cubicBezTo>
                  <a:pt x="5037" y="5590"/>
                  <a:pt x="5043" y="5387"/>
                  <a:pt x="5087" y="5177"/>
                </a:cubicBezTo>
                <a:cubicBezTo>
                  <a:pt x="5114" y="5046"/>
                  <a:pt x="5071" y="4907"/>
                  <a:pt x="4978" y="4822"/>
                </a:cubicBezTo>
                <a:cubicBezTo>
                  <a:pt x="4672" y="4559"/>
                  <a:pt x="4443" y="4139"/>
                  <a:pt x="4350" y="3666"/>
                </a:cubicBezTo>
                <a:cubicBezTo>
                  <a:pt x="4323" y="3534"/>
                  <a:pt x="4306" y="3403"/>
                  <a:pt x="4306" y="3272"/>
                </a:cubicBezTo>
                <a:cubicBezTo>
                  <a:pt x="4301" y="3101"/>
                  <a:pt x="4175" y="2982"/>
                  <a:pt x="4038" y="3015"/>
                </a:cubicBezTo>
                <a:cubicBezTo>
                  <a:pt x="3503" y="3159"/>
                  <a:pt x="2363" y="3724"/>
                  <a:pt x="1332" y="5524"/>
                </a:cubicBezTo>
                <a:cubicBezTo>
                  <a:pt x="595" y="6917"/>
                  <a:pt x="279" y="8480"/>
                  <a:pt x="426" y="9302"/>
                </a:cubicBezTo>
                <a:cubicBezTo>
                  <a:pt x="443" y="9492"/>
                  <a:pt x="486" y="9670"/>
                  <a:pt x="541" y="9827"/>
                </a:cubicBezTo>
                <a:cubicBezTo>
                  <a:pt x="595" y="9978"/>
                  <a:pt x="748" y="10038"/>
                  <a:pt x="868" y="9953"/>
                </a:cubicBezTo>
                <a:cubicBezTo>
                  <a:pt x="1179" y="9729"/>
                  <a:pt x="1484" y="9624"/>
                  <a:pt x="1751" y="9585"/>
                </a:cubicBezTo>
                <a:cubicBezTo>
                  <a:pt x="2292" y="9500"/>
                  <a:pt x="2756" y="9664"/>
                  <a:pt x="3051" y="9815"/>
                </a:cubicBezTo>
                <a:cubicBezTo>
                  <a:pt x="3231" y="9907"/>
                  <a:pt x="3400" y="10019"/>
                  <a:pt x="3542" y="10144"/>
                </a:cubicBezTo>
                <a:cubicBezTo>
                  <a:pt x="3635" y="10222"/>
                  <a:pt x="3765" y="10190"/>
                  <a:pt x="3825" y="10072"/>
                </a:cubicBezTo>
                <a:cubicBezTo>
                  <a:pt x="3967" y="9789"/>
                  <a:pt x="4148" y="9553"/>
                  <a:pt x="4350" y="9382"/>
                </a:cubicBezTo>
                <a:cubicBezTo>
                  <a:pt x="4416" y="9329"/>
                  <a:pt x="4507" y="9328"/>
                  <a:pt x="4562" y="9400"/>
                </a:cubicBezTo>
                <a:cubicBezTo>
                  <a:pt x="4638" y="9492"/>
                  <a:pt x="4623" y="9638"/>
                  <a:pt x="4541" y="9704"/>
                </a:cubicBezTo>
                <a:cubicBezTo>
                  <a:pt x="4170" y="10006"/>
                  <a:pt x="3885" y="10617"/>
                  <a:pt x="3820" y="11260"/>
                </a:cubicBezTo>
                <a:cubicBezTo>
                  <a:pt x="3776" y="11687"/>
                  <a:pt x="3836" y="12056"/>
                  <a:pt x="3989" y="12273"/>
                </a:cubicBezTo>
                <a:cubicBezTo>
                  <a:pt x="4043" y="12351"/>
                  <a:pt x="4055" y="12463"/>
                  <a:pt x="4001" y="12542"/>
                </a:cubicBezTo>
                <a:cubicBezTo>
                  <a:pt x="3968" y="12588"/>
                  <a:pt x="3924" y="12607"/>
                  <a:pt x="3875" y="12607"/>
                </a:cubicBezTo>
                <a:cubicBezTo>
                  <a:pt x="3831" y="12607"/>
                  <a:pt x="3788" y="12588"/>
                  <a:pt x="3755" y="12542"/>
                </a:cubicBezTo>
                <a:cubicBezTo>
                  <a:pt x="3531" y="12239"/>
                  <a:pt x="3438" y="11765"/>
                  <a:pt x="3493" y="11207"/>
                </a:cubicBezTo>
                <a:cubicBezTo>
                  <a:pt x="3503" y="11102"/>
                  <a:pt x="3520" y="11004"/>
                  <a:pt x="3542" y="10899"/>
                </a:cubicBezTo>
                <a:cubicBezTo>
                  <a:pt x="3569" y="10774"/>
                  <a:pt x="3537" y="10635"/>
                  <a:pt x="3455" y="10550"/>
                </a:cubicBezTo>
                <a:cubicBezTo>
                  <a:pt x="3122" y="10202"/>
                  <a:pt x="2472" y="9868"/>
                  <a:pt x="1801" y="9973"/>
                </a:cubicBezTo>
                <a:cubicBezTo>
                  <a:pt x="1774" y="9980"/>
                  <a:pt x="1746" y="9979"/>
                  <a:pt x="1719" y="9985"/>
                </a:cubicBezTo>
                <a:cubicBezTo>
                  <a:pt x="1113" y="10110"/>
                  <a:pt x="606" y="10616"/>
                  <a:pt x="355" y="11299"/>
                </a:cubicBezTo>
                <a:cubicBezTo>
                  <a:pt x="126" y="11930"/>
                  <a:pt x="0" y="12621"/>
                  <a:pt x="0" y="13351"/>
                </a:cubicBezTo>
                <a:cubicBezTo>
                  <a:pt x="0" y="16287"/>
                  <a:pt x="2063" y="18664"/>
                  <a:pt x="4606" y="18664"/>
                </a:cubicBezTo>
                <a:cubicBezTo>
                  <a:pt x="5900" y="18664"/>
                  <a:pt x="7073" y="18046"/>
                  <a:pt x="7908" y="17054"/>
                </a:cubicBezTo>
                <a:cubicBezTo>
                  <a:pt x="7957" y="17002"/>
                  <a:pt x="7946" y="16897"/>
                  <a:pt x="7880" y="16851"/>
                </a:cubicBezTo>
                <a:cubicBezTo>
                  <a:pt x="7766" y="16772"/>
                  <a:pt x="7661" y="16687"/>
                  <a:pt x="7563" y="16595"/>
                </a:cubicBezTo>
                <a:cubicBezTo>
                  <a:pt x="7503" y="16535"/>
                  <a:pt x="7477" y="16425"/>
                  <a:pt x="7521" y="16340"/>
                </a:cubicBezTo>
                <a:cubicBezTo>
                  <a:pt x="7575" y="16228"/>
                  <a:pt x="7690" y="16208"/>
                  <a:pt x="7766" y="16280"/>
                </a:cubicBezTo>
                <a:cubicBezTo>
                  <a:pt x="7952" y="16471"/>
                  <a:pt x="8651" y="17023"/>
                  <a:pt x="9289" y="17030"/>
                </a:cubicBezTo>
                <a:cubicBezTo>
                  <a:pt x="10009" y="17036"/>
                  <a:pt x="10599" y="16305"/>
                  <a:pt x="10599" y="15412"/>
                </a:cubicBezTo>
                <a:cubicBezTo>
                  <a:pt x="10599" y="15228"/>
                  <a:pt x="10571" y="15051"/>
                  <a:pt x="10527" y="14886"/>
                </a:cubicBezTo>
                <a:cubicBezTo>
                  <a:pt x="10374" y="14453"/>
                  <a:pt x="10080" y="14139"/>
                  <a:pt x="9649" y="13942"/>
                </a:cubicBezTo>
                <a:cubicBezTo>
                  <a:pt x="8716" y="13515"/>
                  <a:pt x="7390" y="13783"/>
                  <a:pt x="6615" y="14256"/>
                </a:cubicBezTo>
                <a:cubicBezTo>
                  <a:pt x="5846" y="14722"/>
                  <a:pt x="5343" y="15578"/>
                  <a:pt x="5338" y="15584"/>
                </a:cubicBezTo>
                <a:lnTo>
                  <a:pt x="5310" y="15630"/>
                </a:lnTo>
                <a:cubicBezTo>
                  <a:pt x="5261" y="15715"/>
                  <a:pt x="5152" y="15722"/>
                  <a:pt x="5097" y="15630"/>
                </a:cubicBezTo>
                <a:lnTo>
                  <a:pt x="5070" y="15584"/>
                </a:lnTo>
                <a:cubicBezTo>
                  <a:pt x="4442" y="14527"/>
                  <a:pt x="2920" y="14106"/>
                  <a:pt x="2046" y="14736"/>
                </a:cubicBezTo>
                <a:cubicBezTo>
                  <a:pt x="1970" y="14789"/>
                  <a:pt x="1872" y="14768"/>
                  <a:pt x="1823" y="14683"/>
                </a:cubicBezTo>
                <a:cubicBezTo>
                  <a:pt x="1768" y="14591"/>
                  <a:pt x="1791" y="14461"/>
                  <a:pt x="1872" y="14402"/>
                </a:cubicBezTo>
                <a:cubicBezTo>
                  <a:pt x="2773" y="13738"/>
                  <a:pt x="4213" y="14026"/>
                  <a:pt x="5043" y="14946"/>
                </a:cubicBezTo>
                <a:cubicBezTo>
                  <a:pt x="5136" y="15044"/>
                  <a:pt x="5271" y="15039"/>
                  <a:pt x="5353" y="14934"/>
                </a:cubicBezTo>
                <a:cubicBezTo>
                  <a:pt x="5593" y="14618"/>
                  <a:pt x="5981" y="14190"/>
                  <a:pt x="6467" y="13895"/>
                </a:cubicBezTo>
                <a:cubicBezTo>
                  <a:pt x="7323" y="13376"/>
                  <a:pt x="8732" y="13093"/>
                  <a:pt x="9763" y="13560"/>
                </a:cubicBezTo>
                <a:cubicBezTo>
                  <a:pt x="10052" y="13691"/>
                  <a:pt x="10292" y="13876"/>
                  <a:pt x="10478" y="14106"/>
                </a:cubicBezTo>
                <a:cubicBezTo>
                  <a:pt x="10489" y="14067"/>
                  <a:pt x="10506" y="14020"/>
                  <a:pt x="10517" y="13981"/>
                </a:cubicBezTo>
                <a:cubicBezTo>
                  <a:pt x="10446" y="12161"/>
                  <a:pt x="9840" y="11095"/>
                  <a:pt x="8634" y="10649"/>
                </a:cubicBezTo>
                <a:cubicBezTo>
                  <a:pt x="8547" y="10616"/>
                  <a:pt x="8491" y="10511"/>
                  <a:pt x="8513" y="10412"/>
                </a:cubicBezTo>
                <a:cubicBezTo>
                  <a:pt x="8535" y="10301"/>
                  <a:pt x="8628" y="10236"/>
                  <a:pt x="8721" y="10269"/>
                </a:cubicBezTo>
                <a:cubicBezTo>
                  <a:pt x="9289" y="10472"/>
                  <a:pt x="9735" y="10806"/>
                  <a:pt x="10074" y="11273"/>
                </a:cubicBezTo>
                <a:cubicBezTo>
                  <a:pt x="10139" y="11358"/>
                  <a:pt x="10254" y="11359"/>
                  <a:pt x="10309" y="11260"/>
                </a:cubicBezTo>
                <a:cubicBezTo>
                  <a:pt x="10483" y="10971"/>
                  <a:pt x="10599" y="10564"/>
                  <a:pt x="10599" y="10117"/>
                </a:cubicBezTo>
                <a:cubicBezTo>
                  <a:pt x="10599" y="9795"/>
                  <a:pt x="10538" y="9500"/>
                  <a:pt x="10440" y="9244"/>
                </a:cubicBezTo>
                <a:cubicBezTo>
                  <a:pt x="10435" y="9231"/>
                  <a:pt x="10429" y="9216"/>
                  <a:pt x="10423" y="9203"/>
                </a:cubicBezTo>
                <a:cubicBezTo>
                  <a:pt x="10423" y="9203"/>
                  <a:pt x="10423" y="9204"/>
                  <a:pt x="10423" y="9197"/>
                </a:cubicBezTo>
                <a:cubicBezTo>
                  <a:pt x="10401" y="9151"/>
                  <a:pt x="10386" y="9105"/>
                  <a:pt x="10358" y="9059"/>
                </a:cubicBezTo>
                <a:cubicBezTo>
                  <a:pt x="10336" y="9013"/>
                  <a:pt x="10315" y="8968"/>
                  <a:pt x="10299" y="8916"/>
                </a:cubicBezTo>
                <a:cubicBezTo>
                  <a:pt x="10135" y="8627"/>
                  <a:pt x="9867" y="8383"/>
                  <a:pt x="9518" y="8199"/>
                </a:cubicBezTo>
                <a:cubicBezTo>
                  <a:pt x="8868" y="7864"/>
                  <a:pt x="8082" y="7825"/>
                  <a:pt x="7558" y="8101"/>
                </a:cubicBezTo>
                <a:cubicBezTo>
                  <a:pt x="6952" y="8423"/>
                  <a:pt x="6505" y="9079"/>
                  <a:pt x="6390" y="9815"/>
                </a:cubicBezTo>
                <a:cubicBezTo>
                  <a:pt x="6314" y="10295"/>
                  <a:pt x="6352" y="11018"/>
                  <a:pt x="6953" y="11747"/>
                </a:cubicBezTo>
                <a:cubicBezTo>
                  <a:pt x="7018" y="11826"/>
                  <a:pt x="7024" y="11964"/>
                  <a:pt x="6953" y="12043"/>
                </a:cubicBezTo>
                <a:cubicBezTo>
                  <a:pt x="6920" y="12076"/>
                  <a:pt x="6882" y="12088"/>
                  <a:pt x="6844" y="12088"/>
                </a:cubicBezTo>
                <a:cubicBezTo>
                  <a:pt x="6800" y="12088"/>
                  <a:pt x="6762" y="12068"/>
                  <a:pt x="6729" y="12028"/>
                </a:cubicBezTo>
                <a:cubicBezTo>
                  <a:pt x="6178" y="11365"/>
                  <a:pt x="5949" y="10558"/>
                  <a:pt x="6074" y="9743"/>
                </a:cubicBezTo>
                <a:cubicBezTo>
                  <a:pt x="6102" y="9572"/>
                  <a:pt x="6139" y="9408"/>
                  <a:pt x="6194" y="9250"/>
                </a:cubicBezTo>
                <a:cubicBezTo>
                  <a:pt x="6248" y="9093"/>
                  <a:pt x="6238" y="8908"/>
                  <a:pt x="6156" y="8764"/>
                </a:cubicBezTo>
                <a:cubicBezTo>
                  <a:pt x="6145" y="8744"/>
                  <a:pt x="6139" y="8738"/>
                  <a:pt x="6139" y="8731"/>
                </a:cubicBezTo>
                <a:cubicBezTo>
                  <a:pt x="5932" y="8324"/>
                  <a:pt x="4863" y="6766"/>
                  <a:pt x="2718" y="7056"/>
                </a:cubicBezTo>
                <a:cubicBezTo>
                  <a:pt x="2620" y="7069"/>
                  <a:pt x="2527" y="6971"/>
                  <a:pt x="2538" y="6846"/>
                </a:cubicBezTo>
                <a:cubicBezTo>
                  <a:pt x="2543" y="6748"/>
                  <a:pt x="2609" y="6674"/>
                  <a:pt x="2691" y="6668"/>
                </a:cubicBezTo>
                <a:cubicBezTo>
                  <a:pt x="4650" y="6411"/>
                  <a:pt x="5904" y="7628"/>
                  <a:pt x="6390" y="8429"/>
                </a:cubicBezTo>
                <a:cubicBezTo>
                  <a:pt x="6445" y="8521"/>
                  <a:pt x="6560" y="8527"/>
                  <a:pt x="6625" y="8441"/>
                </a:cubicBezTo>
                <a:cubicBezTo>
                  <a:pt x="6849" y="8146"/>
                  <a:pt x="7122" y="7904"/>
                  <a:pt x="7439" y="7739"/>
                </a:cubicBezTo>
                <a:cubicBezTo>
                  <a:pt x="8039" y="7424"/>
                  <a:pt x="8928" y="7463"/>
                  <a:pt x="9654" y="7838"/>
                </a:cubicBezTo>
                <a:cubicBezTo>
                  <a:pt x="9916" y="7969"/>
                  <a:pt x="10134" y="8140"/>
                  <a:pt x="10314" y="8337"/>
                </a:cubicBezTo>
                <a:cubicBezTo>
                  <a:pt x="10330" y="8297"/>
                  <a:pt x="10347" y="8251"/>
                  <a:pt x="10363" y="8211"/>
                </a:cubicBezTo>
                <a:cubicBezTo>
                  <a:pt x="10511" y="7929"/>
                  <a:pt x="10599" y="7561"/>
                  <a:pt x="10599" y="7160"/>
                </a:cubicBezTo>
                <a:cubicBezTo>
                  <a:pt x="10599" y="6714"/>
                  <a:pt x="10489" y="6312"/>
                  <a:pt x="10309" y="6017"/>
                </a:cubicBezTo>
                <a:cubicBezTo>
                  <a:pt x="10303" y="6010"/>
                  <a:pt x="10304" y="6005"/>
                  <a:pt x="10299" y="5998"/>
                </a:cubicBezTo>
                <a:cubicBezTo>
                  <a:pt x="10206" y="5841"/>
                  <a:pt x="10041" y="5760"/>
                  <a:pt x="9883" y="5820"/>
                </a:cubicBezTo>
                <a:cubicBezTo>
                  <a:pt x="9675" y="5898"/>
                  <a:pt x="9462" y="5932"/>
                  <a:pt x="9255" y="5932"/>
                </a:cubicBezTo>
                <a:cubicBezTo>
                  <a:pt x="8949" y="5932"/>
                  <a:pt x="8660" y="5861"/>
                  <a:pt x="8436" y="5762"/>
                </a:cubicBezTo>
                <a:cubicBezTo>
                  <a:pt x="8360" y="5729"/>
                  <a:pt x="8311" y="5637"/>
                  <a:pt x="8327" y="5538"/>
                </a:cubicBezTo>
                <a:cubicBezTo>
                  <a:pt x="8344" y="5413"/>
                  <a:pt x="8453" y="5347"/>
                  <a:pt x="8546" y="5386"/>
                </a:cubicBezTo>
                <a:cubicBezTo>
                  <a:pt x="8960" y="5577"/>
                  <a:pt x="9589" y="5624"/>
                  <a:pt x="10053" y="5302"/>
                </a:cubicBezTo>
                <a:cubicBezTo>
                  <a:pt x="10086" y="5276"/>
                  <a:pt x="10118" y="5248"/>
                  <a:pt x="10150" y="5222"/>
                </a:cubicBezTo>
                <a:cubicBezTo>
                  <a:pt x="10259" y="5124"/>
                  <a:pt x="10347" y="4999"/>
                  <a:pt x="10413" y="4855"/>
                </a:cubicBezTo>
                <a:cubicBezTo>
                  <a:pt x="10522" y="4592"/>
                  <a:pt x="10592" y="4270"/>
                  <a:pt x="10592" y="3929"/>
                </a:cubicBezTo>
                <a:lnTo>
                  <a:pt x="10592" y="3922"/>
                </a:lnTo>
                <a:cubicBezTo>
                  <a:pt x="10592" y="3647"/>
                  <a:pt x="10511" y="3369"/>
                  <a:pt x="10363" y="3159"/>
                </a:cubicBezTo>
                <a:cubicBezTo>
                  <a:pt x="9840" y="2397"/>
                  <a:pt x="9190" y="2095"/>
                  <a:pt x="8426" y="2259"/>
                </a:cubicBezTo>
                <a:cubicBezTo>
                  <a:pt x="8344" y="2279"/>
                  <a:pt x="8262" y="2232"/>
                  <a:pt x="8235" y="2140"/>
                </a:cubicBezTo>
                <a:cubicBezTo>
                  <a:pt x="8197" y="2022"/>
                  <a:pt x="8258" y="1898"/>
                  <a:pt x="8361" y="1871"/>
                </a:cubicBezTo>
                <a:cubicBezTo>
                  <a:pt x="9087" y="1714"/>
                  <a:pt x="9736" y="1924"/>
                  <a:pt x="10282" y="2489"/>
                </a:cubicBezTo>
                <a:cubicBezTo>
                  <a:pt x="10353" y="2568"/>
                  <a:pt x="10468" y="2523"/>
                  <a:pt x="10490" y="2411"/>
                </a:cubicBezTo>
                <a:cubicBezTo>
                  <a:pt x="10506" y="2306"/>
                  <a:pt x="10522" y="2160"/>
                  <a:pt x="10517" y="1970"/>
                </a:cubicBezTo>
                <a:cubicBezTo>
                  <a:pt x="10495" y="886"/>
                  <a:pt x="10195" y="118"/>
                  <a:pt x="8885" y="13"/>
                </a:cubicBezTo>
                <a:cubicBezTo>
                  <a:pt x="8685" y="-3"/>
                  <a:pt x="8490" y="-4"/>
                  <a:pt x="8302" y="9"/>
                </a:cubicBezTo>
                <a:close/>
                <a:moveTo>
                  <a:pt x="13298" y="9"/>
                </a:moveTo>
                <a:cubicBezTo>
                  <a:pt x="13110" y="-4"/>
                  <a:pt x="12915" y="-3"/>
                  <a:pt x="12715" y="13"/>
                </a:cubicBezTo>
                <a:cubicBezTo>
                  <a:pt x="11405" y="118"/>
                  <a:pt x="11105" y="886"/>
                  <a:pt x="11083" y="1970"/>
                </a:cubicBezTo>
                <a:cubicBezTo>
                  <a:pt x="11078" y="2160"/>
                  <a:pt x="11094" y="2306"/>
                  <a:pt x="11110" y="2411"/>
                </a:cubicBezTo>
                <a:cubicBezTo>
                  <a:pt x="11132" y="2523"/>
                  <a:pt x="11247" y="2568"/>
                  <a:pt x="11318" y="2489"/>
                </a:cubicBezTo>
                <a:cubicBezTo>
                  <a:pt x="11864" y="1924"/>
                  <a:pt x="12513" y="1714"/>
                  <a:pt x="13239" y="1871"/>
                </a:cubicBezTo>
                <a:cubicBezTo>
                  <a:pt x="13342" y="1898"/>
                  <a:pt x="13403" y="2022"/>
                  <a:pt x="13365" y="2140"/>
                </a:cubicBezTo>
                <a:cubicBezTo>
                  <a:pt x="13338" y="2232"/>
                  <a:pt x="13256" y="2279"/>
                  <a:pt x="13174" y="2259"/>
                </a:cubicBezTo>
                <a:cubicBezTo>
                  <a:pt x="12410" y="2095"/>
                  <a:pt x="11760" y="2397"/>
                  <a:pt x="11237" y="3159"/>
                </a:cubicBezTo>
                <a:cubicBezTo>
                  <a:pt x="11089" y="3369"/>
                  <a:pt x="11008" y="3647"/>
                  <a:pt x="11008" y="3922"/>
                </a:cubicBezTo>
                <a:lnTo>
                  <a:pt x="11008" y="3929"/>
                </a:lnTo>
                <a:cubicBezTo>
                  <a:pt x="11008" y="4270"/>
                  <a:pt x="11078" y="4592"/>
                  <a:pt x="11187" y="4855"/>
                </a:cubicBezTo>
                <a:cubicBezTo>
                  <a:pt x="11253" y="4999"/>
                  <a:pt x="11341" y="5124"/>
                  <a:pt x="11450" y="5222"/>
                </a:cubicBezTo>
                <a:cubicBezTo>
                  <a:pt x="11482" y="5248"/>
                  <a:pt x="11514" y="5276"/>
                  <a:pt x="11547" y="5302"/>
                </a:cubicBezTo>
                <a:cubicBezTo>
                  <a:pt x="12011" y="5624"/>
                  <a:pt x="12640" y="5577"/>
                  <a:pt x="13054" y="5386"/>
                </a:cubicBezTo>
                <a:cubicBezTo>
                  <a:pt x="13147" y="5347"/>
                  <a:pt x="13256" y="5413"/>
                  <a:pt x="13273" y="5538"/>
                </a:cubicBezTo>
                <a:cubicBezTo>
                  <a:pt x="13289" y="5637"/>
                  <a:pt x="13240" y="5729"/>
                  <a:pt x="13164" y="5762"/>
                </a:cubicBezTo>
                <a:cubicBezTo>
                  <a:pt x="12940" y="5861"/>
                  <a:pt x="12651" y="5932"/>
                  <a:pt x="12345" y="5932"/>
                </a:cubicBezTo>
                <a:cubicBezTo>
                  <a:pt x="12138" y="5932"/>
                  <a:pt x="11925" y="5898"/>
                  <a:pt x="11717" y="5820"/>
                </a:cubicBezTo>
                <a:cubicBezTo>
                  <a:pt x="11559" y="5760"/>
                  <a:pt x="11394" y="5841"/>
                  <a:pt x="11301" y="5998"/>
                </a:cubicBezTo>
                <a:cubicBezTo>
                  <a:pt x="11296" y="6005"/>
                  <a:pt x="11297" y="6010"/>
                  <a:pt x="11291" y="6017"/>
                </a:cubicBezTo>
                <a:cubicBezTo>
                  <a:pt x="11111" y="6312"/>
                  <a:pt x="11001" y="6714"/>
                  <a:pt x="11001" y="7160"/>
                </a:cubicBezTo>
                <a:cubicBezTo>
                  <a:pt x="11001" y="7561"/>
                  <a:pt x="11089" y="7929"/>
                  <a:pt x="11237" y="8211"/>
                </a:cubicBezTo>
                <a:cubicBezTo>
                  <a:pt x="11253" y="8251"/>
                  <a:pt x="11270" y="8297"/>
                  <a:pt x="11286" y="8337"/>
                </a:cubicBezTo>
                <a:cubicBezTo>
                  <a:pt x="11466" y="8140"/>
                  <a:pt x="11684" y="7969"/>
                  <a:pt x="11946" y="7838"/>
                </a:cubicBezTo>
                <a:cubicBezTo>
                  <a:pt x="12672" y="7463"/>
                  <a:pt x="13561" y="7424"/>
                  <a:pt x="14161" y="7739"/>
                </a:cubicBezTo>
                <a:cubicBezTo>
                  <a:pt x="14478" y="7904"/>
                  <a:pt x="14751" y="8146"/>
                  <a:pt x="14975" y="8441"/>
                </a:cubicBezTo>
                <a:cubicBezTo>
                  <a:pt x="15040" y="8527"/>
                  <a:pt x="15155" y="8521"/>
                  <a:pt x="15210" y="8429"/>
                </a:cubicBezTo>
                <a:cubicBezTo>
                  <a:pt x="15696" y="7628"/>
                  <a:pt x="16950" y="6411"/>
                  <a:pt x="18909" y="6668"/>
                </a:cubicBezTo>
                <a:cubicBezTo>
                  <a:pt x="18991" y="6674"/>
                  <a:pt x="19057" y="6748"/>
                  <a:pt x="19062" y="6846"/>
                </a:cubicBezTo>
                <a:cubicBezTo>
                  <a:pt x="19073" y="6971"/>
                  <a:pt x="18980" y="7069"/>
                  <a:pt x="18882" y="7056"/>
                </a:cubicBezTo>
                <a:cubicBezTo>
                  <a:pt x="16737" y="6766"/>
                  <a:pt x="15668" y="8324"/>
                  <a:pt x="15461" y="8731"/>
                </a:cubicBezTo>
                <a:cubicBezTo>
                  <a:pt x="15461" y="8738"/>
                  <a:pt x="15455" y="8744"/>
                  <a:pt x="15444" y="8764"/>
                </a:cubicBezTo>
                <a:cubicBezTo>
                  <a:pt x="15362" y="8908"/>
                  <a:pt x="15352" y="9093"/>
                  <a:pt x="15406" y="9250"/>
                </a:cubicBezTo>
                <a:cubicBezTo>
                  <a:pt x="15461" y="9408"/>
                  <a:pt x="15498" y="9572"/>
                  <a:pt x="15526" y="9743"/>
                </a:cubicBezTo>
                <a:cubicBezTo>
                  <a:pt x="15651" y="10558"/>
                  <a:pt x="15422" y="11365"/>
                  <a:pt x="14871" y="12028"/>
                </a:cubicBezTo>
                <a:cubicBezTo>
                  <a:pt x="14838" y="12068"/>
                  <a:pt x="14800" y="12088"/>
                  <a:pt x="14756" y="12088"/>
                </a:cubicBezTo>
                <a:cubicBezTo>
                  <a:pt x="14718" y="12088"/>
                  <a:pt x="14680" y="12076"/>
                  <a:pt x="14647" y="12043"/>
                </a:cubicBezTo>
                <a:cubicBezTo>
                  <a:pt x="14576" y="11964"/>
                  <a:pt x="14582" y="11826"/>
                  <a:pt x="14647" y="11747"/>
                </a:cubicBezTo>
                <a:cubicBezTo>
                  <a:pt x="15248" y="11018"/>
                  <a:pt x="15286" y="10295"/>
                  <a:pt x="15210" y="9815"/>
                </a:cubicBezTo>
                <a:cubicBezTo>
                  <a:pt x="15095" y="9079"/>
                  <a:pt x="14648" y="8423"/>
                  <a:pt x="14042" y="8101"/>
                </a:cubicBezTo>
                <a:cubicBezTo>
                  <a:pt x="13518" y="7825"/>
                  <a:pt x="12732" y="7864"/>
                  <a:pt x="12082" y="8199"/>
                </a:cubicBezTo>
                <a:cubicBezTo>
                  <a:pt x="11733" y="8383"/>
                  <a:pt x="11465" y="8627"/>
                  <a:pt x="11301" y="8916"/>
                </a:cubicBezTo>
                <a:cubicBezTo>
                  <a:pt x="11285" y="8968"/>
                  <a:pt x="11264" y="9013"/>
                  <a:pt x="11242" y="9059"/>
                </a:cubicBezTo>
                <a:cubicBezTo>
                  <a:pt x="11214" y="9105"/>
                  <a:pt x="11199" y="9151"/>
                  <a:pt x="11177" y="9197"/>
                </a:cubicBezTo>
                <a:cubicBezTo>
                  <a:pt x="11177" y="9204"/>
                  <a:pt x="11177" y="9203"/>
                  <a:pt x="11177" y="9203"/>
                </a:cubicBezTo>
                <a:cubicBezTo>
                  <a:pt x="11171" y="9216"/>
                  <a:pt x="11165" y="9231"/>
                  <a:pt x="11160" y="9244"/>
                </a:cubicBezTo>
                <a:cubicBezTo>
                  <a:pt x="11062" y="9500"/>
                  <a:pt x="11001" y="9795"/>
                  <a:pt x="11001" y="10117"/>
                </a:cubicBezTo>
                <a:cubicBezTo>
                  <a:pt x="11001" y="10564"/>
                  <a:pt x="11117" y="10971"/>
                  <a:pt x="11291" y="11260"/>
                </a:cubicBezTo>
                <a:cubicBezTo>
                  <a:pt x="11346" y="11359"/>
                  <a:pt x="11461" y="11358"/>
                  <a:pt x="11526" y="11273"/>
                </a:cubicBezTo>
                <a:cubicBezTo>
                  <a:pt x="11865" y="10806"/>
                  <a:pt x="12311" y="10472"/>
                  <a:pt x="12879" y="10269"/>
                </a:cubicBezTo>
                <a:cubicBezTo>
                  <a:pt x="12972" y="10236"/>
                  <a:pt x="13065" y="10301"/>
                  <a:pt x="13087" y="10412"/>
                </a:cubicBezTo>
                <a:cubicBezTo>
                  <a:pt x="13109" y="10511"/>
                  <a:pt x="13053" y="10616"/>
                  <a:pt x="12966" y="10649"/>
                </a:cubicBezTo>
                <a:cubicBezTo>
                  <a:pt x="11760" y="11095"/>
                  <a:pt x="11154" y="12161"/>
                  <a:pt x="11083" y="13981"/>
                </a:cubicBezTo>
                <a:cubicBezTo>
                  <a:pt x="11094" y="14020"/>
                  <a:pt x="11111" y="14067"/>
                  <a:pt x="11122" y="14106"/>
                </a:cubicBezTo>
                <a:cubicBezTo>
                  <a:pt x="11308" y="13876"/>
                  <a:pt x="11548" y="13691"/>
                  <a:pt x="11837" y="13560"/>
                </a:cubicBezTo>
                <a:cubicBezTo>
                  <a:pt x="12868" y="13093"/>
                  <a:pt x="14277" y="13376"/>
                  <a:pt x="15133" y="13895"/>
                </a:cubicBezTo>
                <a:cubicBezTo>
                  <a:pt x="15619" y="14190"/>
                  <a:pt x="16007" y="14618"/>
                  <a:pt x="16247" y="14934"/>
                </a:cubicBezTo>
                <a:cubicBezTo>
                  <a:pt x="16329" y="15039"/>
                  <a:pt x="16465" y="15044"/>
                  <a:pt x="16557" y="14946"/>
                </a:cubicBezTo>
                <a:cubicBezTo>
                  <a:pt x="17387" y="14026"/>
                  <a:pt x="18827" y="13738"/>
                  <a:pt x="19728" y="14402"/>
                </a:cubicBezTo>
                <a:cubicBezTo>
                  <a:pt x="19809" y="14461"/>
                  <a:pt x="19832" y="14591"/>
                  <a:pt x="19777" y="14683"/>
                </a:cubicBezTo>
                <a:cubicBezTo>
                  <a:pt x="19728" y="14768"/>
                  <a:pt x="19630" y="14789"/>
                  <a:pt x="19554" y="14736"/>
                </a:cubicBezTo>
                <a:cubicBezTo>
                  <a:pt x="18680" y="14106"/>
                  <a:pt x="17158" y="14527"/>
                  <a:pt x="16530" y="15584"/>
                </a:cubicBezTo>
                <a:lnTo>
                  <a:pt x="16503" y="15630"/>
                </a:lnTo>
                <a:cubicBezTo>
                  <a:pt x="16448" y="15722"/>
                  <a:pt x="16339" y="15715"/>
                  <a:pt x="16290" y="15630"/>
                </a:cubicBezTo>
                <a:lnTo>
                  <a:pt x="16262" y="15584"/>
                </a:lnTo>
                <a:cubicBezTo>
                  <a:pt x="16257" y="15578"/>
                  <a:pt x="15754" y="14722"/>
                  <a:pt x="14985" y="14256"/>
                </a:cubicBezTo>
                <a:cubicBezTo>
                  <a:pt x="14210" y="13783"/>
                  <a:pt x="12884" y="13515"/>
                  <a:pt x="11951" y="13942"/>
                </a:cubicBezTo>
                <a:cubicBezTo>
                  <a:pt x="11520" y="14139"/>
                  <a:pt x="11226" y="14453"/>
                  <a:pt x="11073" y="14886"/>
                </a:cubicBezTo>
                <a:cubicBezTo>
                  <a:pt x="11029" y="15051"/>
                  <a:pt x="11001" y="15228"/>
                  <a:pt x="11001" y="15412"/>
                </a:cubicBezTo>
                <a:cubicBezTo>
                  <a:pt x="11001" y="16305"/>
                  <a:pt x="11591" y="17036"/>
                  <a:pt x="12311" y="17030"/>
                </a:cubicBezTo>
                <a:cubicBezTo>
                  <a:pt x="12949" y="17023"/>
                  <a:pt x="13648" y="16471"/>
                  <a:pt x="13834" y="16280"/>
                </a:cubicBezTo>
                <a:cubicBezTo>
                  <a:pt x="13910" y="16208"/>
                  <a:pt x="14025" y="16228"/>
                  <a:pt x="14079" y="16340"/>
                </a:cubicBezTo>
                <a:cubicBezTo>
                  <a:pt x="14123" y="16425"/>
                  <a:pt x="14097" y="16535"/>
                  <a:pt x="14037" y="16595"/>
                </a:cubicBezTo>
                <a:cubicBezTo>
                  <a:pt x="13939" y="16686"/>
                  <a:pt x="13834" y="16772"/>
                  <a:pt x="13720" y="16851"/>
                </a:cubicBezTo>
                <a:cubicBezTo>
                  <a:pt x="13654" y="16897"/>
                  <a:pt x="13643" y="17002"/>
                  <a:pt x="13692" y="17054"/>
                </a:cubicBezTo>
                <a:cubicBezTo>
                  <a:pt x="14527" y="18046"/>
                  <a:pt x="15701" y="18664"/>
                  <a:pt x="16994" y="18664"/>
                </a:cubicBezTo>
                <a:cubicBezTo>
                  <a:pt x="19537" y="18664"/>
                  <a:pt x="21600" y="16287"/>
                  <a:pt x="21600" y="13351"/>
                </a:cubicBezTo>
                <a:cubicBezTo>
                  <a:pt x="21600" y="12621"/>
                  <a:pt x="21474" y="11930"/>
                  <a:pt x="21245" y="11299"/>
                </a:cubicBezTo>
                <a:cubicBezTo>
                  <a:pt x="20994" y="10616"/>
                  <a:pt x="20487" y="10110"/>
                  <a:pt x="19881" y="9985"/>
                </a:cubicBezTo>
                <a:cubicBezTo>
                  <a:pt x="19854" y="9979"/>
                  <a:pt x="19826" y="9980"/>
                  <a:pt x="19799" y="9973"/>
                </a:cubicBezTo>
                <a:cubicBezTo>
                  <a:pt x="19128" y="9868"/>
                  <a:pt x="18478" y="10202"/>
                  <a:pt x="18145" y="10550"/>
                </a:cubicBezTo>
                <a:cubicBezTo>
                  <a:pt x="18063" y="10635"/>
                  <a:pt x="18031" y="10774"/>
                  <a:pt x="18058" y="10899"/>
                </a:cubicBezTo>
                <a:cubicBezTo>
                  <a:pt x="18080" y="11004"/>
                  <a:pt x="18097" y="11102"/>
                  <a:pt x="18107" y="11207"/>
                </a:cubicBezTo>
                <a:cubicBezTo>
                  <a:pt x="18162" y="11765"/>
                  <a:pt x="18069" y="12239"/>
                  <a:pt x="17845" y="12542"/>
                </a:cubicBezTo>
                <a:cubicBezTo>
                  <a:pt x="17812" y="12588"/>
                  <a:pt x="17769" y="12607"/>
                  <a:pt x="17725" y="12607"/>
                </a:cubicBezTo>
                <a:cubicBezTo>
                  <a:pt x="17676" y="12607"/>
                  <a:pt x="17632" y="12588"/>
                  <a:pt x="17599" y="12542"/>
                </a:cubicBezTo>
                <a:cubicBezTo>
                  <a:pt x="17545" y="12463"/>
                  <a:pt x="17557" y="12351"/>
                  <a:pt x="17611" y="12273"/>
                </a:cubicBezTo>
                <a:cubicBezTo>
                  <a:pt x="17764" y="12056"/>
                  <a:pt x="17824" y="11687"/>
                  <a:pt x="17780" y="11260"/>
                </a:cubicBezTo>
                <a:cubicBezTo>
                  <a:pt x="17715" y="10617"/>
                  <a:pt x="17430" y="10006"/>
                  <a:pt x="17059" y="9704"/>
                </a:cubicBezTo>
                <a:cubicBezTo>
                  <a:pt x="16977" y="9638"/>
                  <a:pt x="16962" y="9492"/>
                  <a:pt x="17038" y="9400"/>
                </a:cubicBezTo>
                <a:cubicBezTo>
                  <a:pt x="17093" y="9328"/>
                  <a:pt x="17184" y="9329"/>
                  <a:pt x="17250" y="9382"/>
                </a:cubicBezTo>
                <a:cubicBezTo>
                  <a:pt x="17452" y="9553"/>
                  <a:pt x="17633" y="9789"/>
                  <a:pt x="17775" y="10072"/>
                </a:cubicBezTo>
                <a:cubicBezTo>
                  <a:pt x="17835" y="10190"/>
                  <a:pt x="17965" y="10222"/>
                  <a:pt x="18058" y="10144"/>
                </a:cubicBezTo>
                <a:cubicBezTo>
                  <a:pt x="18200" y="10019"/>
                  <a:pt x="18369" y="9907"/>
                  <a:pt x="18549" y="9815"/>
                </a:cubicBezTo>
                <a:cubicBezTo>
                  <a:pt x="18844" y="9664"/>
                  <a:pt x="19308" y="9500"/>
                  <a:pt x="19849" y="9585"/>
                </a:cubicBezTo>
                <a:cubicBezTo>
                  <a:pt x="20116" y="9624"/>
                  <a:pt x="20421" y="9729"/>
                  <a:pt x="20732" y="9953"/>
                </a:cubicBezTo>
                <a:cubicBezTo>
                  <a:pt x="20852" y="10038"/>
                  <a:pt x="21005" y="9978"/>
                  <a:pt x="21059" y="9827"/>
                </a:cubicBezTo>
                <a:cubicBezTo>
                  <a:pt x="21114" y="9670"/>
                  <a:pt x="21157" y="9492"/>
                  <a:pt x="21174" y="9302"/>
                </a:cubicBezTo>
                <a:cubicBezTo>
                  <a:pt x="21321" y="8480"/>
                  <a:pt x="21005" y="6917"/>
                  <a:pt x="20268" y="5524"/>
                </a:cubicBezTo>
                <a:cubicBezTo>
                  <a:pt x="19237" y="3724"/>
                  <a:pt x="18097" y="3160"/>
                  <a:pt x="17562" y="3015"/>
                </a:cubicBezTo>
                <a:cubicBezTo>
                  <a:pt x="17425" y="2982"/>
                  <a:pt x="17299" y="3101"/>
                  <a:pt x="17294" y="3272"/>
                </a:cubicBezTo>
                <a:cubicBezTo>
                  <a:pt x="17294" y="3403"/>
                  <a:pt x="17277" y="3534"/>
                  <a:pt x="17250" y="3666"/>
                </a:cubicBezTo>
                <a:cubicBezTo>
                  <a:pt x="17157" y="4139"/>
                  <a:pt x="16928" y="4559"/>
                  <a:pt x="16622" y="4822"/>
                </a:cubicBezTo>
                <a:cubicBezTo>
                  <a:pt x="16529" y="4907"/>
                  <a:pt x="16486" y="5046"/>
                  <a:pt x="16513" y="5177"/>
                </a:cubicBezTo>
                <a:cubicBezTo>
                  <a:pt x="16557" y="5387"/>
                  <a:pt x="16563" y="5590"/>
                  <a:pt x="16525" y="5774"/>
                </a:cubicBezTo>
                <a:cubicBezTo>
                  <a:pt x="16509" y="5866"/>
                  <a:pt x="16443" y="5926"/>
                  <a:pt x="16366" y="5926"/>
                </a:cubicBezTo>
                <a:cubicBezTo>
                  <a:pt x="16344" y="5926"/>
                  <a:pt x="16328" y="5919"/>
                  <a:pt x="16307" y="5912"/>
                </a:cubicBezTo>
                <a:cubicBezTo>
                  <a:pt x="16225" y="5873"/>
                  <a:pt x="16191" y="5768"/>
                  <a:pt x="16208" y="5670"/>
                </a:cubicBezTo>
                <a:cubicBezTo>
                  <a:pt x="16257" y="5387"/>
                  <a:pt x="16169" y="5033"/>
                  <a:pt x="15962" y="4678"/>
                </a:cubicBezTo>
                <a:cubicBezTo>
                  <a:pt x="15651" y="4146"/>
                  <a:pt x="15166" y="3770"/>
                  <a:pt x="14719" y="3711"/>
                </a:cubicBezTo>
                <a:cubicBezTo>
                  <a:pt x="14615" y="3704"/>
                  <a:pt x="14548" y="3587"/>
                  <a:pt x="14576" y="3463"/>
                </a:cubicBezTo>
                <a:cubicBezTo>
                  <a:pt x="14597" y="3371"/>
                  <a:pt x="14675" y="3310"/>
                  <a:pt x="14756" y="3323"/>
                </a:cubicBezTo>
                <a:cubicBezTo>
                  <a:pt x="15291" y="3389"/>
                  <a:pt x="15870" y="3830"/>
                  <a:pt x="16230" y="4448"/>
                </a:cubicBezTo>
                <a:cubicBezTo>
                  <a:pt x="16274" y="4527"/>
                  <a:pt x="16372" y="4546"/>
                  <a:pt x="16438" y="4487"/>
                </a:cubicBezTo>
                <a:cubicBezTo>
                  <a:pt x="16673" y="4283"/>
                  <a:pt x="16853" y="3948"/>
                  <a:pt x="16929" y="3567"/>
                </a:cubicBezTo>
                <a:cubicBezTo>
                  <a:pt x="16995" y="3232"/>
                  <a:pt x="16973" y="2877"/>
                  <a:pt x="16874" y="2528"/>
                </a:cubicBezTo>
                <a:cubicBezTo>
                  <a:pt x="16771" y="2167"/>
                  <a:pt x="16579" y="1852"/>
                  <a:pt x="16344" y="1602"/>
                </a:cubicBezTo>
                <a:cubicBezTo>
                  <a:pt x="15657" y="867"/>
                  <a:pt x="14618" y="101"/>
                  <a:pt x="13298" y="9"/>
                </a:cubicBezTo>
                <a:close/>
                <a:moveTo>
                  <a:pt x="10805" y="16504"/>
                </a:moveTo>
                <a:cubicBezTo>
                  <a:pt x="10505" y="17122"/>
                  <a:pt x="9959" y="17535"/>
                  <a:pt x="9337" y="17535"/>
                </a:cubicBezTo>
                <a:cubicBezTo>
                  <a:pt x="9119" y="17535"/>
                  <a:pt x="8901" y="17481"/>
                  <a:pt x="8704" y="17383"/>
                </a:cubicBezTo>
                <a:cubicBezTo>
                  <a:pt x="8524" y="17298"/>
                  <a:pt x="8317" y="17338"/>
                  <a:pt x="8181" y="17496"/>
                </a:cubicBezTo>
                <a:cubicBezTo>
                  <a:pt x="7247" y="18560"/>
                  <a:pt x="5976" y="19177"/>
                  <a:pt x="4656" y="19177"/>
                </a:cubicBezTo>
                <a:cubicBezTo>
                  <a:pt x="4355" y="19177"/>
                  <a:pt x="4060" y="19144"/>
                  <a:pt x="3771" y="19085"/>
                </a:cubicBezTo>
                <a:cubicBezTo>
                  <a:pt x="4518" y="20590"/>
                  <a:pt x="5883" y="21596"/>
                  <a:pt x="7444" y="21596"/>
                </a:cubicBezTo>
                <a:cubicBezTo>
                  <a:pt x="8644" y="21596"/>
                  <a:pt x="9693" y="20997"/>
                  <a:pt x="10467" y="20031"/>
                </a:cubicBezTo>
                <a:cubicBezTo>
                  <a:pt x="10560" y="19913"/>
                  <a:pt x="10685" y="19855"/>
                  <a:pt x="10810" y="19855"/>
                </a:cubicBezTo>
                <a:cubicBezTo>
                  <a:pt x="10936" y="19855"/>
                  <a:pt x="11062" y="19913"/>
                  <a:pt x="11155" y="20031"/>
                </a:cubicBezTo>
                <a:cubicBezTo>
                  <a:pt x="11930" y="20997"/>
                  <a:pt x="12978" y="21596"/>
                  <a:pt x="14178" y="21596"/>
                </a:cubicBezTo>
                <a:cubicBezTo>
                  <a:pt x="15739" y="21596"/>
                  <a:pt x="17102" y="20590"/>
                  <a:pt x="17850" y="19085"/>
                </a:cubicBezTo>
                <a:cubicBezTo>
                  <a:pt x="17566" y="19144"/>
                  <a:pt x="17272" y="19177"/>
                  <a:pt x="16967" y="19177"/>
                </a:cubicBezTo>
                <a:cubicBezTo>
                  <a:pt x="15630" y="19177"/>
                  <a:pt x="14357" y="18560"/>
                  <a:pt x="13430" y="17496"/>
                </a:cubicBezTo>
                <a:cubicBezTo>
                  <a:pt x="13288" y="17332"/>
                  <a:pt x="13086" y="17291"/>
                  <a:pt x="12906" y="17383"/>
                </a:cubicBezTo>
                <a:cubicBezTo>
                  <a:pt x="12704" y="17481"/>
                  <a:pt x="12492" y="17535"/>
                  <a:pt x="12273" y="17535"/>
                </a:cubicBezTo>
                <a:cubicBezTo>
                  <a:pt x="11651" y="17535"/>
                  <a:pt x="11105" y="17122"/>
                  <a:pt x="10805" y="16504"/>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med" advClick="1" p14:dur="1000">
        <p:checker dir="horz"/>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авила"/>
          <p:cNvSpPr txBox="1">
            <a:spLocks noGrp="1"/>
          </p:cNvSpPr>
          <p:nvPr>
            <p:ph type="title"/>
          </p:nvPr>
        </p:nvSpPr>
        <p:spPr>
          <a:prstGeom prst="rect">
            <a:avLst/>
          </a:prstGeom>
        </p:spPr>
        <p:txBody>
          <a:bodyPr/>
          <a:lstStyle/>
          <a:p>
            <a:r>
              <a:t>Правила </a:t>
            </a:r>
          </a:p>
        </p:txBody>
      </p:sp>
      <p:sp>
        <p:nvSpPr>
          <p:cNvPr id="127" name="Выберите уровень нажатием левой кнопки мыши. Далее открывается выбранный уровень. При  одном нажатие на клетку поля она закрашивается, при втором появляется крестик, при третьем клетка становится белой. При правильном вводе строки или столбца рядом появляется зелёный квадрат."/>
          <p:cNvSpPr txBox="1">
            <a:spLocks noGrp="1"/>
          </p:cNvSpPr>
          <p:nvPr>
            <p:ph type="body" idx="1"/>
          </p:nvPr>
        </p:nvSpPr>
        <p:spPr>
          <a:xfrm>
            <a:off x="952500" y="2179353"/>
            <a:ext cx="10729604" cy="6697947"/>
          </a:xfrm>
          <a:prstGeom prst="rect">
            <a:avLst/>
          </a:prstGeom>
        </p:spPr>
        <p:txBody>
          <a:bodyPr/>
          <a:lstStyle>
            <a:lvl1pPr marL="541734" indent="-541734">
              <a:defRPr sz="3900"/>
            </a:lvl1pPr>
          </a:lstStyle>
          <a:p>
            <a:r>
              <a:t>Выберите уровень нажатием левой кнопки мыши. Далее открывается выбранный уровень. При  одном нажатие на клетку поля она закрашивается, при втором появляется крестик, при третьем клетка становится белой. При правильном вводе строки или столбца рядом появляется зелёный квадрат.</a:t>
            </a:r>
          </a:p>
        </p:txBody>
      </p:sp>
      <p:sp>
        <p:nvSpPr>
          <p:cNvPr id="128" name="Санный спорт"/>
          <p:cNvSpPr/>
          <p:nvPr/>
        </p:nvSpPr>
        <p:spPr>
          <a:xfrm>
            <a:off x="-3535636" y="5159913"/>
            <a:ext cx="2075281" cy="1696730"/>
          </a:xfrm>
          <a:custGeom>
            <a:avLst/>
            <a:gdLst/>
            <a:ahLst/>
            <a:cxnLst>
              <a:cxn ang="0">
                <a:pos x="wd2" y="hd2"/>
              </a:cxn>
              <a:cxn ang="5400000">
                <a:pos x="wd2" y="hd2"/>
              </a:cxn>
              <a:cxn ang="10800000">
                <a:pos x="wd2" y="hd2"/>
              </a:cxn>
              <a:cxn ang="16200000">
                <a:pos x="wd2" y="hd2"/>
              </a:cxn>
            </a:cxnLst>
            <a:rect l="0" t="0" r="r" b="b"/>
            <a:pathLst>
              <a:path w="21411" h="21586" extrusionOk="0">
                <a:moveTo>
                  <a:pt x="3963" y="3"/>
                </a:moveTo>
                <a:cubicBezTo>
                  <a:pt x="3732" y="-14"/>
                  <a:pt x="3495" y="50"/>
                  <a:pt x="3282" y="205"/>
                </a:cubicBezTo>
                <a:cubicBezTo>
                  <a:pt x="2713" y="621"/>
                  <a:pt x="2525" y="1527"/>
                  <a:pt x="2862" y="2229"/>
                </a:cubicBezTo>
                <a:lnTo>
                  <a:pt x="7413" y="11721"/>
                </a:lnTo>
                <a:lnTo>
                  <a:pt x="7413" y="11725"/>
                </a:lnTo>
                <a:lnTo>
                  <a:pt x="8277" y="13744"/>
                </a:lnTo>
                <a:lnTo>
                  <a:pt x="15825" y="17308"/>
                </a:lnTo>
                <a:lnTo>
                  <a:pt x="16530" y="18717"/>
                </a:lnTo>
                <a:lnTo>
                  <a:pt x="18237" y="19626"/>
                </a:lnTo>
                <a:cubicBezTo>
                  <a:pt x="17740" y="20219"/>
                  <a:pt x="17061" y="20456"/>
                  <a:pt x="16212" y="20326"/>
                </a:cubicBezTo>
                <a:cubicBezTo>
                  <a:pt x="15431" y="20206"/>
                  <a:pt x="14800" y="19818"/>
                  <a:pt x="14795" y="19814"/>
                </a:cubicBezTo>
                <a:lnTo>
                  <a:pt x="682" y="12948"/>
                </a:lnTo>
                <a:cubicBezTo>
                  <a:pt x="426" y="12823"/>
                  <a:pt x="136" y="12978"/>
                  <a:pt x="35" y="13294"/>
                </a:cubicBezTo>
                <a:cubicBezTo>
                  <a:pt x="-66" y="13611"/>
                  <a:pt x="60" y="13968"/>
                  <a:pt x="316" y="14093"/>
                </a:cubicBezTo>
                <a:lnTo>
                  <a:pt x="14363" y="20924"/>
                </a:lnTo>
                <a:cubicBezTo>
                  <a:pt x="14894" y="21253"/>
                  <a:pt x="15737" y="21586"/>
                  <a:pt x="16622" y="21586"/>
                </a:cubicBezTo>
                <a:cubicBezTo>
                  <a:pt x="17536" y="21586"/>
                  <a:pt x="18494" y="21231"/>
                  <a:pt x="19201" y="20150"/>
                </a:cubicBezTo>
                <a:cubicBezTo>
                  <a:pt x="19202" y="20148"/>
                  <a:pt x="19205" y="20144"/>
                  <a:pt x="19206" y="20142"/>
                </a:cubicBezTo>
                <a:lnTo>
                  <a:pt x="20156" y="20650"/>
                </a:lnTo>
                <a:cubicBezTo>
                  <a:pt x="20272" y="20711"/>
                  <a:pt x="20393" y="20740"/>
                  <a:pt x="20512" y="20740"/>
                </a:cubicBezTo>
                <a:cubicBezTo>
                  <a:pt x="20860" y="20740"/>
                  <a:pt x="21190" y="20490"/>
                  <a:pt x="21337" y="20072"/>
                </a:cubicBezTo>
                <a:cubicBezTo>
                  <a:pt x="21534" y="19510"/>
                  <a:pt x="21324" y="18859"/>
                  <a:pt x="20869" y="18616"/>
                </a:cubicBezTo>
                <a:lnTo>
                  <a:pt x="17781" y="16970"/>
                </a:lnTo>
                <a:cubicBezTo>
                  <a:pt x="17483" y="16220"/>
                  <a:pt x="17042" y="15114"/>
                  <a:pt x="16600" y="14025"/>
                </a:cubicBezTo>
                <a:cubicBezTo>
                  <a:pt x="16560" y="13926"/>
                  <a:pt x="16511" y="13837"/>
                  <a:pt x="16478" y="13742"/>
                </a:cubicBezTo>
                <a:cubicBezTo>
                  <a:pt x="15987" y="12341"/>
                  <a:pt x="14599" y="11894"/>
                  <a:pt x="14599" y="11894"/>
                </a:cubicBezTo>
                <a:lnTo>
                  <a:pt x="8840" y="8893"/>
                </a:lnTo>
                <a:lnTo>
                  <a:pt x="4923" y="725"/>
                </a:lnTo>
                <a:cubicBezTo>
                  <a:pt x="4712" y="286"/>
                  <a:pt x="4346" y="32"/>
                  <a:pt x="3963" y="3"/>
                </a:cubicBezTo>
                <a:close/>
                <a:moveTo>
                  <a:pt x="18813" y="10528"/>
                </a:moveTo>
                <a:cubicBezTo>
                  <a:pt x="18324" y="10528"/>
                  <a:pt x="17836" y="10757"/>
                  <a:pt x="17463" y="11217"/>
                </a:cubicBezTo>
                <a:cubicBezTo>
                  <a:pt x="16717" y="12137"/>
                  <a:pt x="16717" y="13631"/>
                  <a:pt x="17463" y="14550"/>
                </a:cubicBezTo>
                <a:cubicBezTo>
                  <a:pt x="18209" y="15470"/>
                  <a:pt x="19418" y="15470"/>
                  <a:pt x="20164" y="14550"/>
                </a:cubicBezTo>
                <a:cubicBezTo>
                  <a:pt x="20910" y="13631"/>
                  <a:pt x="20910" y="12137"/>
                  <a:pt x="20164" y="11217"/>
                </a:cubicBezTo>
                <a:cubicBezTo>
                  <a:pt x="19791" y="10757"/>
                  <a:pt x="19302" y="10528"/>
                  <a:pt x="18813" y="10528"/>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
        <p:nvSpPr>
          <p:cNvPr id="129" name="Игровой пульт"/>
          <p:cNvSpPr/>
          <p:nvPr/>
        </p:nvSpPr>
        <p:spPr>
          <a:xfrm>
            <a:off x="9448768" y="1043396"/>
            <a:ext cx="2233336" cy="1369604"/>
          </a:xfrm>
          <a:custGeom>
            <a:avLst/>
            <a:gdLst/>
            <a:ahLst/>
            <a:cxnLst>
              <a:cxn ang="0">
                <a:pos x="wd2" y="hd2"/>
              </a:cxn>
              <a:cxn ang="5400000">
                <a:pos x="wd2" y="hd2"/>
              </a:cxn>
              <a:cxn ang="10800000">
                <a:pos x="wd2" y="hd2"/>
              </a:cxn>
              <a:cxn ang="16200000">
                <a:pos x="wd2" y="hd2"/>
              </a:cxn>
            </a:cxnLst>
            <a:rect l="0" t="0" r="r" b="b"/>
            <a:pathLst>
              <a:path w="20644" h="20823" extrusionOk="0">
                <a:moveTo>
                  <a:pt x="4672" y="0"/>
                </a:moveTo>
                <a:cubicBezTo>
                  <a:pt x="2805" y="35"/>
                  <a:pt x="864" y="4062"/>
                  <a:pt x="215" y="9428"/>
                </a:cubicBezTo>
                <a:cubicBezTo>
                  <a:pt x="-478" y="15152"/>
                  <a:pt x="561" y="20233"/>
                  <a:pt x="2536" y="20776"/>
                </a:cubicBezTo>
                <a:cubicBezTo>
                  <a:pt x="3732" y="21105"/>
                  <a:pt x="4999" y="19689"/>
                  <a:pt x="5964" y="17250"/>
                </a:cubicBezTo>
                <a:cubicBezTo>
                  <a:pt x="6053" y="17260"/>
                  <a:pt x="6143" y="17266"/>
                  <a:pt x="6234" y="17266"/>
                </a:cubicBezTo>
                <a:lnTo>
                  <a:pt x="14686" y="17266"/>
                </a:lnTo>
                <a:cubicBezTo>
                  <a:pt x="15651" y="19695"/>
                  <a:pt x="16914" y="21104"/>
                  <a:pt x="18108" y="20776"/>
                </a:cubicBezTo>
                <a:cubicBezTo>
                  <a:pt x="20083" y="20233"/>
                  <a:pt x="21122" y="15152"/>
                  <a:pt x="20429" y="9428"/>
                </a:cubicBezTo>
                <a:cubicBezTo>
                  <a:pt x="19736" y="3704"/>
                  <a:pt x="17574" y="-495"/>
                  <a:pt x="15599" y="48"/>
                </a:cubicBezTo>
                <a:cubicBezTo>
                  <a:pt x="14695" y="297"/>
                  <a:pt x="13988" y="1498"/>
                  <a:pt x="13552" y="3274"/>
                </a:cubicBezTo>
                <a:lnTo>
                  <a:pt x="7092" y="3274"/>
                </a:lnTo>
                <a:cubicBezTo>
                  <a:pt x="6656" y="1498"/>
                  <a:pt x="5949" y="297"/>
                  <a:pt x="5045" y="48"/>
                </a:cubicBezTo>
                <a:cubicBezTo>
                  <a:pt x="4922" y="14"/>
                  <a:pt x="4797" y="-2"/>
                  <a:pt x="4672" y="0"/>
                </a:cubicBezTo>
                <a:close/>
                <a:moveTo>
                  <a:pt x="16605" y="4221"/>
                </a:moveTo>
                <a:cubicBezTo>
                  <a:pt x="16964" y="4221"/>
                  <a:pt x="17254" y="4697"/>
                  <a:pt x="17254" y="5287"/>
                </a:cubicBezTo>
                <a:cubicBezTo>
                  <a:pt x="17254" y="5877"/>
                  <a:pt x="16964" y="6356"/>
                  <a:pt x="16605" y="6356"/>
                </a:cubicBezTo>
                <a:cubicBezTo>
                  <a:pt x="16247" y="6356"/>
                  <a:pt x="15955" y="5877"/>
                  <a:pt x="15955" y="5287"/>
                </a:cubicBezTo>
                <a:cubicBezTo>
                  <a:pt x="15955" y="4697"/>
                  <a:pt x="16247" y="4221"/>
                  <a:pt x="16605" y="4221"/>
                </a:cubicBezTo>
                <a:close/>
                <a:moveTo>
                  <a:pt x="3247" y="5258"/>
                </a:moveTo>
                <a:lnTo>
                  <a:pt x="4402" y="5258"/>
                </a:lnTo>
                <a:lnTo>
                  <a:pt x="4402" y="7269"/>
                </a:lnTo>
                <a:lnTo>
                  <a:pt x="5624" y="7269"/>
                </a:lnTo>
                <a:lnTo>
                  <a:pt x="5624" y="9168"/>
                </a:lnTo>
                <a:lnTo>
                  <a:pt x="4402" y="9168"/>
                </a:lnTo>
                <a:lnTo>
                  <a:pt x="4402" y="11179"/>
                </a:lnTo>
                <a:lnTo>
                  <a:pt x="3247" y="11179"/>
                </a:lnTo>
                <a:lnTo>
                  <a:pt x="3247" y="9168"/>
                </a:lnTo>
                <a:lnTo>
                  <a:pt x="2024" y="9168"/>
                </a:lnTo>
                <a:lnTo>
                  <a:pt x="2024" y="7269"/>
                </a:lnTo>
                <a:lnTo>
                  <a:pt x="3247" y="7269"/>
                </a:lnTo>
                <a:lnTo>
                  <a:pt x="3247" y="5258"/>
                </a:lnTo>
                <a:close/>
                <a:moveTo>
                  <a:pt x="14989" y="6629"/>
                </a:moveTo>
                <a:cubicBezTo>
                  <a:pt x="15348" y="6629"/>
                  <a:pt x="15639" y="7108"/>
                  <a:pt x="15639" y="7698"/>
                </a:cubicBezTo>
                <a:cubicBezTo>
                  <a:pt x="15639" y="8288"/>
                  <a:pt x="15348" y="8767"/>
                  <a:pt x="14989" y="8767"/>
                </a:cubicBezTo>
                <a:cubicBezTo>
                  <a:pt x="14631" y="8767"/>
                  <a:pt x="14339" y="8288"/>
                  <a:pt x="14339" y="7698"/>
                </a:cubicBezTo>
                <a:cubicBezTo>
                  <a:pt x="14339" y="7108"/>
                  <a:pt x="14631" y="6629"/>
                  <a:pt x="14989" y="6629"/>
                </a:cubicBezTo>
                <a:close/>
                <a:moveTo>
                  <a:pt x="18220" y="6629"/>
                </a:moveTo>
                <a:cubicBezTo>
                  <a:pt x="18578" y="6629"/>
                  <a:pt x="18870" y="7108"/>
                  <a:pt x="18870" y="7698"/>
                </a:cubicBezTo>
                <a:cubicBezTo>
                  <a:pt x="18870" y="8288"/>
                  <a:pt x="18578" y="8767"/>
                  <a:pt x="18220" y="8767"/>
                </a:cubicBezTo>
                <a:cubicBezTo>
                  <a:pt x="17861" y="8767"/>
                  <a:pt x="17570" y="8288"/>
                  <a:pt x="17570" y="7698"/>
                </a:cubicBezTo>
                <a:cubicBezTo>
                  <a:pt x="17570" y="7108"/>
                  <a:pt x="17861" y="6629"/>
                  <a:pt x="18220" y="6629"/>
                </a:cubicBezTo>
                <a:close/>
                <a:moveTo>
                  <a:pt x="8482" y="7945"/>
                </a:moveTo>
                <a:lnTo>
                  <a:pt x="9567" y="7945"/>
                </a:lnTo>
                <a:cubicBezTo>
                  <a:pt x="9596" y="7945"/>
                  <a:pt x="9619" y="7983"/>
                  <a:pt x="9619" y="8030"/>
                </a:cubicBezTo>
                <a:lnTo>
                  <a:pt x="9619" y="8682"/>
                </a:lnTo>
                <a:cubicBezTo>
                  <a:pt x="9619" y="8729"/>
                  <a:pt x="9596" y="8767"/>
                  <a:pt x="9567" y="8767"/>
                </a:cubicBezTo>
                <a:lnTo>
                  <a:pt x="8482" y="8767"/>
                </a:lnTo>
                <a:cubicBezTo>
                  <a:pt x="8453" y="8767"/>
                  <a:pt x="8430" y="8729"/>
                  <a:pt x="8430" y="8682"/>
                </a:cubicBezTo>
                <a:lnTo>
                  <a:pt x="8430" y="8030"/>
                </a:lnTo>
                <a:cubicBezTo>
                  <a:pt x="8430" y="7983"/>
                  <a:pt x="8453" y="7945"/>
                  <a:pt x="8482" y="7945"/>
                </a:cubicBezTo>
                <a:close/>
                <a:moveTo>
                  <a:pt x="10874" y="7945"/>
                </a:moveTo>
                <a:lnTo>
                  <a:pt x="11959" y="7945"/>
                </a:lnTo>
                <a:cubicBezTo>
                  <a:pt x="11987" y="7945"/>
                  <a:pt x="12011" y="7983"/>
                  <a:pt x="12011" y="8030"/>
                </a:cubicBezTo>
                <a:lnTo>
                  <a:pt x="12011" y="8682"/>
                </a:lnTo>
                <a:cubicBezTo>
                  <a:pt x="12011" y="8729"/>
                  <a:pt x="11987" y="8767"/>
                  <a:pt x="11959" y="8767"/>
                </a:cubicBezTo>
                <a:lnTo>
                  <a:pt x="10874" y="8767"/>
                </a:lnTo>
                <a:cubicBezTo>
                  <a:pt x="10845" y="8767"/>
                  <a:pt x="10822" y="8729"/>
                  <a:pt x="10822" y="8682"/>
                </a:cubicBezTo>
                <a:lnTo>
                  <a:pt x="10822" y="8030"/>
                </a:lnTo>
                <a:cubicBezTo>
                  <a:pt x="10822" y="7983"/>
                  <a:pt x="10845" y="7945"/>
                  <a:pt x="10874" y="7945"/>
                </a:cubicBezTo>
                <a:close/>
                <a:moveTo>
                  <a:pt x="16605" y="9534"/>
                </a:moveTo>
                <a:cubicBezTo>
                  <a:pt x="16964" y="9534"/>
                  <a:pt x="17254" y="10010"/>
                  <a:pt x="17254" y="10600"/>
                </a:cubicBezTo>
                <a:cubicBezTo>
                  <a:pt x="17254" y="11190"/>
                  <a:pt x="16964" y="11669"/>
                  <a:pt x="16605" y="11669"/>
                </a:cubicBezTo>
                <a:cubicBezTo>
                  <a:pt x="16247" y="11669"/>
                  <a:pt x="15955" y="11190"/>
                  <a:pt x="15955" y="10600"/>
                </a:cubicBezTo>
                <a:cubicBezTo>
                  <a:pt x="15955" y="10010"/>
                  <a:pt x="16247" y="9534"/>
                  <a:pt x="16605" y="9534"/>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med" advClick="1" p14:dur="1000">
        <p:checker dir="horz"/>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Дисплей"/>
          <p:cNvSpPr txBox="1">
            <a:spLocks noGrp="1"/>
          </p:cNvSpPr>
          <p:nvPr>
            <p:ph type="title"/>
          </p:nvPr>
        </p:nvSpPr>
        <p:spPr>
          <a:prstGeom prst="rect">
            <a:avLst/>
          </a:prstGeom>
        </p:spPr>
        <p:txBody>
          <a:bodyPr/>
          <a:lstStyle/>
          <a:p>
            <a:r>
              <a:t>Дисплей </a:t>
            </a:r>
          </a:p>
        </p:txBody>
      </p:sp>
      <p:sp>
        <p:nvSpPr>
          <p:cNvPr id="132" name="Меню выбора уровня.…"/>
          <p:cNvSpPr txBox="1">
            <a:spLocks noGrp="1"/>
          </p:cNvSpPr>
          <p:nvPr>
            <p:ph type="body" idx="1"/>
          </p:nvPr>
        </p:nvSpPr>
        <p:spPr>
          <a:xfrm>
            <a:off x="1611016" y="2661438"/>
            <a:ext cx="9268459" cy="6157924"/>
          </a:xfrm>
          <a:prstGeom prst="rect">
            <a:avLst/>
          </a:prstGeom>
        </p:spPr>
        <p:txBody>
          <a:bodyPr/>
          <a:lstStyle/>
          <a:p>
            <a:pPr marL="0" indent="0">
              <a:spcBef>
                <a:spcPts val="4200"/>
              </a:spcBef>
              <a:buSzTx/>
              <a:buNone/>
              <a:defRPr sz="3900"/>
            </a:pPr>
            <a:r>
              <a:t>Меню выбора уровня. </a:t>
            </a:r>
          </a:p>
          <a:p>
            <a:pPr marL="0" indent="0">
              <a:spcBef>
                <a:spcPts val="4200"/>
              </a:spcBef>
              <a:buSzTx/>
              <a:buNone/>
              <a:defRPr sz="3900"/>
            </a:pPr>
            <a:r>
              <a:t>Игровое поле.</a:t>
            </a:r>
          </a:p>
          <a:p>
            <a:pPr marL="0" indent="0">
              <a:spcBef>
                <a:spcPts val="4200"/>
              </a:spcBef>
              <a:buSzTx/>
              <a:buNone/>
              <a:defRPr sz="3900"/>
            </a:pPr>
            <a:r>
              <a:t>3 разных уровня сложности. </a:t>
            </a:r>
          </a:p>
        </p:txBody>
      </p:sp>
      <p:sp>
        <p:nvSpPr>
          <p:cNvPr id="133" name="Компьютер"/>
          <p:cNvSpPr/>
          <p:nvPr/>
        </p:nvSpPr>
        <p:spPr>
          <a:xfrm>
            <a:off x="8316213" y="3984210"/>
            <a:ext cx="3052203" cy="2463074"/>
          </a:xfrm>
          <a:custGeom>
            <a:avLst/>
            <a:gdLst/>
            <a:ahLst/>
            <a:cxnLst>
              <a:cxn ang="0">
                <a:pos x="wd2" y="hd2"/>
              </a:cxn>
              <a:cxn ang="5400000">
                <a:pos x="wd2" y="hd2"/>
              </a:cxn>
              <a:cxn ang="10800000">
                <a:pos x="wd2" y="hd2"/>
              </a:cxn>
              <a:cxn ang="16200000">
                <a:pos x="wd2" y="hd2"/>
              </a:cxn>
            </a:cxnLst>
            <a:rect l="0" t="0" r="r" b="b"/>
            <a:pathLst>
              <a:path w="21595" h="21600" extrusionOk="0">
                <a:moveTo>
                  <a:pt x="21131" y="0"/>
                </a:moveTo>
                <a:cubicBezTo>
                  <a:pt x="21385" y="0"/>
                  <a:pt x="21595" y="261"/>
                  <a:pt x="21595" y="575"/>
                </a:cubicBezTo>
                <a:lnTo>
                  <a:pt x="21595" y="17777"/>
                </a:lnTo>
                <a:cubicBezTo>
                  <a:pt x="21595" y="18091"/>
                  <a:pt x="21385" y="18354"/>
                  <a:pt x="21131" y="18354"/>
                </a:cubicBezTo>
                <a:lnTo>
                  <a:pt x="12447" y="18354"/>
                </a:lnTo>
                <a:lnTo>
                  <a:pt x="12479" y="18513"/>
                </a:lnTo>
                <a:lnTo>
                  <a:pt x="12842" y="20763"/>
                </a:lnTo>
                <a:lnTo>
                  <a:pt x="13905" y="20763"/>
                </a:lnTo>
                <a:lnTo>
                  <a:pt x="13905" y="21600"/>
                </a:lnTo>
                <a:lnTo>
                  <a:pt x="11109" y="21600"/>
                </a:lnTo>
                <a:lnTo>
                  <a:pt x="10488" y="21600"/>
                </a:lnTo>
                <a:lnTo>
                  <a:pt x="7690" y="21600"/>
                </a:lnTo>
                <a:lnTo>
                  <a:pt x="7690" y="20763"/>
                </a:lnTo>
                <a:lnTo>
                  <a:pt x="8753" y="20763"/>
                </a:lnTo>
                <a:lnTo>
                  <a:pt x="9116" y="18513"/>
                </a:lnTo>
                <a:lnTo>
                  <a:pt x="9143" y="18354"/>
                </a:lnTo>
                <a:lnTo>
                  <a:pt x="464" y="18354"/>
                </a:lnTo>
                <a:cubicBezTo>
                  <a:pt x="211" y="18354"/>
                  <a:pt x="0" y="18091"/>
                  <a:pt x="0" y="17777"/>
                </a:cubicBezTo>
                <a:lnTo>
                  <a:pt x="0" y="575"/>
                </a:lnTo>
                <a:cubicBezTo>
                  <a:pt x="-5" y="261"/>
                  <a:pt x="206" y="0"/>
                  <a:pt x="459" y="0"/>
                </a:cubicBezTo>
                <a:lnTo>
                  <a:pt x="21131" y="0"/>
                </a:lnTo>
                <a:close/>
                <a:moveTo>
                  <a:pt x="10795" y="542"/>
                </a:moveTo>
                <a:cubicBezTo>
                  <a:pt x="10682" y="542"/>
                  <a:pt x="10589" y="650"/>
                  <a:pt x="10589" y="797"/>
                </a:cubicBezTo>
                <a:cubicBezTo>
                  <a:pt x="10589" y="937"/>
                  <a:pt x="10682" y="1052"/>
                  <a:pt x="10795" y="1052"/>
                </a:cubicBezTo>
                <a:cubicBezTo>
                  <a:pt x="10909" y="1052"/>
                  <a:pt x="11001" y="937"/>
                  <a:pt x="11001" y="797"/>
                </a:cubicBezTo>
                <a:cubicBezTo>
                  <a:pt x="11001" y="656"/>
                  <a:pt x="10909" y="542"/>
                  <a:pt x="10795" y="542"/>
                </a:cubicBezTo>
                <a:close/>
                <a:moveTo>
                  <a:pt x="20353" y="1734"/>
                </a:moveTo>
                <a:lnTo>
                  <a:pt x="1237" y="1734"/>
                </a:lnTo>
                <a:lnTo>
                  <a:pt x="1237" y="15233"/>
                </a:lnTo>
                <a:lnTo>
                  <a:pt x="20353" y="15233"/>
                </a:lnTo>
                <a:lnTo>
                  <a:pt x="20353" y="1734"/>
                </a:ln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med" advClick="1" p14:dur="1000">
        <p:checker dir="horz"/>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109C0056-919E-45E2-92F7-6DF8529A2F2F-L0-001.jpeg" descr="109C0056-919E-45E2-92F7-6DF8529A2F2F-L0-001.jpeg"/>
          <p:cNvPicPr>
            <a:picLocks noChangeAspect="1"/>
          </p:cNvPicPr>
          <p:nvPr/>
        </p:nvPicPr>
        <p:blipFill>
          <a:blip r:embed="rId2" cstate="print">
            <a:extLst/>
          </a:blip>
          <a:stretch>
            <a:fillRect/>
          </a:stretch>
        </p:blipFill>
        <p:spPr>
          <a:xfrm>
            <a:off x="6380965" y="565255"/>
            <a:ext cx="6059470" cy="8623090"/>
          </a:xfrm>
          <a:prstGeom prst="rect">
            <a:avLst/>
          </a:prstGeom>
          <a:ln w="12700">
            <a:miter lim="400000"/>
          </a:ln>
        </p:spPr>
      </p:pic>
      <p:pic>
        <p:nvPicPr>
          <p:cNvPr id="136" name="D09A5F5A-EA2D-42ED-BA73-7DED7688E750-L0-001.jpeg" descr="D09A5F5A-EA2D-42ED-BA73-7DED7688E750-L0-001.jpeg"/>
          <p:cNvPicPr>
            <a:picLocks noChangeAspect="1"/>
          </p:cNvPicPr>
          <p:nvPr/>
        </p:nvPicPr>
        <p:blipFill>
          <a:blip r:embed="rId3" cstate="print">
            <a:extLst/>
          </a:blip>
          <a:stretch>
            <a:fillRect/>
          </a:stretch>
        </p:blipFill>
        <p:spPr>
          <a:xfrm>
            <a:off x="1119899" y="166453"/>
            <a:ext cx="4203684" cy="4848694"/>
          </a:xfrm>
          <a:prstGeom prst="rect">
            <a:avLst/>
          </a:prstGeom>
          <a:ln w="12700">
            <a:miter lim="400000"/>
          </a:ln>
        </p:spPr>
      </p:pic>
      <p:pic>
        <p:nvPicPr>
          <p:cNvPr id="137" name="D9F3AA54-92CA-474C-BF31-52134FD73AC8-L0-001.jpeg" descr="D9F3AA54-92CA-474C-BF31-52134FD73AC8-L0-001.jpeg"/>
          <p:cNvPicPr>
            <a:picLocks noChangeAspect="1"/>
          </p:cNvPicPr>
          <p:nvPr/>
        </p:nvPicPr>
        <p:blipFill>
          <a:blip r:embed="rId4" cstate="print">
            <a:extLst/>
          </a:blip>
          <a:stretch>
            <a:fillRect/>
          </a:stretch>
        </p:blipFill>
        <p:spPr>
          <a:xfrm>
            <a:off x="1119899" y="5550542"/>
            <a:ext cx="4016321" cy="42030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med" advClick="1" p14:dur="1000">
        <p:checker dir="horz"/>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Наша корпорация старалась для ВАС"/>
          <p:cNvSpPr txBox="1">
            <a:spLocks noGrp="1"/>
          </p:cNvSpPr>
          <p:nvPr>
            <p:ph type="body" idx="14"/>
          </p:nvPr>
        </p:nvSpPr>
        <p:spPr>
          <a:xfrm>
            <a:off x="1270000" y="4240405"/>
            <a:ext cx="10464800" cy="746164"/>
          </a:xfrm>
          <a:prstGeom prst="rect">
            <a:avLst/>
          </a:prstGeom>
        </p:spPr>
        <p:txBody>
          <a:bodyPr/>
          <a:lstStyle>
            <a:lvl1pPr>
              <a:defRPr sz="4300"/>
            </a:lvl1pPr>
          </a:lstStyle>
          <a:p>
            <a:r>
              <a:t>Наша корпорация старалась для ВАС</a:t>
            </a:r>
          </a:p>
        </p:txBody>
      </p:sp>
      <p:sp>
        <p:nvSpPr>
          <p:cNvPr id="140" name="Санный спорт"/>
          <p:cNvSpPr/>
          <p:nvPr/>
        </p:nvSpPr>
        <p:spPr>
          <a:xfrm>
            <a:off x="7838137" y="6578600"/>
            <a:ext cx="2865076" cy="2342458"/>
          </a:xfrm>
          <a:custGeom>
            <a:avLst/>
            <a:gdLst/>
            <a:ahLst/>
            <a:cxnLst>
              <a:cxn ang="0">
                <a:pos x="wd2" y="hd2"/>
              </a:cxn>
              <a:cxn ang="5400000">
                <a:pos x="wd2" y="hd2"/>
              </a:cxn>
              <a:cxn ang="10800000">
                <a:pos x="wd2" y="hd2"/>
              </a:cxn>
              <a:cxn ang="16200000">
                <a:pos x="wd2" y="hd2"/>
              </a:cxn>
            </a:cxnLst>
            <a:rect l="0" t="0" r="r" b="b"/>
            <a:pathLst>
              <a:path w="21411" h="21586" extrusionOk="0">
                <a:moveTo>
                  <a:pt x="17448" y="3"/>
                </a:moveTo>
                <a:cubicBezTo>
                  <a:pt x="17679" y="-14"/>
                  <a:pt x="17916" y="50"/>
                  <a:pt x="18129" y="205"/>
                </a:cubicBezTo>
                <a:cubicBezTo>
                  <a:pt x="18698" y="621"/>
                  <a:pt x="18886" y="1527"/>
                  <a:pt x="18549" y="2229"/>
                </a:cubicBezTo>
                <a:lnTo>
                  <a:pt x="13998" y="11721"/>
                </a:lnTo>
                <a:lnTo>
                  <a:pt x="13998" y="11725"/>
                </a:lnTo>
                <a:lnTo>
                  <a:pt x="13134" y="13744"/>
                </a:lnTo>
                <a:lnTo>
                  <a:pt x="5586" y="17308"/>
                </a:lnTo>
                <a:lnTo>
                  <a:pt x="4881" y="18717"/>
                </a:lnTo>
                <a:lnTo>
                  <a:pt x="3174" y="19626"/>
                </a:lnTo>
                <a:cubicBezTo>
                  <a:pt x="3671" y="20219"/>
                  <a:pt x="4350" y="20456"/>
                  <a:pt x="5199" y="20326"/>
                </a:cubicBezTo>
                <a:cubicBezTo>
                  <a:pt x="5980" y="20206"/>
                  <a:pt x="6611" y="19818"/>
                  <a:pt x="6616" y="19814"/>
                </a:cubicBezTo>
                <a:lnTo>
                  <a:pt x="20729" y="12948"/>
                </a:lnTo>
                <a:cubicBezTo>
                  <a:pt x="20985" y="12823"/>
                  <a:pt x="21275" y="12978"/>
                  <a:pt x="21376" y="13294"/>
                </a:cubicBezTo>
                <a:cubicBezTo>
                  <a:pt x="21477" y="13611"/>
                  <a:pt x="21351" y="13968"/>
                  <a:pt x="21095" y="14093"/>
                </a:cubicBezTo>
                <a:lnTo>
                  <a:pt x="7048" y="20924"/>
                </a:lnTo>
                <a:cubicBezTo>
                  <a:pt x="6517" y="21253"/>
                  <a:pt x="5674" y="21586"/>
                  <a:pt x="4789" y="21586"/>
                </a:cubicBezTo>
                <a:cubicBezTo>
                  <a:pt x="3875" y="21586"/>
                  <a:pt x="2917" y="21231"/>
                  <a:pt x="2210" y="20150"/>
                </a:cubicBezTo>
                <a:cubicBezTo>
                  <a:pt x="2209" y="20148"/>
                  <a:pt x="2206" y="20144"/>
                  <a:pt x="2205" y="20142"/>
                </a:cubicBezTo>
                <a:lnTo>
                  <a:pt x="1255" y="20650"/>
                </a:lnTo>
                <a:cubicBezTo>
                  <a:pt x="1139" y="20711"/>
                  <a:pt x="1018" y="20740"/>
                  <a:pt x="899" y="20740"/>
                </a:cubicBezTo>
                <a:cubicBezTo>
                  <a:pt x="551" y="20740"/>
                  <a:pt x="221" y="20490"/>
                  <a:pt x="74" y="20072"/>
                </a:cubicBezTo>
                <a:cubicBezTo>
                  <a:pt x="-123" y="19510"/>
                  <a:pt x="87" y="18859"/>
                  <a:pt x="542" y="18616"/>
                </a:cubicBezTo>
                <a:lnTo>
                  <a:pt x="3630" y="16970"/>
                </a:lnTo>
                <a:cubicBezTo>
                  <a:pt x="3928" y="16220"/>
                  <a:pt x="4369" y="15114"/>
                  <a:pt x="4811" y="14025"/>
                </a:cubicBezTo>
                <a:cubicBezTo>
                  <a:pt x="4851" y="13926"/>
                  <a:pt x="4900" y="13837"/>
                  <a:pt x="4933" y="13742"/>
                </a:cubicBezTo>
                <a:cubicBezTo>
                  <a:pt x="5424" y="12341"/>
                  <a:pt x="6812" y="11894"/>
                  <a:pt x="6812" y="11894"/>
                </a:cubicBezTo>
                <a:lnTo>
                  <a:pt x="12571" y="8893"/>
                </a:lnTo>
                <a:lnTo>
                  <a:pt x="16488" y="725"/>
                </a:lnTo>
                <a:cubicBezTo>
                  <a:pt x="16699" y="286"/>
                  <a:pt x="17065" y="32"/>
                  <a:pt x="17448" y="3"/>
                </a:cubicBezTo>
                <a:close/>
                <a:moveTo>
                  <a:pt x="2598" y="10528"/>
                </a:moveTo>
                <a:cubicBezTo>
                  <a:pt x="3087" y="10528"/>
                  <a:pt x="3575" y="10757"/>
                  <a:pt x="3948" y="11217"/>
                </a:cubicBezTo>
                <a:cubicBezTo>
                  <a:pt x="4694" y="12137"/>
                  <a:pt x="4694" y="13631"/>
                  <a:pt x="3948" y="14550"/>
                </a:cubicBezTo>
                <a:cubicBezTo>
                  <a:pt x="3202" y="15470"/>
                  <a:pt x="1993" y="15470"/>
                  <a:pt x="1247" y="14550"/>
                </a:cubicBezTo>
                <a:cubicBezTo>
                  <a:pt x="501" y="13631"/>
                  <a:pt x="501" y="12137"/>
                  <a:pt x="1247" y="11217"/>
                </a:cubicBezTo>
                <a:cubicBezTo>
                  <a:pt x="1620" y="10757"/>
                  <a:pt x="2109" y="10528"/>
                  <a:pt x="2598" y="10528"/>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
        <p:nvSpPr>
          <p:cNvPr id="141" name="Большой палец вверх"/>
          <p:cNvSpPr/>
          <p:nvPr/>
        </p:nvSpPr>
        <p:spPr>
          <a:xfrm>
            <a:off x="950228" y="537547"/>
            <a:ext cx="2639809" cy="2893976"/>
          </a:xfrm>
          <a:custGeom>
            <a:avLst/>
            <a:gdLst/>
            <a:ahLst/>
            <a:cxnLst>
              <a:cxn ang="0">
                <a:pos x="wd2" y="hd2"/>
              </a:cxn>
              <a:cxn ang="5400000">
                <a:pos x="wd2" y="hd2"/>
              </a:cxn>
              <a:cxn ang="10800000">
                <a:pos x="wd2" y="hd2"/>
              </a:cxn>
              <a:cxn ang="16200000">
                <a:pos x="wd2" y="hd2"/>
              </a:cxn>
            </a:cxnLst>
            <a:rect l="0" t="0" r="r" b="b"/>
            <a:pathLst>
              <a:path w="21030" h="21599"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7"/>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Tree>
  </p:cSld>
  <p:clrMapOvr>
    <a:masterClrMapping/>
  </p:clrMapOvr>
  <mc:AlternateContent xmlns:mc="http://schemas.openxmlformats.org/markup-compatibility/2006">
    <mc:Choice xmlns:p14="http://schemas.microsoft.com/office/powerpoint/2010/main" xmlns:a14="http://schemas.microsoft.com/office/drawing/2010/main" xmlns:m="http://schemas.openxmlformats.org/officeDocument/2006/math" xmlns="" Requires="p14">
      <p:transition spd="med" advClick="1" p14:dur="1000">
        <p:checker dir="horz"/>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139"/>
                                        </p:tgtEl>
                                        <p:attrNameLst>
                                          <p:attrName>style.visibility</p:attrName>
                                        </p:attrNameLst>
                                      </p:cBhvr>
                                      <p:to>
                                        <p:strVal val="visible"/>
                                      </p:to>
                                    </p:set>
                                    <p:anim calcmode="lin" valueType="num">
                                      <p:cBhvr>
                                        <p:cTn id="7" dur="1500" fill="hold"/>
                                        <p:tgtEl>
                                          <p:spTgt spid="139"/>
                                        </p:tgtEl>
                                        <p:attrNameLst>
                                          <p:attrName>ppt_x</p:attrName>
                                        </p:attrNameLst>
                                      </p:cBhvr>
                                      <p:tavLst>
                                        <p:tav tm="0">
                                          <p:val>
                                            <p:strVal val="#ppt_x"/>
                                          </p:val>
                                        </p:tav>
                                        <p:tav tm="100000">
                                          <p:val>
                                            <p:strVal val="#ppt_x"/>
                                          </p:val>
                                        </p:tav>
                                      </p:tavLst>
                                    </p:anim>
                                    <p:anim calcmode="lin" valueType="num">
                                      <p:cBhvr>
                                        <p:cTn id="8" dur="1500" fill="hold"/>
                                        <p:tgtEl>
                                          <p:spTgt spid="1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1" animBg="1" advAuto="0"/>
    </p:bld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76</Words>
  <Application>Microsoft Office PowerPoint</Application>
  <PresentationFormat>Произвольный</PresentationFormat>
  <Paragraphs>10</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Black</vt:lpstr>
      <vt:lpstr>Японский кроссворд </vt:lpstr>
      <vt:lpstr>Зачем?</vt:lpstr>
      <vt:lpstr>Правила </vt:lpstr>
      <vt:lpstr>Дисплей </vt:lpstr>
      <vt:lpstr>Слайд 5</vt:lpstr>
      <vt:lpstr>Слайд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Японский кроссворд </dc:title>
  <dc:creator>USER</dc:creator>
  <cp:lastModifiedBy>USER</cp:lastModifiedBy>
  <cp:revision>1</cp:revision>
  <dcterms:modified xsi:type="dcterms:W3CDTF">2019-03-30T19:25:41Z</dcterms:modified>
</cp:coreProperties>
</file>