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5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9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9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7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51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42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94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0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0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E775B7-3F69-4EF5-837A-4D380E991BAE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39CA0A-7BF0-4C00-913C-B2D43A0F341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D905F2-99EB-4462-ACEA-5AA4A61A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12"/>
            <a:ext cx="12191999" cy="68864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видов птиц на основе компьютерного зрения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46" y="4705909"/>
            <a:ext cx="9144000" cy="1655762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Подготовили: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Окишев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 1011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Файзуллин Ильдар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Хайдаров Карим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 1012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1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47DC94-C55E-4BC6-8366-0962B388C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18"/>
            <a:ext cx="12192000" cy="68984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830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634" y="1573428"/>
            <a:ext cx="6408592" cy="4906102"/>
          </a:xfrm>
        </p:spPr>
        <p:txBody>
          <a:bodyPr>
            <a:normAutofit fontScale="85000" lnSpcReduction="20000"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точной модели классификации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Создание модели, способной точно идентифицировать различные виды птиц на основе изображений с использованием алгоритмов компьютерного зрения.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производительности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Обеспечение высокой скорости и эффективности работы модели, что важно для реальных сценариев использования, таких как наблюдение за птицами в природе.</a:t>
            </a:r>
          </a:p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трудозатрат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Уменьшение необходимости в ручной идентификации видов птиц, что позволит сэкономить время и ресурсы.</a:t>
            </a:r>
          </a:p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идентификации видов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Создание системы, способной автоматически определять виды птиц на основе изображений.</a:t>
            </a:r>
          </a:p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точности и надежности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Гарантирование высокой точности идентификации видов, чтобы предотвратить ошибки и искажения в данных мониторинга.</a:t>
            </a:r>
          </a:p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эффективности мониторинга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Повышение точности и скорости процесса мониторинга видов птиц в природной среде.</a:t>
            </a:r>
          </a:p>
          <a:p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96474A-573B-4761-A42F-61041BBE4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29" y="494950"/>
            <a:ext cx="4692812" cy="586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36BDF2-0718-45D0-A4A4-EB077D6AD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70895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645" y="529052"/>
            <a:ext cx="4994709" cy="57815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Кому это подойдет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25842"/>
            <a:ext cx="4813133" cy="2127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Работникам заповедников и парков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любителям птиц, экологам, туристам и путешественникам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AEECDD-FA51-43AB-97D4-AAE74E9C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34" y="1425842"/>
            <a:ext cx="6640665" cy="44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4FD06F-0FC6-4B4B-9395-9D9502011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12"/>
            <a:ext cx="12191999" cy="68864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5336" y="470329"/>
            <a:ext cx="7701326" cy="57815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требования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01311"/>
            <a:ext cx="4813133" cy="369473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 птицы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 или персональный компьютер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Соединение с интернетом (ситуативно)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Подписка на сервис</a:t>
            </a:r>
          </a:p>
          <a:p>
            <a:pPr marL="514350" indent="-514350">
              <a:buAutoNum type="arabicPeriod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EA77A1-49A7-4F8B-9988-FA6B8E611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29" y="1701312"/>
            <a:ext cx="4128082" cy="41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7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A542C6-C3EF-48F1-98D6-F4F4E219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52960" cy="68997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4459" y="-332047"/>
            <a:ext cx="10058400" cy="1450757"/>
          </a:xfrm>
        </p:spPr>
        <p:txBody>
          <a:bodyPr>
            <a:normAutofit/>
          </a:bodyPr>
          <a:lstStyle/>
          <a:p>
            <a:r>
              <a:rPr lang="ru-RU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использования программного решения: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488094"/>
            <a:ext cx="657365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Шаг 1: Загрузка фото или фотографирование птицы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Действие пользователя: Фотография успешно загружена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2: Обработка фото и анализ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Взаимодействие с приложением: 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применяет алгоритмы компьютерного зрения и ИИ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изображения и определения признаков,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необходимых для идентификации вида птицы.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3: Отображение результата</a:t>
            </a:r>
          </a:p>
          <a:p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01FADD-9B94-4E34-B4E3-486DEDD4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93" y="1268111"/>
            <a:ext cx="3355817" cy="41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9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4AD6E6-200B-4C33-8374-0DFEE8C0B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12"/>
            <a:ext cx="12191999" cy="68864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799" y="-171085"/>
            <a:ext cx="10058400" cy="1450757"/>
          </a:xfrm>
        </p:spPr>
        <p:txBody>
          <a:bodyPr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Стейкхолдеры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5938" y="1573287"/>
            <a:ext cx="68261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 и исследователи: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Интересы: Использование данных для научных исследований и мониторинга популяций птиц.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Ожидаемые результаты: Доступ к качественным данным для анализа и понимания динамики птичьих популяций.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по охране природы: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Интересы: Использование технологии для более эффективного управления заповедниками и охраняемыми территориями.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Ожидаемые результаты: Повышение эффективности мониторинга и улучшение управления биоразнообразием.</a:t>
            </a:r>
          </a:p>
        </p:txBody>
      </p:sp>
    </p:spTree>
    <p:extLst>
      <p:ext uri="{BB962C8B-B14F-4D97-AF65-F5344CB8AC3E}">
        <p14:creationId xmlns:p14="http://schemas.microsoft.com/office/powerpoint/2010/main" val="35713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612E82-4977-47DF-AD18-26497C4AB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652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114" y="288539"/>
            <a:ext cx="11182004" cy="66278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методы, применяемые в данном проекте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6849" y="1239859"/>
            <a:ext cx="6312480" cy="6011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и методы: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основан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изображений птиц Набор данных из 525 видов птиц. 84635 обучающих изображений, 2625 тестовых изображений (по 5 изображений на вид) и 2625 проверочных изображений (по 5 изображений на вид). Это набор данных очень высокого качества, в котором на каждом изображении присутствует только одна птица, и птица обычно занимает не менее 50% пикселей изображения. В результате даже умеренно сложная модель обеспечит точность обучения и тестирования в среднем 90%.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Примечание: все изображения являются оригинальными и не созданы путем увеличения.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одним ключевым фактором было использование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повышения точности была выбрана архитектура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семейство нейронных сетей, разработанных с использованием методов оптимизации для поиска баланса между точностью модели и её вычислительной эффективностью.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9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2922F7-483C-489C-9346-F53FECEA8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12"/>
            <a:ext cx="12191999" cy="68864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997" y="259129"/>
            <a:ext cx="11182004" cy="66278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модули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47896" y="1412581"/>
            <a:ext cx="3916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весь код, который реализует потребности пользователя.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47897" y="2425728"/>
            <a:ext cx="3996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выполняет работу по распознаванию птиц.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007977" y="3285692"/>
            <a:ext cx="39960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хостинге хранятся все данные пользователей. Будет галерея увиденных птиц, так же достижения за год(сколько уникальных птиц вы встретили.)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047896" y="4675357"/>
            <a:ext cx="3361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Высокоскоростное соединение необходимо, чтобы ИИ быстрей отвечал на запросы, но даже без высокоскоростного подключения запрос будет выполнен.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B735D71-1989-47B2-9D78-CBCD6AF60BAE}"/>
              </a:ext>
            </a:extLst>
          </p:cNvPr>
          <p:cNvSpPr/>
          <p:nvPr/>
        </p:nvSpPr>
        <p:spPr>
          <a:xfrm>
            <a:off x="5977678" y="2407261"/>
            <a:ext cx="8931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/>
              <a:t>Сервер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38E7945-D831-4B05-AFC6-0CFD5194542F}"/>
              </a:ext>
            </a:extLst>
          </p:cNvPr>
          <p:cNvSpPr/>
          <p:nvPr/>
        </p:nvSpPr>
        <p:spPr>
          <a:xfrm>
            <a:off x="5977678" y="1396554"/>
            <a:ext cx="203029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5A037D0-261D-4F18-A571-68AFC66CF840}"/>
              </a:ext>
            </a:extLst>
          </p:cNvPr>
          <p:cNvSpPr/>
          <p:nvPr/>
        </p:nvSpPr>
        <p:spPr>
          <a:xfrm>
            <a:off x="5977678" y="3285692"/>
            <a:ext cx="10030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3365D9E-53CF-4D1F-853B-31F9D8494C79}"/>
              </a:ext>
            </a:extLst>
          </p:cNvPr>
          <p:cNvSpPr/>
          <p:nvPr/>
        </p:nvSpPr>
        <p:spPr>
          <a:xfrm>
            <a:off x="5928593" y="4708888"/>
            <a:ext cx="207938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Высокоскоростное соединение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E3F9280-B275-43DD-BAF5-6AF45415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50" y="2170582"/>
            <a:ext cx="1655286" cy="16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341BAF-38E7-442B-94C4-185E21BD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12"/>
            <a:ext cx="12192000" cy="68864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-72537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6951"/>
            <a:ext cx="43259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конечном итоге, наш проект не только решает проблемы, связанные с ручной идентификацией птиц, но и значительно улучшает эффективность и точность мониторинга, что имеет ключевое значение для сохранения природной среды и биоразнообразия.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DE1B80-E675-442C-AAE8-FE0645F43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98" y="679508"/>
            <a:ext cx="4080824" cy="5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254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569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Ретро</vt:lpstr>
      <vt:lpstr>Классификация видов птиц на основе компьютерного зрения</vt:lpstr>
      <vt:lpstr>Цель проекта </vt:lpstr>
      <vt:lpstr>Кому это подойдет</vt:lpstr>
      <vt:lpstr>Пользовательские требования </vt:lpstr>
      <vt:lpstr>Сценарий использования программного решения:</vt:lpstr>
      <vt:lpstr>Стейкхолдеры</vt:lpstr>
      <vt:lpstr>Технологии и методы, применяемые в данном проекте</vt:lpstr>
      <vt:lpstr>Программные модули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видов птиц на основе компьютерного зрения</dc:title>
  <dc:creator>Студент КИУ</dc:creator>
  <cp:lastModifiedBy>User</cp:lastModifiedBy>
  <cp:revision>14</cp:revision>
  <dcterms:created xsi:type="dcterms:W3CDTF">2023-12-09T10:20:33Z</dcterms:created>
  <dcterms:modified xsi:type="dcterms:W3CDTF">2024-10-11T09:54:46Z</dcterms:modified>
</cp:coreProperties>
</file>