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2" autoAdjust="0"/>
    <p:restoredTop sz="94660"/>
  </p:normalViewPr>
  <p:slideViewPr>
    <p:cSldViewPr snapToGrid="0">
      <p:cViewPr>
        <p:scale>
          <a:sx n="66" d="100"/>
          <a:sy n="66" d="100"/>
        </p:scale>
        <p:origin x="7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4F17-2EA9-4D7A-882B-E378249E0FA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06DC-E531-497D-9097-4F297F8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29" y="14719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4971" y="610488"/>
            <a:ext cx="9942286" cy="47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C00000"/>
                </a:solidFill>
                <a:latin typeface="Andalus" panose="02020603050405020304" pitchFamily="18" charset="-78"/>
                <a:ea typeface="WenQuanYi Micro Hei"/>
                <a:cs typeface="Lohit Hindi"/>
              </a:rPr>
              <a:t>File Assay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Group: 1.1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	6</a:t>
            </a:r>
            <a:r>
              <a:rPr lang="en-US" sz="2000" b="1" baseline="30000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th</a:t>
            </a:r>
            <a:r>
              <a:rPr lang="en-US" sz="2000" b="1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 </a:t>
            </a:r>
            <a:r>
              <a:rPr lang="en-US" sz="2000" b="1" dirty="0" err="1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sem</a:t>
            </a:r>
            <a:r>
              <a:rPr lang="en-US" sz="2000" b="1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							MINOR PROJECT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00000A"/>
                </a:solidFill>
                <a:effectLst/>
                <a:latin typeface="Liberation Serif" panose="02020603050405020304" pitchFamily="18" charset="0"/>
                <a:ea typeface="WenQuanYi Micro Hei"/>
                <a:cs typeface="Lohit Hindi"/>
              </a:rPr>
              <a:t>		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		</a:t>
            </a: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Members name:- 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marL="2514600" marR="0" lvl="5" indent="-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457200" algn="l"/>
                <a:tab pos="2743200" algn="l"/>
              </a:tabLst>
            </a:pP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Akshat sinha     	  0201IT121007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marL="2514600" marR="0" lvl="5" indent="-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457200" algn="l"/>
                <a:tab pos="2743200" algn="l"/>
              </a:tabLst>
            </a:pPr>
            <a:r>
              <a:rPr lang="en-US" sz="2400" b="1" dirty="0" err="1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Aditi</a:t>
            </a: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 </a:t>
            </a:r>
            <a:r>
              <a:rPr lang="en-US" sz="2400" b="1" dirty="0" err="1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Jha</a:t>
            </a: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            	  0201IT121001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marL="2514600" marR="0" lvl="5" indent="-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457200" algn="l"/>
                <a:tab pos="2743200" algn="l"/>
              </a:tabLst>
            </a:pP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Aditya Nair       	  0201IT121002</a:t>
            </a:r>
            <a:endParaRPr lang="en-US" dirty="0" smtClean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  <a:p>
            <a:pPr marL="2514600" marR="0" lvl="5" indent="-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457200" algn="l"/>
                <a:tab pos="2743200" algn="l"/>
              </a:tabLst>
            </a:pP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Ajay Singh </a:t>
            </a:r>
            <a:r>
              <a:rPr lang="en-US" sz="2400" b="1" dirty="0" err="1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Parmar</a:t>
            </a:r>
            <a:r>
              <a:rPr lang="en-US" sz="2400" b="1" dirty="0" smtClean="0">
                <a:solidFill>
                  <a:srgbClr val="00000A"/>
                </a:solidFill>
                <a:effectLst/>
                <a:latin typeface="Belwe Lt BT" panose="02060703050305020504" pitchFamily="18" charset="0"/>
                <a:ea typeface="WenQuanYi Micro Hei"/>
                <a:cs typeface="Lohit Hindi"/>
              </a:rPr>
              <a:t>    0201IT121004</a:t>
            </a:r>
            <a:endParaRPr lang="en-US" dirty="0">
              <a:solidFill>
                <a:srgbClr val="00000A"/>
              </a:solidFill>
              <a:effectLst/>
              <a:latin typeface="Liberation Serif" panose="02020603050405020304" pitchFamily="18" charset="0"/>
              <a:ea typeface="WenQuanYi Micro Hei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3290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274" y="1255794"/>
            <a:ext cx="11211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File Assay is an Operating System based and independent program that is used to search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File could be anything form text based document to multimedia based file, the size of the file could be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3161" y="3412869"/>
            <a:ext cx="11313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22222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Language Used:- </a:t>
            </a:r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	C programming language. </a:t>
            </a:r>
            <a:r>
              <a:rPr lang="en-US" sz="240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though various developers have included internet search for the file along with hard drive search, our program will only be searching local hard drive for the file. 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85274" y="5361808"/>
            <a:ext cx="11211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Algorithms and ideas:- </a:t>
            </a:r>
            <a:endParaRPr lang="en-US" sz="2400" b="0" i="0" dirty="0" smtClean="0">
              <a:solidFill>
                <a:srgbClr val="22222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Various algorithms such as greedy algorithm, knapsack algorithm will be used for the creation of desired software. </a:t>
            </a:r>
            <a:r>
              <a:rPr lang="en-US" sz="2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5274" y="886462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2222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  <a:r>
              <a:rPr lang="en-US" sz="2400" b="1" i="0" dirty="0" smtClean="0">
                <a:solidFill>
                  <a:srgbClr val="22222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- </a:t>
            </a:r>
            <a:endParaRPr lang="en-US" sz="2400" b="0" i="0" dirty="0" smtClean="0">
              <a:solidFill>
                <a:srgbClr val="22222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9329" y="193966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ndalus" panose="02020603050405020304" pitchFamily="18" charset="-78"/>
                <a:ea typeface="WenQuanYi Micro Hei"/>
                <a:cs typeface="Lohit Hindi"/>
              </a:rPr>
              <a:t>File Assay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8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9843" y="181820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Requirement Analysis:-</a:t>
            </a:r>
            <a:endParaRPr lang="en-US" sz="2400" b="0" i="0" dirty="0" smtClean="0">
              <a:solidFill>
                <a:srgbClr val="22222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955" y="643485"/>
            <a:ext cx="1130501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MODULE 1</a:t>
            </a:r>
          </a:p>
          <a:p>
            <a:endParaRPr lang="en-US" sz="2400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program when started will just ask for filename. Nothing more. the search will start after the full name of the file is entered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File could be anything form text based document to multimedia based file, the size of the file could be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may enter entire filename with extension In the keyword for searching a respective file and the program may search the entire file of the Hard disk.</a:t>
            </a:r>
          </a:p>
          <a:p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is a timer on a system, if the program was unable to find a file in a corresponding time then user may have to search the file in a particular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5" y="625626"/>
            <a:ext cx="108276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MODULE 2</a:t>
            </a:r>
          </a:p>
          <a:p>
            <a:endParaRPr lang="en-US" sz="2400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is a system which may sort the searched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Sorting of the file was done by the respective extension they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particular method out of many is used for sorting which yields the feasible result at a least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2" y="625622"/>
            <a:ext cx="11263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MODULE 3</a:t>
            </a:r>
          </a:p>
          <a:p>
            <a:endParaRPr lang="en-US" sz="2400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is a system which may save the each log of the searched file, index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log was saved onto a hard drive for future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These log will gave fastest access to the recent searche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d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system was helpful for showing the “RECENT SEARCH” </a:t>
            </a:r>
            <a:r>
              <a:rPr lang="en-US" sz="24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fuction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 which are showing the file which was recently searched by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976422"/>
            <a:ext cx="10929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MODULE 4</a:t>
            </a:r>
          </a:p>
          <a:p>
            <a:endParaRPr lang="en-US" sz="2400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System will gave the facility to user for opening the file he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He may have to select the file according to the respective option and there is a proper keyword which is used to avail this facility.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After searching, a particular serial number has been allotted to the each searched file, which may help the user for opening the corresponding file in a ease manner.</a:t>
            </a:r>
            <a:endParaRPr lang="en-US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ediad.publicbroadcasting.net/p/whqr/files/2014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Aharoni</vt:lpstr>
      <vt:lpstr>Andalus</vt:lpstr>
      <vt:lpstr>Arial</vt:lpstr>
      <vt:lpstr>Arial</vt:lpstr>
      <vt:lpstr>Belwe Lt BT</vt:lpstr>
      <vt:lpstr>Calibri</vt:lpstr>
      <vt:lpstr>Calibri Light</vt:lpstr>
      <vt:lpstr>Liberation Serif</vt:lpstr>
      <vt:lpstr>Lohit Hindi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sinha</dc:creator>
  <cp:lastModifiedBy>akshat sinha</cp:lastModifiedBy>
  <cp:revision>8</cp:revision>
  <dcterms:created xsi:type="dcterms:W3CDTF">2015-03-19T17:56:15Z</dcterms:created>
  <dcterms:modified xsi:type="dcterms:W3CDTF">2015-03-19T19:22:00Z</dcterms:modified>
</cp:coreProperties>
</file>