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Ary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ya-regular.fntdata"/><Relationship Id="rId25" Type="http://schemas.openxmlformats.org/officeDocument/2006/relationships/font" Target="fonts/BebasNeue-regular.fntdata"/><Relationship Id="rId27" Type="http://schemas.openxmlformats.org/officeDocument/2006/relationships/font" Target="fonts/Ary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37fba7b5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37fba7b5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88c1ed0e3a_5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88c1ed0e3a_5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88c1ed0e3a_5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88c1ed0e3a_5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88c1ed0e3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188c1ed0e3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88c1ed0e3a_5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88c1ed0e3a_5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88c1ed0e3a_5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88c1ed0e3a_5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1e151b4c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1e151b4c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44df1a2fb3_0_7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44df1a2fb3_0_7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4df1a2fb3_0_7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4df1a2fb3_0_7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37fa2d37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37fa2d37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88c1ed0e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88c1ed0e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37fa2d37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37fa2d37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88c1ed0e3a_5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88c1ed0e3a_5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88c1ed0e3a_5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88c1ed0e3a_5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88c1ed0e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88c1ed0e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535000"/>
            <a:ext cx="3577800" cy="32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4033475"/>
            <a:ext cx="3339900" cy="40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15100" y="1459475"/>
            <a:ext cx="27747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715100" y="2970625"/>
            <a:ext cx="2774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3785925" y="0"/>
            <a:ext cx="53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>
            <a:off x="327681" y="773542"/>
            <a:ext cx="634391" cy="760914"/>
            <a:chOff x="8224707" y="3543606"/>
            <a:chExt cx="499127" cy="598673"/>
          </a:xfrm>
        </p:grpSpPr>
        <p:sp>
          <p:nvSpPr>
            <p:cNvPr id="49" name="Google Shape;49;p11"/>
            <p:cNvSpPr/>
            <p:nvPr/>
          </p:nvSpPr>
          <p:spPr>
            <a:xfrm>
              <a:off x="8272863" y="3543606"/>
              <a:ext cx="84180" cy="48744"/>
            </a:xfrm>
            <a:custGeom>
              <a:rect b="b" l="l" r="r" t="t"/>
              <a:pathLst>
                <a:path extrusionOk="0" h="663" w="1145">
                  <a:moveTo>
                    <a:pt x="1144" y="0"/>
                  </a:moveTo>
                  <a:lnTo>
                    <a:pt x="652" y="283"/>
                  </a:lnTo>
                  <a:lnTo>
                    <a:pt x="0" y="663"/>
                  </a:lnTo>
                  <a:lnTo>
                    <a:pt x="492" y="38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C12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1"/>
            <p:cNvGrpSpPr/>
            <p:nvPr/>
          </p:nvGrpSpPr>
          <p:grpSpPr>
            <a:xfrm>
              <a:off x="8224707" y="3543606"/>
              <a:ext cx="499127" cy="598673"/>
              <a:chOff x="5669400" y="1064425"/>
              <a:chExt cx="169725" cy="203575"/>
            </a:xfrm>
          </p:grpSpPr>
          <p:sp>
            <p:nvSpPr>
              <p:cNvPr id="51" name="Google Shape;51;p11"/>
              <p:cNvSpPr/>
              <p:nvPr/>
            </p:nvSpPr>
            <p:spPr>
              <a:xfrm>
                <a:off x="5754725" y="1234375"/>
                <a:ext cx="19700" cy="29850"/>
              </a:xfrm>
              <a:custGeom>
                <a:rect b="b" l="l" r="r" t="t"/>
                <a:pathLst>
                  <a:path extrusionOk="0" h="1194" w="788">
                    <a:moveTo>
                      <a:pt x="788" y="0"/>
                    </a:moveTo>
                    <a:lnTo>
                      <a:pt x="136" y="379"/>
                    </a:lnTo>
                    <a:lnTo>
                      <a:pt x="0" y="1194"/>
                    </a:lnTo>
                    <a:lnTo>
                      <a:pt x="652" y="81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5669450" y="1107425"/>
                <a:ext cx="35725" cy="16550"/>
              </a:xfrm>
              <a:custGeom>
                <a:rect b="b" l="l" r="r" t="t"/>
                <a:pathLst>
                  <a:path extrusionOk="0" h="662" w="1429">
                    <a:moveTo>
                      <a:pt x="654" y="1"/>
                    </a:moveTo>
                    <a:lnTo>
                      <a:pt x="1" y="381"/>
                    </a:lnTo>
                    <a:lnTo>
                      <a:pt x="774" y="661"/>
                    </a:lnTo>
                    <a:lnTo>
                      <a:pt x="1428" y="28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1"/>
              <p:cNvSpPr/>
              <p:nvPr/>
            </p:nvSpPr>
            <p:spPr>
              <a:xfrm>
                <a:off x="5745950" y="1193500"/>
                <a:ext cx="36175" cy="13350"/>
              </a:xfrm>
              <a:custGeom>
                <a:rect b="b" l="l" r="r" t="t"/>
                <a:pathLst>
                  <a:path extrusionOk="0" h="534" w="1447">
                    <a:moveTo>
                      <a:pt x="1447" y="78"/>
                    </a:move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445" y="79"/>
                      <a:pt x="1446" y="78"/>
                      <a:pt x="1447" y="78"/>
                    </a:cubicBezTo>
                    <a:close/>
                    <a:moveTo>
                      <a:pt x="653" y="0"/>
                    </a:moveTo>
                    <a:lnTo>
                      <a:pt x="1" y="381"/>
                    </a:lnTo>
                    <a:cubicBezTo>
                      <a:pt x="180" y="484"/>
                      <a:pt x="350" y="533"/>
                      <a:pt x="501" y="533"/>
                    </a:cubicBezTo>
                    <a:cubicBezTo>
                      <a:pt x="609" y="533"/>
                      <a:pt x="708" y="507"/>
                      <a:pt x="793" y="458"/>
                    </a:cubicBez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360" y="128"/>
                      <a:pt x="1262" y="153"/>
                      <a:pt x="1154" y="153"/>
                    </a:cubicBezTo>
                    <a:cubicBezTo>
                      <a:pt x="1004" y="153"/>
                      <a:pt x="833" y="104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1"/>
              <p:cNvSpPr/>
              <p:nvPr/>
            </p:nvSpPr>
            <p:spPr>
              <a:xfrm>
                <a:off x="5718225" y="1127525"/>
                <a:ext cx="44150" cy="75500"/>
              </a:xfrm>
              <a:custGeom>
                <a:rect b="b" l="l" r="r" t="t"/>
                <a:pathLst>
                  <a:path extrusionOk="0" h="3020" w="1766">
                    <a:moveTo>
                      <a:pt x="980" y="1"/>
                    </a:moveTo>
                    <a:cubicBezTo>
                      <a:pt x="979" y="1"/>
                      <a:pt x="979" y="2"/>
                      <a:pt x="978" y="2"/>
                    </a:cubicBezTo>
                    <a:lnTo>
                      <a:pt x="978" y="2"/>
                    </a:lnTo>
                    <a:lnTo>
                      <a:pt x="980" y="1"/>
                    </a:lnTo>
                    <a:close/>
                    <a:moveTo>
                      <a:pt x="978" y="2"/>
                    </a:moveTo>
                    <a:lnTo>
                      <a:pt x="326" y="380"/>
                    </a:lnTo>
                    <a:cubicBezTo>
                      <a:pt x="125" y="497"/>
                      <a:pt x="1" y="743"/>
                      <a:pt x="3" y="1094"/>
                    </a:cubicBezTo>
                    <a:cubicBezTo>
                      <a:pt x="0" y="1802"/>
                      <a:pt x="497" y="2664"/>
                      <a:pt x="1112" y="3020"/>
                    </a:cubicBezTo>
                    <a:lnTo>
                      <a:pt x="1765" y="2639"/>
                    </a:lnTo>
                    <a:cubicBezTo>
                      <a:pt x="1149" y="2285"/>
                      <a:pt x="652" y="1422"/>
                      <a:pt x="655" y="715"/>
                    </a:cubicBezTo>
                    <a:cubicBezTo>
                      <a:pt x="655" y="365"/>
                      <a:pt x="779" y="118"/>
                      <a:pt x="97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>
                <a:off x="5795100" y="1226500"/>
                <a:ext cx="27650" cy="34500"/>
              </a:xfrm>
              <a:custGeom>
                <a:rect b="b" l="l" r="r" t="t"/>
                <a:pathLst>
                  <a:path extrusionOk="0" h="1380" w="1106">
                    <a:moveTo>
                      <a:pt x="654" y="1"/>
                    </a:moveTo>
                    <a:lnTo>
                      <a:pt x="1" y="380"/>
                    </a:lnTo>
                    <a:lnTo>
                      <a:pt x="453" y="1380"/>
                    </a:lnTo>
                    <a:lnTo>
                      <a:pt x="1105" y="1000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>
                <a:off x="5698050" y="1064425"/>
                <a:ext cx="32625" cy="31700"/>
              </a:xfrm>
              <a:custGeom>
                <a:rect b="b" l="l" r="r" t="t"/>
                <a:pathLst>
                  <a:path extrusionOk="0" h="1268" w="1305">
                    <a:moveTo>
                      <a:pt x="653" y="0"/>
                    </a:moveTo>
                    <a:lnTo>
                      <a:pt x="1" y="380"/>
                    </a:lnTo>
                    <a:lnTo>
                      <a:pt x="652" y="1267"/>
                    </a:lnTo>
                    <a:lnTo>
                      <a:pt x="1304" y="88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>
                <a:off x="5795150" y="1208525"/>
                <a:ext cx="24575" cy="27475"/>
              </a:xfrm>
              <a:custGeom>
                <a:rect b="b" l="l" r="r" t="t"/>
                <a:pathLst>
                  <a:path extrusionOk="0" h="1099" w="983">
                    <a:moveTo>
                      <a:pt x="982" y="1"/>
                    </a:moveTo>
                    <a:lnTo>
                      <a:pt x="328" y="380"/>
                    </a:lnTo>
                    <a:cubicBezTo>
                      <a:pt x="267" y="676"/>
                      <a:pt x="156" y="916"/>
                      <a:pt x="1" y="1098"/>
                    </a:cubicBezTo>
                    <a:lnTo>
                      <a:pt x="653" y="718"/>
                    </a:lnTo>
                    <a:cubicBezTo>
                      <a:pt x="809" y="536"/>
                      <a:pt x="921" y="296"/>
                      <a:pt x="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>
                <a:off x="5714325" y="1086125"/>
                <a:ext cx="36075" cy="11925"/>
              </a:xfrm>
              <a:custGeom>
                <a:rect b="b" l="l" r="r" t="t"/>
                <a:pathLst>
                  <a:path extrusionOk="0" h="477" w="1443">
                    <a:moveTo>
                      <a:pt x="884" y="0"/>
                    </a:moveTo>
                    <a:cubicBezTo>
                      <a:pt x="805" y="0"/>
                      <a:pt x="727" y="7"/>
                      <a:pt x="653" y="20"/>
                    </a:cubicBezTo>
                    <a:lnTo>
                      <a:pt x="1" y="399"/>
                    </a:lnTo>
                    <a:cubicBezTo>
                      <a:pt x="74" y="386"/>
                      <a:pt x="151" y="380"/>
                      <a:pt x="230" y="380"/>
                    </a:cubicBezTo>
                    <a:cubicBezTo>
                      <a:pt x="405" y="380"/>
                      <a:pt x="593" y="412"/>
                      <a:pt x="790" y="477"/>
                    </a:cubicBezTo>
                    <a:lnTo>
                      <a:pt x="1443" y="97"/>
                    </a:lnTo>
                    <a:cubicBezTo>
                      <a:pt x="1247" y="32"/>
                      <a:pt x="1059" y="0"/>
                      <a:pt x="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1"/>
              <p:cNvSpPr/>
              <p:nvPr/>
            </p:nvSpPr>
            <p:spPr>
              <a:xfrm>
                <a:off x="5795275" y="1153150"/>
                <a:ext cx="24475" cy="36875"/>
              </a:xfrm>
              <a:custGeom>
                <a:rect b="b" l="l" r="r" t="t"/>
                <a:pathLst>
                  <a:path extrusionOk="0" h="1475" w="979">
                    <a:moveTo>
                      <a:pt x="653" y="0"/>
                    </a:moveTo>
                    <a:lnTo>
                      <a:pt x="1" y="379"/>
                    </a:lnTo>
                    <a:cubicBezTo>
                      <a:pt x="156" y="741"/>
                      <a:pt x="267" y="1113"/>
                      <a:pt x="326" y="1475"/>
                    </a:cubicBezTo>
                    <a:lnTo>
                      <a:pt x="978" y="1095"/>
                    </a:lnTo>
                    <a:cubicBezTo>
                      <a:pt x="921" y="734"/>
                      <a:pt x="808" y="362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>
                <a:off x="5758425" y="1102625"/>
                <a:ext cx="36100" cy="30300"/>
              </a:xfrm>
              <a:custGeom>
                <a:rect b="b" l="l" r="r" t="t"/>
                <a:pathLst>
                  <a:path extrusionOk="0" h="1212" w="1444">
                    <a:moveTo>
                      <a:pt x="654" y="1"/>
                    </a:moveTo>
                    <a:lnTo>
                      <a:pt x="0" y="380"/>
                    </a:lnTo>
                    <a:cubicBezTo>
                      <a:pt x="287" y="616"/>
                      <a:pt x="553" y="899"/>
                      <a:pt x="790" y="1212"/>
                    </a:cubicBezTo>
                    <a:lnTo>
                      <a:pt x="1444" y="833"/>
                    </a:lnTo>
                    <a:cubicBezTo>
                      <a:pt x="1207" y="518"/>
                      <a:pt x="940" y="235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5822725" y="1195600"/>
                <a:ext cx="16400" cy="29425"/>
              </a:xfrm>
              <a:custGeom>
                <a:rect b="b" l="l" r="r" t="t"/>
                <a:pathLst>
                  <a:path extrusionOk="0" h="1177" w="656">
                    <a:moveTo>
                      <a:pt x="655" y="1"/>
                    </a:moveTo>
                    <a:lnTo>
                      <a:pt x="3" y="379"/>
                    </a:lnTo>
                    <a:lnTo>
                      <a:pt x="0" y="1176"/>
                    </a:lnTo>
                    <a:lnTo>
                      <a:pt x="654" y="797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5803425" y="1180525"/>
                <a:ext cx="35700" cy="24575"/>
              </a:xfrm>
              <a:custGeom>
                <a:rect b="b" l="l" r="r" t="t"/>
                <a:pathLst>
                  <a:path extrusionOk="0" h="983" w="1428">
                    <a:moveTo>
                      <a:pt x="653" y="0"/>
                    </a:moveTo>
                    <a:lnTo>
                      <a:pt x="0" y="380"/>
                    </a:lnTo>
                    <a:lnTo>
                      <a:pt x="775" y="982"/>
                    </a:lnTo>
                    <a:lnTo>
                      <a:pt x="1427" y="60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5737475" y="1068300"/>
                <a:ext cx="33700" cy="19525"/>
              </a:xfrm>
              <a:custGeom>
                <a:rect b="b" l="l" r="r" t="t"/>
                <a:pathLst>
                  <a:path extrusionOk="0" h="781" w="1348">
                    <a:moveTo>
                      <a:pt x="654" y="0"/>
                    </a:moveTo>
                    <a:lnTo>
                      <a:pt x="1" y="380"/>
                    </a:lnTo>
                    <a:lnTo>
                      <a:pt x="695" y="780"/>
                    </a:lnTo>
                    <a:lnTo>
                      <a:pt x="1348" y="401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5754850" y="1078325"/>
                <a:ext cx="19950" cy="33800"/>
              </a:xfrm>
              <a:custGeom>
                <a:rect b="b" l="l" r="r" t="t"/>
                <a:pathLst>
                  <a:path extrusionOk="0" h="1352" w="798">
                    <a:moveTo>
                      <a:pt x="653" y="0"/>
                    </a:moveTo>
                    <a:lnTo>
                      <a:pt x="0" y="379"/>
                    </a:lnTo>
                    <a:lnTo>
                      <a:pt x="143" y="1352"/>
                    </a:lnTo>
                    <a:lnTo>
                      <a:pt x="797" y="97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5795275" y="1140900"/>
                <a:ext cx="27550" cy="21750"/>
              </a:xfrm>
              <a:custGeom>
                <a:rect b="b" l="l" r="r" t="t"/>
                <a:pathLst>
                  <a:path extrusionOk="0" h="870" w="1102">
                    <a:moveTo>
                      <a:pt x="1101" y="0"/>
                    </a:moveTo>
                    <a:lnTo>
                      <a:pt x="447" y="378"/>
                    </a:lnTo>
                    <a:lnTo>
                      <a:pt x="1" y="869"/>
                    </a:lnTo>
                    <a:lnTo>
                      <a:pt x="654" y="491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5778150" y="1119700"/>
                <a:ext cx="32425" cy="13225"/>
              </a:xfrm>
              <a:custGeom>
                <a:rect b="b" l="l" r="r" t="t"/>
                <a:pathLst>
                  <a:path extrusionOk="0" h="529" w="1297">
                    <a:moveTo>
                      <a:pt x="1297" y="1"/>
                    </a:moveTo>
                    <a:lnTo>
                      <a:pt x="653" y="150"/>
                    </a:lnTo>
                    <a:lnTo>
                      <a:pt x="1" y="529"/>
                    </a:lnTo>
                    <a:lnTo>
                      <a:pt x="644" y="37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>
                <a:off x="5669400" y="1073900"/>
                <a:ext cx="153450" cy="194100"/>
              </a:xfrm>
              <a:custGeom>
                <a:rect b="b" l="l" r="r" t="t"/>
                <a:pathLst>
                  <a:path extrusionOk="0" h="7764" w="6138">
                    <a:moveTo>
                      <a:pt x="2573" y="2451"/>
                    </a:moveTo>
                    <a:cubicBezTo>
                      <a:pt x="2723" y="2451"/>
                      <a:pt x="2893" y="2500"/>
                      <a:pt x="3072" y="2604"/>
                    </a:cubicBezTo>
                    <a:cubicBezTo>
                      <a:pt x="3687" y="2959"/>
                      <a:pt x="4184" y="3820"/>
                      <a:pt x="4181" y="4526"/>
                    </a:cubicBezTo>
                    <a:cubicBezTo>
                      <a:pt x="4180" y="5027"/>
                      <a:pt x="3928" y="5317"/>
                      <a:pt x="3563" y="5317"/>
                    </a:cubicBezTo>
                    <a:cubicBezTo>
                      <a:pt x="3412" y="5317"/>
                      <a:pt x="3243" y="5268"/>
                      <a:pt x="3064" y="5165"/>
                    </a:cubicBezTo>
                    <a:cubicBezTo>
                      <a:pt x="2449" y="4809"/>
                      <a:pt x="1952" y="3946"/>
                      <a:pt x="1954" y="3241"/>
                    </a:cubicBezTo>
                    <a:cubicBezTo>
                      <a:pt x="1956" y="2741"/>
                      <a:pt x="2208" y="2451"/>
                      <a:pt x="2573" y="2451"/>
                    </a:cubicBezTo>
                    <a:close/>
                    <a:moveTo>
                      <a:pt x="1147" y="0"/>
                    </a:moveTo>
                    <a:lnTo>
                      <a:pt x="655" y="284"/>
                    </a:lnTo>
                    <a:lnTo>
                      <a:pt x="1107" y="1284"/>
                    </a:lnTo>
                    <a:cubicBezTo>
                      <a:pt x="952" y="1466"/>
                      <a:pt x="840" y="1708"/>
                      <a:pt x="778" y="2002"/>
                    </a:cubicBezTo>
                    <a:lnTo>
                      <a:pt x="4" y="1722"/>
                    </a:lnTo>
                    <a:lnTo>
                      <a:pt x="1" y="2520"/>
                    </a:lnTo>
                    <a:lnTo>
                      <a:pt x="774" y="3119"/>
                    </a:lnTo>
                    <a:cubicBezTo>
                      <a:pt x="833" y="3484"/>
                      <a:pt x="944" y="3854"/>
                      <a:pt x="1099" y="4216"/>
                    </a:cubicBezTo>
                    <a:lnTo>
                      <a:pt x="652" y="4707"/>
                    </a:lnTo>
                    <a:lnTo>
                      <a:pt x="1142" y="5554"/>
                    </a:lnTo>
                    <a:lnTo>
                      <a:pt x="1787" y="5404"/>
                    </a:lnTo>
                    <a:cubicBezTo>
                      <a:pt x="2023" y="5720"/>
                      <a:pt x="2289" y="6003"/>
                      <a:pt x="2576" y="6236"/>
                    </a:cubicBezTo>
                    <a:lnTo>
                      <a:pt x="2718" y="7211"/>
                    </a:lnTo>
                    <a:lnTo>
                      <a:pt x="3413" y="7613"/>
                    </a:lnTo>
                    <a:lnTo>
                      <a:pt x="3549" y="6798"/>
                    </a:lnTo>
                    <a:cubicBezTo>
                      <a:pt x="3747" y="6866"/>
                      <a:pt x="3936" y="6897"/>
                      <a:pt x="4112" y="6897"/>
                    </a:cubicBezTo>
                    <a:cubicBezTo>
                      <a:pt x="4190" y="6897"/>
                      <a:pt x="4266" y="6891"/>
                      <a:pt x="4339" y="6879"/>
                    </a:cubicBezTo>
                    <a:lnTo>
                      <a:pt x="4989" y="7764"/>
                    </a:lnTo>
                    <a:lnTo>
                      <a:pt x="5481" y="7484"/>
                    </a:lnTo>
                    <a:lnTo>
                      <a:pt x="5029" y="6483"/>
                    </a:lnTo>
                    <a:cubicBezTo>
                      <a:pt x="5186" y="6301"/>
                      <a:pt x="5297" y="6061"/>
                      <a:pt x="5358" y="5765"/>
                    </a:cubicBezTo>
                    <a:lnTo>
                      <a:pt x="6133" y="6044"/>
                    </a:lnTo>
                    <a:lnTo>
                      <a:pt x="6137" y="5245"/>
                    </a:lnTo>
                    <a:lnTo>
                      <a:pt x="5362" y="4644"/>
                    </a:lnTo>
                    <a:cubicBezTo>
                      <a:pt x="5304" y="4282"/>
                      <a:pt x="5192" y="3910"/>
                      <a:pt x="5037" y="3548"/>
                    </a:cubicBezTo>
                    <a:lnTo>
                      <a:pt x="5483" y="3057"/>
                    </a:lnTo>
                    <a:lnTo>
                      <a:pt x="4994" y="2210"/>
                    </a:lnTo>
                    <a:lnTo>
                      <a:pt x="4351" y="2360"/>
                    </a:lnTo>
                    <a:cubicBezTo>
                      <a:pt x="4114" y="2046"/>
                      <a:pt x="3848" y="1762"/>
                      <a:pt x="3561" y="1528"/>
                    </a:cubicBezTo>
                    <a:lnTo>
                      <a:pt x="3418" y="555"/>
                    </a:lnTo>
                    <a:lnTo>
                      <a:pt x="2724" y="154"/>
                    </a:lnTo>
                    <a:lnTo>
                      <a:pt x="2588" y="966"/>
                    </a:lnTo>
                    <a:cubicBezTo>
                      <a:pt x="2391" y="901"/>
                      <a:pt x="2203" y="869"/>
                      <a:pt x="2027" y="869"/>
                    </a:cubicBezTo>
                    <a:cubicBezTo>
                      <a:pt x="1948" y="869"/>
                      <a:pt x="1872" y="875"/>
                      <a:pt x="1798" y="888"/>
                    </a:cubicBez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>
                <a:off x="5794250" y="1119700"/>
                <a:ext cx="28575" cy="30675"/>
              </a:xfrm>
              <a:custGeom>
                <a:rect b="b" l="l" r="r" t="t"/>
                <a:pathLst>
                  <a:path extrusionOk="0" h="1227" w="1143">
                    <a:moveTo>
                      <a:pt x="653" y="1"/>
                    </a:moveTo>
                    <a:lnTo>
                      <a:pt x="0" y="379"/>
                    </a:lnTo>
                    <a:lnTo>
                      <a:pt x="488" y="1226"/>
                    </a:lnTo>
                    <a:lnTo>
                      <a:pt x="1142" y="848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hasCustomPrompt="1" type="title"/>
          </p:nvPr>
        </p:nvSpPr>
        <p:spPr>
          <a:xfrm>
            <a:off x="818575" y="1568600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546975" y="1620173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" type="title"/>
          </p:nvPr>
        </p:nvSpPr>
        <p:spPr>
          <a:xfrm>
            <a:off x="818563" y="2729838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1546975" y="2781429"/>
            <a:ext cx="2557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818575" y="3891075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1546975" y="3942674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4626038" y="1568600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5354450" y="1620173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4626038" y="2729838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9" type="subTitle"/>
          </p:nvPr>
        </p:nvSpPr>
        <p:spPr>
          <a:xfrm>
            <a:off x="5354450" y="2781429"/>
            <a:ext cx="2557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4626038" y="3891075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5354450" y="3942674"/>
            <a:ext cx="25602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1546975" y="1290213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1546975" y="2451469"/>
            <a:ext cx="2557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8" type="subTitle"/>
          </p:nvPr>
        </p:nvSpPr>
        <p:spPr>
          <a:xfrm>
            <a:off x="1546975" y="3612725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5354450" y="1290213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0" type="subTitle"/>
          </p:nvPr>
        </p:nvSpPr>
        <p:spPr>
          <a:xfrm>
            <a:off x="5354450" y="2451469"/>
            <a:ext cx="2557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1" type="subTitle"/>
          </p:nvPr>
        </p:nvSpPr>
        <p:spPr>
          <a:xfrm>
            <a:off x="5354450" y="3612725"/>
            <a:ext cx="2560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39219" y="3311225"/>
            <a:ext cx="2330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5100" y="1435650"/>
            <a:ext cx="39792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>
            <a:off x="5164975" y="0"/>
            <a:ext cx="3979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398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715106" y="2313300"/>
            <a:ext cx="26643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715106" y="1740600"/>
            <a:ext cx="266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>
            <p:ph idx="2" type="pic"/>
          </p:nvPr>
        </p:nvSpPr>
        <p:spPr>
          <a:xfrm>
            <a:off x="4572050" y="1127405"/>
            <a:ext cx="3857100" cy="28887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11050" y="-11125"/>
            <a:ext cx="9144000" cy="5143500"/>
          </a:xfrm>
          <a:prstGeom prst="rect">
            <a:avLst/>
          </a:prstGeom>
          <a:solidFill>
            <a:srgbClr val="E2FFD5">
              <a:alpha val="3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861795" y="1294463"/>
            <a:ext cx="2490600" cy="1119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861800" y="922538"/>
            <a:ext cx="2490600" cy="4482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715100" y="2309850"/>
            <a:ext cx="27123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15100" y="1737150"/>
            <a:ext cx="271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>
            <p:ph idx="2" type="pic"/>
          </p:nvPr>
        </p:nvSpPr>
        <p:spPr>
          <a:xfrm>
            <a:off x="4947749" y="1648493"/>
            <a:ext cx="3235500" cy="1819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7"/>
          <p:cNvSpPr/>
          <p:nvPr/>
        </p:nvSpPr>
        <p:spPr>
          <a:xfrm>
            <a:off x="3986700" y="0"/>
            <a:ext cx="515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37345" y="178855"/>
            <a:ext cx="434598" cy="628118"/>
            <a:chOff x="6628956" y="1103991"/>
            <a:chExt cx="359439" cy="519492"/>
          </a:xfrm>
        </p:grpSpPr>
        <p:sp>
          <p:nvSpPr>
            <p:cNvPr id="109" name="Google Shape;109;p17"/>
            <p:cNvSpPr/>
            <p:nvPr/>
          </p:nvSpPr>
          <p:spPr>
            <a:xfrm>
              <a:off x="6773937" y="1426303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790773" y="1442772"/>
              <a:ext cx="39113" cy="22791"/>
            </a:xfrm>
            <a:custGeom>
              <a:rect b="b" l="l" r="r" t="t"/>
              <a:pathLst>
                <a:path extrusionOk="0" h="310" w="532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787979" y="1420348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6794449" y="1426303"/>
              <a:ext cx="35437" cy="20659"/>
            </a:xfrm>
            <a:custGeom>
              <a:rect b="b" l="l" r="r" t="t"/>
              <a:pathLst>
                <a:path extrusionOk="0" h="281" w="482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800110" y="1429538"/>
              <a:ext cx="29776" cy="36025"/>
            </a:xfrm>
            <a:custGeom>
              <a:rect b="b" l="l" r="r" t="t"/>
              <a:pathLst>
                <a:path extrusionOk="0" h="490" w="405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767688" y="1364840"/>
              <a:ext cx="36098" cy="78813"/>
            </a:xfrm>
            <a:custGeom>
              <a:rect b="b" l="l" r="r" t="t"/>
              <a:pathLst>
                <a:path extrusionOk="0" h="1072" w="491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785994" y="1395351"/>
              <a:ext cx="31761" cy="42421"/>
            </a:xfrm>
            <a:custGeom>
              <a:rect b="b" l="l" r="r" t="t"/>
              <a:pathLst>
                <a:path extrusionOk="0" h="577" w="432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770261" y="1363297"/>
              <a:ext cx="29849" cy="18748"/>
            </a:xfrm>
            <a:custGeom>
              <a:rect b="b" l="l" r="r" t="t"/>
              <a:pathLst>
                <a:path extrusionOk="0" h="255" w="406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757101" y="1343667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757101" y="1326757"/>
              <a:ext cx="29996" cy="34334"/>
            </a:xfrm>
            <a:custGeom>
              <a:rect b="b" l="l" r="r" t="t"/>
              <a:pathLst>
                <a:path extrusionOk="0" h="467" w="408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774231" y="1345137"/>
              <a:ext cx="30070" cy="17498"/>
            </a:xfrm>
            <a:custGeom>
              <a:rect b="b" l="l" r="r" t="t"/>
              <a:pathLst>
                <a:path extrusionOk="0" h="238" w="409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6774525" y="1345211"/>
              <a:ext cx="29849" cy="17424"/>
            </a:xfrm>
            <a:custGeom>
              <a:rect b="b" l="l" r="r" t="t"/>
              <a:pathLst>
                <a:path extrusionOk="0" h="237" w="406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757175" y="1326610"/>
              <a:ext cx="40142" cy="19483"/>
            </a:xfrm>
            <a:custGeom>
              <a:rect b="b" l="l" r="r" t="t"/>
              <a:pathLst>
                <a:path extrusionOk="0" h="265" w="546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774231" y="1344769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774599" y="1344990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767467" y="1263971"/>
              <a:ext cx="36172" cy="81534"/>
            </a:xfrm>
            <a:custGeom>
              <a:rect b="b" l="l" r="r" t="t"/>
              <a:pathLst>
                <a:path extrusionOk="0" h="1109" w="492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783715" y="1309700"/>
              <a:ext cx="34554" cy="52640"/>
            </a:xfrm>
            <a:custGeom>
              <a:rect b="b" l="l" r="r" t="t"/>
              <a:pathLst>
                <a:path extrusionOk="0" h="716" w="47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899436" y="1460711"/>
              <a:ext cx="31687" cy="41245"/>
            </a:xfrm>
            <a:custGeom>
              <a:rect b="b" l="l" r="r" t="t"/>
              <a:pathLst>
                <a:path extrusionOk="0" h="561" w="431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86362" y="1285953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788347" y="1285512"/>
              <a:ext cx="36319" cy="19042"/>
            </a:xfrm>
            <a:custGeom>
              <a:rect b="b" l="l" r="r" t="t"/>
              <a:pathLst>
                <a:path extrusionOk="0" h="259" w="494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4817" y="1287277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73864" y="1262648"/>
              <a:ext cx="47053" cy="21394"/>
            </a:xfrm>
            <a:custGeom>
              <a:rect b="b" l="l" r="r" t="t"/>
              <a:pathLst>
                <a:path extrusionOk="0" h="291" w="64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800698" y="1272132"/>
              <a:ext cx="29776" cy="35804"/>
            </a:xfrm>
            <a:custGeom>
              <a:rect b="b" l="l" r="r" t="t"/>
              <a:pathLst>
                <a:path extrusionOk="0" h="487" w="405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91214" y="1266544"/>
              <a:ext cx="39260" cy="22865"/>
            </a:xfrm>
            <a:custGeom>
              <a:rect b="b" l="l" r="r" t="t"/>
              <a:pathLst>
                <a:path extrusionOk="0" h="311" w="534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899142" y="1425568"/>
              <a:ext cx="34554" cy="52567"/>
            </a:xfrm>
            <a:custGeom>
              <a:rect b="b" l="l" r="r" t="t"/>
              <a:pathLst>
                <a:path extrusionOk="0" h="715" w="47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913772" y="1442404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903847" y="1424465"/>
              <a:ext cx="39407" cy="18380"/>
            </a:xfrm>
            <a:custGeom>
              <a:rect b="b" l="l" r="r" t="t"/>
              <a:pathLst>
                <a:path extrusionOk="0" h="250" w="536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899215" y="1396086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920168" y="1441742"/>
              <a:ext cx="40068" cy="19409"/>
            </a:xfrm>
            <a:custGeom>
              <a:rect b="b" l="l" r="r" t="t"/>
              <a:pathLst>
                <a:path extrusionOk="0" h="264" w="545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930461" y="1426744"/>
              <a:ext cx="29849" cy="34334"/>
            </a:xfrm>
            <a:custGeom>
              <a:rect b="b" l="l" r="r" t="t"/>
              <a:pathLst>
                <a:path extrusionOk="0" h="467" w="406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99215" y="1374986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87526" y="1340799"/>
              <a:ext cx="35437" cy="20586"/>
            </a:xfrm>
            <a:custGeom>
              <a:rect b="b" l="l" r="r" t="t"/>
              <a:pathLst>
                <a:path extrusionOk="0" h="280" w="482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893334" y="1344108"/>
              <a:ext cx="38157" cy="48303"/>
            </a:xfrm>
            <a:custGeom>
              <a:rect b="b" l="l" r="r" t="t"/>
              <a:pathLst>
                <a:path extrusionOk="0" h="657" w="519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887526" y="1322272"/>
              <a:ext cx="29923" cy="35878"/>
            </a:xfrm>
            <a:custGeom>
              <a:rect b="b" l="l" r="r" t="t"/>
              <a:pathLst>
                <a:path extrusionOk="0" h="488" w="407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887673" y="1322272"/>
              <a:ext cx="39039" cy="22718"/>
            </a:xfrm>
            <a:custGeom>
              <a:rect b="b" l="l" r="r" t="t"/>
              <a:pathLst>
                <a:path extrusionOk="0" h="309" w="531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896936" y="1327639"/>
              <a:ext cx="63374" cy="116456"/>
            </a:xfrm>
            <a:custGeom>
              <a:rect b="b" l="l" r="r" t="t"/>
              <a:pathLst>
                <a:path extrusionOk="0" h="1584" w="862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628956" y="1121122"/>
              <a:ext cx="329664" cy="502362"/>
            </a:xfrm>
            <a:custGeom>
              <a:rect b="b" l="l" r="r" t="t"/>
              <a:pathLst>
                <a:path extrusionOk="0" h="6833" w="4484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757028" y="1280145"/>
              <a:ext cx="43744" cy="185564"/>
            </a:xfrm>
            <a:custGeom>
              <a:rect b="b" l="l" r="r" t="t"/>
              <a:pathLst>
                <a:path extrusionOk="0" h="2524" w="595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887011" y="1339329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641675" y="1103991"/>
              <a:ext cx="346720" cy="516846"/>
            </a:xfrm>
            <a:custGeom>
              <a:rect b="b" l="l" r="r" t="t"/>
              <a:pathLst>
                <a:path extrusionOk="0" h="7030" w="4716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699094" y="1220300"/>
              <a:ext cx="194166" cy="267172"/>
            </a:xfrm>
            <a:custGeom>
              <a:rect b="b" l="l" r="r" t="t"/>
              <a:pathLst>
                <a:path extrusionOk="0" h="3634" w="2641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8531564" y="3933794"/>
            <a:ext cx="527212" cy="1052218"/>
            <a:chOff x="4803225" y="428425"/>
            <a:chExt cx="179275" cy="357800"/>
          </a:xfrm>
        </p:grpSpPr>
        <p:sp>
          <p:nvSpPr>
            <p:cNvPr id="151" name="Google Shape;151;p17"/>
            <p:cNvSpPr/>
            <p:nvPr/>
          </p:nvSpPr>
          <p:spPr>
            <a:xfrm>
              <a:off x="4803225" y="428425"/>
              <a:ext cx="179275" cy="357800"/>
            </a:xfrm>
            <a:custGeom>
              <a:rect b="b" l="l" r="r" t="t"/>
              <a:pathLst>
                <a:path extrusionOk="0" h="14312" w="7171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828200" y="466050"/>
              <a:ext cx="36850" cy="71200"/>
            </a:xfrm>
            <a:custGeom>
              <a:rect b="b" l="l" r="r" t="t"/>
              <a:pathLst>
                <a:path extrusionOk="0" h="2848" w="1474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83650" y="498075"/>
              <a:ext cx="80075" cy="53425"/>
            </a:xfrm>
            <a:custGeom>
              <a:rect b="b" l="l" r="r" t="t"/>
              <a:pathLst>
                <a:path extrusionOk="0" h="2137" w="3203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883575" y="515950"/>
              <a:ext cx="80100" cy="53450"/>
            </a:xfrm>
            <a:custGeom>
              <a:rect b="b" l="l" r="r" t="t"/>
              <a:pathLst>
                <a:path extrusionOk="0" h="2138" w="3204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819875" y="532975"/>
              <a:ext cx="143675" cy="90125"/>
            </a:xfrm>
            <a:custGeom>
              <a:rect b="b" l="l" r="r" t="t"/>
              <a:pathLst>
                <a:path extrusionOk="0" h="3605" w="5747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819825" y="550875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819575" y="640350"/>
              <a:ext cx="101875" cy="66025"/>
            </a:xfrm>
            <a:custGeom>
              <a:rect b="b" l="l" r="r" t="t"/>
              <a:pathLst>
                <a:path extrusionOk="0" h="2641" w="4075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819625" y="622475"/>
              <a:ext cx="143650" cy="90100"/>
            </a:xfrm>
            <a:custGeom>
              <a:rect b="b" l="l" r="r" t="t"/>
              <a:pathLst>
                <a:path extrusionOk="0" h="3604" w="5746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819650" y="604550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819750" y="586650"/>
              <a:ext cx="143625" cy="90125"/>
            </a:xfrm>
            <a:custGeom>
              <a:rect b="b" l="l" r="r" t="t"/>
              <a:pathLst>
                <a:path extrusionOk="0" h="3605" w="5745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819775" y="568750"/>
              <a:ext cx="143675" cy="90150"/>
            </a:xfrm>
            <a:custGeom>
              <a:rect b="b" l="l" r="r" t="t"/>
              <a:pathLst>
                <a:path extrusionOk="0" h="3606" w="5747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883475" y="5517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883550" y="5338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20000" y="1207625"/>
            <a:ext cx="3852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572000" y="1207625"/>
            <a:ext cx="3852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720000" y="35967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2" type="subTitle"/>
          </p:nvPr>
        </p:nvSpPr>
        <p:spPr>
          <a:xfrm>
            <a:off x="720000" y="40019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3" type="subTitle"/>
          </p:nvPr>
        </p:nvSpPr>
        <p:spPr>
          <a:xfrm>
            <a:off x="3403800" y="40019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4" type="subTitle"/>
          </p:nvPr>
        </p:nvSpPr>
        <p:spPr>
          <a:xfrm>
            <a:off x="6087600" y="40019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5" type="subTitle"/>
          </p:nvPr>
        </p:nvSpPr>
        <p:spPr>
          <a:xfrm>
            <a:off x="3403800" y="35967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6" type="subTitle"/>
          </p:nvPr>
        </p:nvSpPr>
        <p:spPr>
          <a:xfrm>
            <a:off x="6087600" y="35967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2504959" y="1992309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2504959" y="2324709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6095692" y="2324709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709593" y="3848750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4300325" y="3848750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6" type="subTitle"/>
          </p:nvPr>
        </p:nvSpPr>
        <p:spPr>
          <a:xfrm>
            <a:off x="709593" y="3516350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7" type="subTitle"/>
          </p:nvPr>
        </p:nvSpPr>
        <p:spPr>
          <a:xfrm>
            <a:off x="6095692" y="1992309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8" type="subTitle"/>
          </p:nvPr>
        </p:nvSpPr>
        <p:spPr>
          <a:xfrm>
            <a:off x="4300325" y="3516350"/>
            <a:ext cx="2328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6" name="Google Shape;186;p20"/>
          <p:cNvGrpSpPr/>
          <p:nvPr/>
        </p:nvGrpSpPr>
        <p:grpSpPr>
          <a:xfrm>
            <a:off x="256524" y="1076278"/>
            <a:ext cx="526609" cy="697933"/>
            <a:chOff x="7899326" y="2160389"/>
            <a:chExt cx="335869" cy="445167"/>
          </a:xfrm>
        </p:grpSpPr>
        <p:sp>
          <p:nvSpPr>
            <p:cNvPr id="187" name="Google Shape;187;p20"/>
            <p:cNvSpPr/>
            <p:nvPr/>
          </p:nvSpPr>
          <p:spPr>
            <a:xfrm>
              <a:off x="7923613" y="2160389"/>
              <a:ext cx="311582" cy="423492"/>
            </a:xfrm>
            <a:custGeom>
              <a:rect b="b" l="l" r="r" t="t"/>
              <a:pathLst>
                <a:path extrusionOk="0" h="9886" w="7274">
                  <a:moveTo>
                    <a:pt x="244" y="0"/>
                  </a:moveTo>
                  <a:cubicBezTo>
                    <a:pt x="108" y="0"/>
                    <a:pt x="16" y="107"/>
                    <a:pt x="16" y="292"/>
                  </a:cubicBezTo>
                  <a:lnTo>
                    <a:pt x="6" y="3590"/>
                  </a:lnTo>
                  <a:lnTo>
                    <a:pt x="1" y="5405"/>
                  </a:lnTo>
                  <a:cubicBezTo>
                    <a:pt x="0" y="5666"/>
                    <a:pt x="185" y="5985"/>
                    <a:pt x="413" y="6116"/>
                  </a:cubicBezTo>
                  <a:lnTo>
                    <a:pt x="6845" y="9829"/>
                  </a:lnTo>
                  <a:cubicBezTo>
                    <a:pt x="6911" y="9868"/>
                    <a:pt x="6974" y="9886"/>
                    <a:pt x="7030" y="9886"/>
                  </a:cubicBezTo>
                  <a:cubicBezTo>
                    <a:pt x="7165" y="9886"/>
                    <a:pt x="7258" y="9779"/>
                    <a:pt x="7258" y="9594"/>
                  </a:cubicBezTo>
                  <a:lnTo>
                    <a:pt x="7263" y="7641"/>
                  </a:lnTo>
                  <a:lnTo>
                    <a:pt x="7272" y="4481"/>
                  </a:lnTo>
                  <a:cubicBezTo>
                    <a:pt x="7274" y="4220"/>
                    <a:pt x="7090" y="3902"/>
                    <a:pt x="6861" y="3769"/>
                  </a:cubicBezTo>
                  <a:lnTo>
                    <a:pt x="429" y="57"/>
                  </a:lnTo>
                  <a:cubicBezTo>
                    <a:pt x="362" y="19"/>
                    <a:pt x="299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8134447" y="2350930"/>
              <a:ext cx="40094" cy="51448"/>
            </a:xfrm>
            <a:custGeom>
              <a:rect b="b" l="l" r="r" t="t"/>
              <a:pathLst>
                <a:path extrusionOk="0" h="1201" w="936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899326" y="2298711"/>
              <a:ext cx="311111" cy="306845"/>
            </a:xfrm>
            <a:custGeom>
              <a:rect b="b" l="l" r="r" t="t"/>
              <a:pathLst>
                <a:path extrusionOk="0" h="7163" w="7263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7899583" y="2181894"/>
              <a:ext cx="311282" cy="327407"/>
            </a:xfrm>
            <a:custGeom>
              <a:rect b="b" l="l" r="r" t="t"/>
              <a:pathLst>
                <a:path extrusionOk="0" h="7643" w="7267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5112" y="3557225"/>
            <a:ext cx="2772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4229100" y="-100"/>
            <a:ext cx="491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" type="subTitle"/>
          </p:nvPr>
        </p:nvSpPr>
        <p:spPr>
          <a:xfrm>
            <a:off x="717550" y="22065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2" type="subTitle"/>
          </p:nvPr>
        </p:nvSpPr>
        <p:spPr>
          <a:xfrm>
            <a:off x="3403800" y="22065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3" type="subTitle"/>
          </p:nvPr>
        </p:nvSpPr>
        <p:spPr>
          <a:xfrm>
            <a:off x="6090050" y="22065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4" type="subTitle"/>
          </p:nvPr>
        </p:nvSpPr>
        <p:spPr>
          <a:xfrm>
            <a:off x="71755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5" type="subTitle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6" type="subTitle"/>
          </p:nvPr>
        </p:nvSpPr>
        <p:spPr>
          <a:xfrm>
            <a:off x="609005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7" type="subTitle"/>
          </p:nvPr>
        </p:nvSpPr>
        <p:spPr>
          <a:xfrm>
            <a:off x="717550" y="1967075"/>
            <a:ext cx="2336400" cy="3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8" type="subTitle"/>
          </p:nvPr>
        </p:nvSpPr>
        <p:spPr>
          <a:xfrm>
            <a:off x="3403800" y="1967075"/>
            <a:ext cx="2336400" cy="3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9" type="subTitle"/>
          </p:nvPr>
        </p:nvSpPr>
        <p:spPr>
          <a:xfrm>
            <a:off x="6090050" y="1967075"/>
            <a:ext cx="2336400" cy="3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13" type="subTitle"/>
          </p:nvPr>
        </p:nvSpPr>
        <p:spPr>
          <a:xfrm>
            <a:off x="717550" y="3617225"/>
            <a:ext cx="2336400" cy="3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14" type="subTitle"/>
          </p:nvPr>
        </p:nvSpPr>
        <p:spPr>
          <a:xfrm>
            <a:off x="3403800" y="3617225"/>
            <a:ext cx="2336400" cy="3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15" type="subTitle"/>
          </p:nvPr>
        </p:nvSpPr>
        <p:spPr>
          <a:xfrm>
            <a:off x="6090050" y="3617225"/>
            <a:ext cx="2336400" cy="3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5" name="Google Shape;205;p21"/>
          <p:cNvGrpSpPr/>
          <p:nvPr/>
        </p:nvGrpSpPr>
        <p:grpSpPr>
          <a:xfrm>
            <a:off x="8483764" y="3704344"/>
            <a:ext cx="527212" cy="1052218"/>
            <a:chOff x="4803225" y="428425"/>
            <a:chExt cx="179275" cy="357800"/>
          </a:xfrm>
        </p:grpSpPr>
        <p:sp>
          <p:nvSpPr>
            <p:cNvPr id="206" name="Google Shape;206;p21"/>
            <p:cNvSpPr/>
            <p:nvPr/>
          </p:nvSpPr>
          <p:spPr>
            <a:xfrm>
              <a:off x="4803225" y="428425"/>
              <a:ext cx="179275" cy="357800"/>
            </a:xfrm>
            <a:custGeom>
              <a:rect b="b" l="l" r="r" t="t"/>
              <a:pathLst>
                <a:path extrusionOk="0" h="14312" w="7171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828200" y="466050"/>
              <a:ext cx="36850" cy="71200"/>
            </a:xfrm>
            <a:custGeom>
              <a:rect b="b" l="l" r="r" t="t"/>
              <a:pathLst>
                <a:path extrusionOk="0" h="2848" w="1474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883650" y="498075"/>
              <a:ext cx="80075" cy="53425"/>
            </a:xfrm>
            <a:custGeom>
              <a:rect b="b" l="l" r="r" t="t"/>
              <a:pathLst>
                <a:path extrusionOk="0" h="2137" w="3203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883575" y="515950"/>
              <a:ext cx="80100" cy="53450"/>
            </a:xfrm>
            <a:custGeom>
              <a:rect b="b" l="l" r="r" t="t"/>
              <a:pathLst>
                <a:path extrusionOk="0" h="2138" w="3204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819875" y="532975"/>
              <a:ext cx="143675" cy="90125"/>
            </a:xfrm>
            <a:custGeom>
              <a:rect b="b" l="l" r="r" t="t"/>
              <a:pathLst>
                <a:path extrusionOk="0" h="3605" w="5747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819825" y="550875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819575" y="640350"/>
              <a:ext cx="101875" cy="66025"/>
            </a:xfrm>
            <a:custGeom>
              <a:rect b="b" l="l" r="r" t="t"/>
              <a:pathLst>
                <a:path extrusionOk="0" h="2641" w="4075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819625" y="622475"/>
              <a:ext cx="143650" cy="90100"/>
            </a:xfrm>
            <a:custGeom>
              <a:rect b="b" l="l" r="r" t="t"/>
              <a:pathLst>
                <a:path extrusionOk="0" h="3604" w="5746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819650" y="604550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4819750" y="586650"/>
              <a:ext cx="143625" cy="90125"/>
            </a:xfrm>
            <a:custGeom>
              <a:rect b="b" l="l" r="r" t="t"/>
              <a:pathLst>
                <a:path extrusionOk="0" h="3605" w="5745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819775" y="568750"/>
              <a:ext cx="143675" cy="90150"/>
            </a:xfrm>
            <a:custGeom>
              <a:rect b="b" l="l" r="r" t="t"/>
              <a:pathLst>
                <a:path extrusionOk="0" h="3606" w="5747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4883475" y="5517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4883550" y="5338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8410387" y="1022304"/>
            <a:ext cx="527208" cy="664890"/>
            <a:chOff x="7233952" y="1099286"/>
            <a:chExt cx="459721" cy="579779"/>
          </a:xfrm>
        </p:grpSpPr>
        <p:sp>
          <p:nvSpPr>
            <p:cNvPr id="220" name="Google Shape;220;p21"/>
            <p:cNvSpPr/>
            <p:nvPr/>
          </p:nvSpPr>
          <p:spPr>
            <a:xfrm>
              <a:off x="7378933" y="1421524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70" y="79"/>
                    <a:pt x="136" y="158"/>
                    <a:pt x="1" y="236"/>
                  </a:cubicBezTo>
                  <a:cubicBezTo>
                    <a:pt x="57" y="330"/>
                    <a:pt x="134" y="404"/>
                    <a:pt x="229" y="460"/>
                  </a:cubicBezTo>
                  <a:lnTo>
                    <a:pt x="633" y="225"/>
                  </a:lnTo>
                  <a:cubicBezTo>
                    <a:pt x="538" y="170"/>
                    <a:pt x="461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7395696" y="1437993"/>
              <a:ext cx="39260" cy="22791"/>
            </a:xfrm>
            <a:custGeom>
              <a:rect b="b" l="l" r="r" t="t"/>
              <a:pathLst>
                <a:path extrusionOk="0" h="310" w="534">
                  <a:moveTo>
                    <a:pt x="405" y="0"/>
                  </a:moveTo>
                  <a:lnTo>
                    <a:pt x="1" y="236"/>
                  </a:lnTo>
                  <a:lnTo>
                    <a:pt x="129" y="309"/>
                  </a:lnTo>
                  <a:lnTo>
                    <a:pt x="533" y="7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7393049" y="1415643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5" y="1"/>
                  </a:moveTo>
                  <a:lnTo>
                    <a:pt x="1" y="235"/>
                  </a:lnTo>
                  <a:cubicBezTo>
                    <a:pt x="20" y="266"/>
                    <a:pt x="48" y="292"/>
                    <a:pt x="88" y="316"/>
                  </a:cubicBezTo>
                  <a:lnTo>
                    <a:pt x="492" y="80"/>
                  </a:lnTo>
                  <a:cubicBezTo>
                    <a:pt x="453" y="57"/>
                    <a:pt x="425" y="32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7399445" y="1421524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5" y="0"/>
                  </a:moveTo>
                  <a:lnTo>
                    <a:pt x="1" y="236"/>
                  </a:lnTo>
                  <a:lnTo>
                    <a:pt x="79" y="280"/>
                  </a:lnTo>
                  <a:lnTo>
                    <a:pt x="483" y="4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7405180" y="1424833"/>
              <a:ext cx="29849" cy="35951"/>
            </a:xfrm>
            <a:custGeom>
              <a:rect b="b" l="l" r="r" t="t"/>
              <a:pathLst>
                <a:path extrusionOk="0" h="489" w="406">
                  <a:moveTo>
                    <a:pt x="405" y="1"/>
                  </a:moveTo>
                  <a:lnTo>
                    <a:pt x="1" y="235"/>
                  </a:lnTo>
                  <a:lnTo>
                    <a:pt x="0" y="488"/>
                  </a:lnTo>
                  <a:lnTo>
                    <a:pt x="404" y="25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7372610" y="1360062"/>
              <a:ext cx="36098" cy="78887"/>
            </a:xfrm>
            <a:custGeom>
              <a:rect b="b" l="l" r="r" t="t"/>
              <a:pathLst>
                <a:path extrusionOk="0" h="1073" w="491">
                  <a:moveTo>
                    <a:pt x="442" y="0"/>
                  </a:moveTo>
                  <a:lnTo>
                    <a:pt x="442" y="0"/>
                  </a:lnTo>
                  <a:cubicBezTo>
                    <a:pt x="308" y="80"/>
                    <a:pt x="171" y="157"/>
                    <a:pt x="37" y="236"/>
                  </a:cubicBezTo>
                  <a:cubicBezTo>
                    <a:pt x="37" y="293"/>
                    <a:pt x="32" y="375"/>
                    <a:pt x="20" y="481"/>
                  </a:cubicBezTo>
                  <a:cubicBezTo>
                    <a:pt x="8" y="608"/>
                    <a:pt x="1" y="702"/>
                    <a:pt x="1" y="764"/>
                  </a:cubicBezTo>
                  <a:cubicBezTo>
                    <a:pt x="1" y="875"/>
                    <a:pt x="29" y="977"/>
                    <a:pt x="87" y="1073"/>
                  </a:cubicBezTo>
                  <a:cubicBezTo>
                    <a:pt x="221" y="994"/>
                    <a:pt x="356" y="917"/>
                    <a:pt x="491" y="837"/>
                  </a:cubicBezTo>
                  <a:cubicBezTo>
                    <a:pt x="434" y="742"/>
                    <a:pt x="406" y="639"/>
                    <a:pt x="406" y="529"/>
                  </a:cubicBezTo>
                  <a:cubicBezTo>
                    <a:pt x="406" y="466"/>
                    <a:pt x="412" y="371"/>
                    <a:pt x="425" y="246"/>
                  </a:cubicBezTo>
                  <a:cubicBezTo>
                    <a:pt x="435" y="140"/>
                    <a:pt x="442" y="59"/>
                    <a:pt x="44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7391064" y="1390646"/>
              <a:ext cx="31761" cy="42348"/>
            </a:xfrm>
            <a:custGeom>
              <a:rect b="b" l="l" r="r" t="t"/>
              <a:pathLst>
                <a:path extrusionOk="0" h="576" w="432">
                  <a:moveTo>
                    <a:pt x="421" y="1"/>
                  </a:moveTo>
                  <a:lnTo>
                    <a:pt x="16" y="235"/>
                  </a:lnTo>
                  <a:cubicBezTo>
                    <a:pt x="6" y="349"/>
                    <a:pt x="1" y="425"/>
                    <a:pt x="1" y="465"/>
                  </a:cubicBezTo>
                  <a:cubicBezTo>
                    <a:pt x="1" y="508"/>
                    <a:pt x="10" y="544"/>
                    <a:pt x="28" y="575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29"/>
                  </a:cubicBezTo>
                  <a:cubicBezTo>
                    <a:pt x="405" y="191"/>
                    <a:pt x="410" y="114"/>
                    <a:pt x="42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7375257" y="1358518"/>
              <a:ext cx="29996" cy="18821"/>
            </a:xfrm>
            <a:custGeom>
              <a:rect b="b" l="l" r="r" t="t"/>
              <a:pathLst>
                <a:path extrusionOk="0" h="256" w="408">
                  <a:moveTo>
                    <a:pt x="406" y="0"/>
                  </a:moveTo>
                  <a:cubicBezTo>
                    <a:pt x="270" y="80"/>
                    <a:pt x="135" y="157"/>
                    <a:pt x="1" y="236"/>
                  </a:cubicBezTo>
                  <a:cubicBezTo>
                    <a:pt x="3" y="242"/>
                    <a:pt x="3" y="248"/>
                    <a:pt x="3" y="256"/>
                  </a:cubicBezTo>
                  <a:cubicBezTo>
                    <a:pt x="137" y="176"/>
                    <a:pt x="273" y="99"/>
                    <a:pt x="407" y="20"/>
                  </a:cubicBezTo>
                  <a:cubicBezTo>
                    <a:pt x="407" y="14"/>
                    <a:pt x="406" y="8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7362244" y="1338961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4" y="1"/>
                  </a:moveTo>
                  <a:lnTo>
                    <a:pt x="0" y="235"/>
                  </a:lnTo>
                  <a:cubicBezTo>
                    <a:pt x="58" y="276"/>
                    <a:pt x="104" y="320"/>
                    <a:pt x="134" y="369"/>
                  </a:cubicBezTo>
                  <a:cubicBezTo>
                    <a:pt x="160" y="411"/>
                    <a:pt x="175" y="457"/>
                    <a:pt x="178" y="502"/>
                  </a:cubicBezTo>
                  <a:cubicBezTo>
                    <a:pt x="312" y="423"/>
                    <a:pt x="449" y="346"/>
                    <a:pt x="583" y="266"/>
                  </a:cubicBezTo>
                  <a:cubicBezTo>
                    <a:pt x="579" y="222"/>
                    <a:pt x="564" y="176"/>
                    <a:pt x="538" y="134"/>
                  </a:cubicBezTo>
                  <a:cubicBezTo>
                    <a:pt x="508" y="85"/>
                    <a:pt x="462" y="4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7362244" y="1321978"/>
              <a:ext cx="29776" cy="34334"/>
            </a:xfrm>
            <a:custGeom>
              <a:rect b="b" l="l" r="r" t="t"/>
              <a:pathLst>
                <a:path extrusionOk="0" h="467" w="405">
                  <a:moveTo>
                    <a:pt x="404" y="0"/>
                  </a:moveTo>
                  <a:lnTo>
                    <a:pt x="0" y="235"/>
                  </a:lnTo>
                  <a:lnTo>
                    <a:pt x="0" y="466"/>
                  </a:lnTo>
                  <a:lnTo>
                    <a:pt x="404" y="23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7379227" y="1340432"/>
              <a:ext cx="30070" cy="17424"/>
            </a:xfrm>
            <a:custGeom>
              <a:rect b="b" l="l" r="r" t="t"/>
              <a:pathLst>
                <a:path extrusionOk="0" h="237" w="409">
                  <a:moveTo>
                    <a:pt x="405" y="0"/>
                  </a:moveTo>
                  <a:cubicBezTo>
                    <a:pt x="283" y="70"/>
                    <a:pt x="122" y="164"/>
                    <a:pt x="1" y="235"/>
                  </a:cubicBezTo>
                  <a:cubicBezTo>
                    <a:pt x="2" y="235"/>
                    <a:pt x="3" y="236"/>
                    <a:pt x="4" y="236"/>
                  </a:cubicBezTo>
                  <a:cubicBezTo>
                    <a:pt x="138" y="158"/>
                    <a:pt x="275" y="80"/>
                    <a:pt x="409" y="1"/>
                  </a:cubicBezTo>
                  <a:cubicBezTo>
                    <a:pt x="407" y="1"/>
                    <a:pt x="406" y="0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7379448" y="1340505"/>
              <a:ext cx="29923" cy="17351"/>
            </a:xfrm>
            <a:custGeom>
              <a:rect b="b" l="l" r="r" t="t"/>
              <a:pathLst>
                <a:path extrusionOk="0" h="236" w="407">
                  <a:moveTo>
                    <a:pt x="406" y="0"/>
                  </a:moveTo>
                  <a:cubicBezTo>
                    <a:pt x="272" y="78"/>
                    <a:pt x="137" y="157"/>
                    <a:pt x="1" y="235"/>
                  </a:cubicBezTo>
                  <a:lnTo>
                    <a:pt x="3" y="235"/>
                  </a:lnTo>
                  <a:cubicBezTo>
                    <a:pt x="137" y="157"/>
                    <a:pt x="273" y="79"/>
                    <a:pt x="40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7362244" y="1321905"/>
              <a:ext cx="39995" cy="19483"/>
            </a:xfrm>
            <a:custGeom>
              <a:rect b="b" l="l" r="r" t="t"/>
              <a:pathLst>
                <a:path extrusionOk="0" h="265" w="544">
                  <a:moveTo>
                    <a:pt x="544" y="20"/>
                  </a:moveTo>
                  <a:lnTo>
                    <a:pt x="542" y="21"/>
                  </a:lnTo>
                  <a:lnTo>
                    <a:pt x="542" y="21"/>
                  </a:lnTo>
                  <a:cubicBezTo>
                    <a:pt x="543" y="21"/>
                    <a:pt x="543" y="20"/>
                    <a:pt x="544" y="20"/>
                  </a:cubicBezTo>
                  <a:close/>
                  <a:moveTo>
                    <a:pt x="404" y="0"/>
                  </a:moveTo>
                  <a:lnTo>
                    <a:pt x="0" y="235"/>
                  </a:lnTo>
                  <a:cubicBezTo>
                    <a:pt x="40" y="254"/>
                    <a:pt x="74" y="264"/>
                    <a:pt x="101" y="264"/>
                  </a:cubicBezTo>
                  <a:cubicBezTo>
                    <a:pt x="114" y="264"/>
                    <a:pt x="125" y="262"/>
                    <a:pt x="135" y="258"/>
                  </a:cubicBezTo>
                  <a:cubicBezTo>
                    <a:pt x="136" y="258"/>
                    <a:pt x="139" y="256"/>
                    <a:pt x="140" y="255"/>
                  </a:cubicBezTo>
                  <a:lnTo>
                    <a:pt x="542" y="21"/>
                  </a:lnTo>
                  <a:lnTo>
                    <a:pt x="542" y="21"/>
                  </a:lnTo>
                  <a:cubicBezTo>
                    <a:pt x="540" y="22"/>
                    <a:pt x="539" y="22"/>
                    <a:pt x="539" y="22"/>
                  </a:cubicBezTo>
                  <a:cubicBezTo>
                    <a:pt x="529" y="27"/>
                    <a:pt x="517" y="29"/>
                    <a:pt x="505" y="29"/>
                  </a:cubicBezTo>
                  <a:cubicBezTo>
                    <a:pt x="478" y="29"/>
                    <a:pt x="444" y="19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7379227" y="1340138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5" y="0"/>
                  </a:moveTo>
                  <a:lnTo>
                    <a:pt x="1" y="235"/>
                  </a:lnTo>
                  <a:cubicBezTo>
                    <a:pt x="66" y="292"/>
                    <a:pt x="115" y="353"/>
                    <a:pt x="146" y="421"/>
                  </a:cubicBezTo>
                  <a:cubicBezTo>
                    <a:pt x="177" y="490"/>
                    <a:pt x="193" y="560"/>
                    <a:pt x="193" y="637"/>
                  </a:cubicBezTo>
                  <a:cubicBezTo>
                    <a:pt x="193" y="684"/>
                    <a:pt x="190" y="741"/>
                    <a:pt x="185" y="803"/>
                  </a:cubicBezTo>
                  <a:cubicBezTo>
                    <a:pt x="182" y="867"/>
                    <a:pt x="177" y="907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5" y="632"/>
                    <a:pt x="590" y="569"/>
                  </a:cubicBezTo>
                  <a:cubicBezTo>
                    <a:pt x="595" y="507"/>
                    <a:pt x="597" y="450"/>
                    <a:pt x="597" y="402"/>
                  </a:cubicBezTo>
                  <a:cubicBezTo>
                    <a:pt x="598" y="326"/>
                    <a:pt x="583" y="255"/>
                    <a:pt x="550" y="186"/>
                  </a:cubicBezTo>
                  <a:cubicBezTo>
                    <a:pt x="518" y="119"/>
                    <a:pt x="469" y="58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379668" y="1340211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lnTo>
                    <a:pt x="527" y="2"/>
                  </a:lnTo>
                  <a:lnTo>
                    <a:pt x="527" y="2"/>
                  </a:lnTo>
                  <a:cubicBezTo>
                    <a:pt x="528" y="1"/>
                    <a:pt x="528" y="1"/>
                    <a:pt x="529" y="0"/>
                  </a:cubicBezTo>
                  <a:close/>
                  <a:moveTo>
                    <a:pt x="527" y="2"/>
                  </a:moveTo>
                  <a:cubicBezTo>
                    <a:pt x="511" y="11"/>
                    <a:pt x="492" y="15"/>
                    <a:pt x="471" y="15"/>
                  </a:cubicBezTo>
                  <a:cubicBezTo>
                    <a:pt x="451" y="15"/>
                    <a:pt x="429" y="11"/>
                    <a:pt x="405" y="4"/>
                  </a:cubicBezTo>
                  <a:cubicBezTo>
                    <a:pt x="270" y="83"/>
                    <a:pt x="135" y="161"/>
                    <a:pt x="1" y="239"/>
                  </a:cubicBezTo>
                  <a:cubicBezTo>
                    <a:pt x="25" y="246"/>
                    <a:pt x="48" y="250"/>
                    <a:pt x="68" y="250"/>
                  </a:cubicBezTo>
                  <a:cubicBezTo>
                    <a:pt x="90" y="250"/>
                    <a:pt x="109" y="245"/>
                    <a:pt x="125" y="236"/>
                  </a:cubicBezTo>
                  <a:lnTo>
                    <a:pt x="527" y="2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7372537" y="1259266"/>
              <a:ext cx="36172" cy="81460"/>
            </a:xfrm>
            <a:custGeom>
              <a:rect b="b" l="l" r="r" t="t"/>
              <a:pathLst>
                <a:path extrusionOk="0" h="1108" w="492">
                  <a:moveTo>
                    <a:pt x="492" y="1"/>
                  </a:moveTo>
                  <a:lnTo>
                    <a:pt x="88" y="235"/>
                  </a:lnTo>
                  <a:cubicBezTo>
                    <a:pt x="35" y="267"/>
                    <a:pt x="7" y="336"/>
                    <a:pt x="7" y="441"/>
                  </a:cubicBezTo>
                  <a:cubicBezTo>
                    <a:pt x="7" y="503"/>
                    <a:pt x="12" y="604"/>
                    <a:pt x="26" y="744"/>
                  </a:cubicBezTo>
                  <a:cubicBezTo>
                    <a:pt x="36" y="863"/>
                    <a:pt x="41" y="953"/>
                    <a:pt x="41" y="1012"/>
                  </a:cubicBezTo>
                  <a:cubicBezTo>
                    <a:pt x="41" y="1060"/>
                    <a:pt x="28" y="1092"/>
                    <a:pt x="1" y="1107"/>
                  </a:cubicBezTo>
                  <a:lnTo>
                    <a:pt x="1" y="1107"/>
                  </a:lnTo>
                  <a:lnTo>
                    <a:pt x="405" y="873"/>
                  </a:lnTo>
                  <a:cubicBezTo>
                    <a:pt x="431" y="857"/>
                    <a:pt x="445" y="825"/>
                    <a:pt x="445" y="777"/>
                  </a:cubicBezTo>
                  <a:cubicBezTo>
                    <a:pt x="445" y="717"/>
                    <a:pt x="440" y="627"/>
                    <a:pt x="430" y="508"/>
                  </a:cubicBezTo>
                  <a:cubicBezTo>
                    <a:pt x="416" y="368"/>
                    <a:pt x="411" y="267"/>
                    <a:pt x="411" y="206"/>
                  </a:cubicBezTo>
                  <a:cubicBezTo>
                    <a:pt x="413" y="100"/>
                    <a:pt x="439" y="32"/>
                    <a:pt x="492" y="1"/>
                  </a:cubicBezTo>
                  <a:close/>
                  <a:moveTo>
                    <a:pt x="1" y="1107"/>
                  </a:moveTo>
                  <a:lnTo>
                    <a:pt x="1" y="1108"/>
                  </a:lnTo>
                  <a:cubicBezTo>
                    <a:pt x="1" y="1107"/>
                    <a:pt x="1" y="1107"/>
                    <a:pt x="1" y="1107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7388785" y="1304922"/>
              <a:ext cx="34628" cy="52640"/>
            </a:xfrm>
            <a:custGeom>
              <a:rect b="b" l="l" r="r" t="t"/>
              <a:pathLst>
                <a:path extrusionOk="0" h="716" w="471">
                  <a:moveTo>
                    <a:pt x="455" y="1"/>
                  </a:moveTo>
                  <a:lnTo>
                    <a:pt x="49" y="236"/>
                  </a:lnTo>
                  <a:cubicBezTo>
                    <a:pt x="52" y="252"/>
                    <a:pt x="55" y="294"/>
                    <a:pt x="59" y="363"/>
                  </a:cubicBezTo>
                  <a:cubicBezTo>
                    <a:pt x="64" y="432"/>
                    <a:pt x="65" y="491"/>
                    <a:pt x="65" y="542"/>
                  </a:cubicBezTo>
                  <a:cubicBezTo>
                    <a:pt x="65" y="618"/>
                    <a:pt x="49" y="672"/>
                    <a:pt x="17" y="703"/>
                  </a:cubicBezTo>
                  <a:cubicBezTo>
                    <a:pt x="12" y="708"/>
                    <a:pt x="7" y="712"/>
                    <a:pt x="1" y="716"/>
                  </a:cubicBezTo>
                  <a:lnTo>
                    <a:pt x="405" y="480"/>
                  </a:lnTo>
                  <a:cubicBezTo>
                    <a:pt x="410" y="476"/>
                    <a:pt x="416" y="473"/>
                    <a:pt x="422" y="467"/>
                  </a:cubicBezTo>
                  <a:cubicBezTo>
                    <a:pt x="455" y="436"/>
                    <a:pt x="470" y="382"/>
                    <a:pt x="470" y="307"/>
                  </a:cubicBezTo>
                  <a:cubicBezTo>
                    <a:pt x="470" y="255"/>
                    <a:pt x="468" y="196"/>
                    <a:pt x="463" y="128"/>
                  </a:cubicBezTo>
                  <a:cubicBezTo>
                    <a:pt x="458" y="58"/>
                    <a:pt x="456" y="16"/>
                    <a:pt x="45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7504358" y="1456005"/>
              <a:ext cx="31687" cy="41171"/>
            </a:xfrm>
            <a:custGeom>
              <a:rect b="b" l="l" r="r" t="t"/>
              <a:pathLst>
                <a:path extrusionOk="0" h="560" w="431">
                  <a:moveTo>
                    <a:pt x="417" y="0"/>
                  </a:moveTo>
                  <a:lnTo>
                    <a:pt x="12" y="235"/>
                  </a:lnTo>
                  <a:cubicBezTo>
                    <a:pt x="22" y="361"/>
                    <a:pt x="27" y="442"/>
                    <a:pt x="27" y="481"/>
                  </a:cubicBezTo>
                  <a:cubicBezTo>
                    <a:pt x="27" y="523"/>
                    <a:pt x="17" y="549"/>
                    <a:pt x="1" y="559"/>
                  </a:cubicBezTo>
                  <a:lnTo>
                    <a:pt x="405" y="324"/>
                  </a:lnTo>
                  <a:cubicBezTo>
                    <a:pt x="423" y="314"/>
                    <a:pt x="431" y="289"/>
                    <a:pt x="431" y="245"/>
                  </a:cubicBezTo>
                  <a:cubicBezTo>
                    <a:pt x="431" y="207"/>
                    <a:pt x="427" y="125"/>
                    <a:pt x="41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7391432" y="1281248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2" y="0"/>
                  </a:moveTo>
                  <a:lnTo>
                    <a:pt x="28" y="235"/>
                  </a:lnTo>
                  <a:cubicBezTo>
                    <a:pt x="10" y="245"/>
                    <a:pt x="0" y="271"/>
                    <a:pt x="1" y="311"/>
                  </a:cubicBezTo>
                  <a:cubicBezTo>
                    <a:pt x="1" y="352"/>
                    <a:pt x="5" y="433"/>
                    <a:pt x="16" y="558"/>
                  </a:cubicBezTo>
                  <a:lnTo>
                    <a:pt x="420" y="323"/>
                  </a:lnTo>
                  <a:cubicBezTo>
                    <a:pt x="409" y="199"/>
                    <a:pt x="405" y="116"/>
                    <a:pt x="405" y="77"/>
                  </a:cubicBezTo>
                  <a:cubicBezTo>
                    <a:pt x="405" y="37"/>
                    <a:pt x="414" y="11"/>
                    <a:pt x="43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7393343" y="1280807"/>
              <a:ext cx="36245" cy="19042"/>
            </a:xfrm>
            <a:custGeom>
              <a:rect b="b" l="l" r="r" t="t"/>
              <a:pathLst>
                <a:path extrusionOk="0" h="259" w="493">
                  <a:moveTo>
                    <a:pt x="428" y="0"/>
                  </a:moveTo>
                  <a:cubicBezTo>
                    <a:pt x="419" y="0"/>
                    <a:pt x="411" y="2"/>
                    <a:pt x="405" y="6"/>
                  </a:cubicBezTo>
                  <a:lnTo>
                    <a:pt x="1" y="241"/>
                  </a:lnTo>
                  <a:cubicBezTo>
                    <a:pt x="7" y="237"/>
                    <a:pt x="15" y="235"/>
                    <a:pt x="23" y="235"/>
                  </a:cubicBezTo>
                  <a:cubicBezTo>
                    <a:pt x="41" y="235"/>
                    <a:pt x="62" y="243"/>
                    <a:pt x="89" y="259"/>
                  </a:cubicBezTo>
                  <a:cubicBezTo>
                    <a:pt x="223" y="179"/>
                    <a:pt x="358" y="101"/>
                    <a:pt x="493" y="23"/>
                  </a:cubicBezTo>
                  <a:cubicBezTo>
                    <a:pt x="467" y="8"/>
                    <a:pt x="445" y="0"/>
                    <a:pt x="428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7399813" y="1282425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5" y="1"/>
                  </a:moveTo>
                  <a:lnTo>
                    <a:pt x="1" y="237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378933" y="1257869"/>
              <a:ext cx="47126" cy="21394"/>
            </a:xfrm>
            <a:custGeom>
              <a:rect b="b" l="l" r="r" t="t"/>
              <a:pathLst>
                <a:path extrusionOk="0" h="291" w="641">
                  <a:moveTo>
                    <a:pt x="3" y="253"/>
                  </a:moveTo>
                  <a:cubicBezTo>
                    <a:pt x="2" y="253"/>
                    <a:pt x="1" y="254"/>
                    <a:pt x="1" y="254"/>
                  </a:cubicBezTo>
                  <a:lnTo>
                    <a:pt x="3" y="253"/>
                  </a:lnTo>
                  <a:close/>
                  <a:moveTo>
                    <a:pt x="476" y="1"/>
                  </a:moveTo>
                  <a:cubicBezTo>
                    <a:pt x="452" y="1"/>
                    <a:pt x="430" y="6"/>
                    <a:pt x="411" y="16"/>
                  </a:cubicBezTo>
                  <a:cubicBezTo>
                    <a:pt x="410" y="17"/>
                    <a:pt x="408" y="19"/>
                    <a:pt x="405" y="20"/>
                  </a:cubicBezTo>
                  <a:lnTo>
                    <a:pt x="3" y="253"/>
                  </a:lnTo>
                  <a:lnTo>
                    <a:pt x="3" y="253"/>
                  </a:lnTo>
                  <a:cubicBezTo>
                    <a:pt x="4" y="252"/>
                    <a:pt x="6" y="252"/>
                    <a:pt x="7" y="251"/>
                  </a:cubicBezTo>
                  <a:cubicBezTo>
                    <a:pt x="26" y="241"/>
                    <a:pt x="48" y="236"/>
                    <a:pt x="72" y="236"/>
                  </a:cubicBezTo>
                  <a:cubicBezTo>
                    <a:pt x="118" y="236"/>
                    <a:pt x="173" y="255"/>
                    <a:pt x="235" y="290"/>
                  </a:cubicBezTo>
                  <a:lnTo>
                    <a:pt x="640" y="56"/>
                  </a:lnTo>
                  <a:cubicBezTo>
                    <a:pt x="578" y="19"/>
                    <a:pt x="523" y="1"/>
                    <a:pt x="47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7405621" y="1267353"/>
              <a:ext cx="29923" cy="35731"/>
            </a:xfrm>
            <a:custGeom>
              <a:rect b="b" l="l" r="r" t="t"/>
              <a:pathLst>
                <a:path extrusionOk="0" h="486" w="407">
                  <a:moveTo>
                    <a:pt x="406" y="0"/>
                  </a:moveTo>
                  <a:lnTo>
                    <a:pt x="1" y="236"/>
                  </a:lnTo>
                  <a:lnTo>
                    <a:pt x="0" y="486"/>
                  </a:lnTo>
                  <a:lnTo>
                    <a:pt x="404" y="25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7396357" y="1261912"/>
              <a:ext cx="39186" cy="22791"/>
            </a:xfrm>
            <a:custGeom>
              <a:rect b="b" l="l" r="r" t="t"/>
              <a:pathLst>
                <a:path extrusionOk="0" h="310" w="533">
                  <a:moveTo>
                    <a:pt x="403" y="1"/>
                  </a:moveTo>
                  <a:lnTo>
                    <a:pt x="0" y="234"/>
                  </a:lnTo>
                  <a:lnTo>
                    <a:pt x="127" y="310"/>
                  </a:lnTo>
                  <a:lnTo>
                    <a:pt x="532" y="7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7504211" y="1420789"/>
              <a:ext cx="34481" cy="52493"/>
            </a:xfrm>
            <a:custGeom>
              <a:rect b="b" l="l" r="r" t="t"/>
              <a:pathLst>
                <a:path extrusionOk="0" h="714" w="469">
                  <a:moveTo>
                    <a:pt x="469" y="1"/>
                  </a:moveTo>
                  <a:lnTo>
                    <a:pt x="65" y="236"/>
                  </a:lnTo>
                  <a:cubicBezTo>
                    <a:pt x="59" y="239"/>
                    <a:pt x="53" y="243"/>
                    <a:pt x="48" y="248"/>
                  </a:cubicBezTo>
                  <a:cubicBezTo>
                    <a:pt x="16" y="278"/>
                    <a:pt x="1" y="332"/>
                    <a:pt x="1" y="408"/>
                  </a:cubicBezTo>
                  <a:cubicBezTo>
                    <a:pt x="1" y="456"/>
                    <a:pt x="2" y="515"/>
                    <a:pt x="7" y="584"/>
                  </a:cubicBezTo>
                  <a:cubicBezTo>
                    <a:pt x="12" y="652"/>
                    <a:pt x="14" y="697"/>
                    <a:pt x="16" y="714"/>
                  </a:cubicBezTo>
                  <a:lnTo>
                    <a:pt x="420" y="479"/>
                  </a:lnTo>
                  <a:cubicBezTo>
                    <a:pt x="419" y="463"/>
                    <a:pt x="415" y="417"/>
                    <a:pt x="411" y="349"/>
                  </a:cubicBezTo>
                  <a:cubicBezTo>
                    <a:pt x="406" y="280"/>
                    <a:pt x="404" y="222"/>
                    <a:pt x="405" y="173"/>
                  </a:cubicBezTo>
                  <a:cubicBezTo>
                    <a:pt x="405" y="98"/>
                    <a:pt x="420" y="44"/>
                    <a:pt x="452" y="13"/>
                  </a:cubicBezTo>
                  <a:cubicBezTo>
                    <a:pt x="457" y="9"/>
                    <a:pt x="463" y="5"/>
                    <a:pt x="469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7518915" y="1437699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1" y="0"/>
                  </a:moveTo>
                  <a:cubicBezTo>
                    <a:pt x="491" y="0"/>
                    <a:pt x="491" y="0"/>
                    <a:pt x="491" y="0"/>
                  </a:cubicBezTo>
                  <a:lnTo>
                    <a:pt x="491" y="0"/>
                  </a:lnTo>
                  <a:lnTo>
                    <a:pt x="491" y="0"/>
                  </a:lnTo>
                  <a:close/>
                  <a:moveTo>
                    <a:pt x="491" y="0"/>
                  </a:moveTo>
                  <a:lnTo>
                    <a:pt x="87" y="235"/>
                  </a:lnTo>
                  <a:cubicBezTo>
                    <a:pt x="60" y="250"/>
                    <a:pt x="46" y="282"/>
                    <a:pt x="47" y="332"/>
                  </a:cubicBezTo>
                  <a:cubicBezTo>
                    <a:pt x="47" y="390"/>
                    <a:pt x="52" y="478"/>
                    <a:pt x="62" y="597"/>
                  </a:cubicBezTo>
                  <a:cubicBezTo>
                    <a:pt x="75" y="737"/>
                    <a:pt x="81" y="839"/>
                    <a:pt x="81" y="901"/>
                  </a:cubicBezTo>
                  <a:cubicBezTo>
                    <a:pt x="81" y="1006"/>
                    <a:pt x="54" y="1074"/>
                    <a:pt x="0" y="1106"/>
                  </a:cubicBezTo>
                  <a:lnTo>
                    <a:pt x="404" y="870"/>
                  </a:lnTo>
                  <a:cubicBezTo>
                    <a:pt x="458" y="840"/>
                    <a:pt x="485" y="772"/>
                    <a:pt x="485" y="667"/>
                  </a:cubicBezTo>
                  <a:cubicBezTo>
                    <a:pt x="485" y="605"/>
                    <a:pt x="480" y="503"/>
                    <a:pt x="467" y="362"/>
                  </a:cubicBezTo>
                  <a:cubicBezTo>
                    <a:pt x="456" y="243"/>
                    <a:pt x="452" y="155"/>
                    <a:pt x="452" y="96"/>
                  </a:cubicBezTo>
                  <a:cubicBezTo>
                    <a:pt x="452" y="48"/>
                    <a:pt x="464" y="16"/>
                    <a:pt x="49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7508917" y="1419686"/>
              <a:ext cx="39480" cy="18380"/>
            </a:xfrm>
            <a:custGeom>
              <a:rect b="b" l="l" r="r" t="t"/>
              <a:pathLst>
                <a:path extrusionOk="0" h="250" w="537">
                  <a:moveTo>
                    <a:pt x="462" y="1"/>
                  </a:moveTo>
                  <a:cubicBezTo>
                    <a:pt x="440" y="1"/>
                    <a:pt x="421" y="5"/>
                    <a:pt x="405" y="15"/>
                  </a:cubicBezTo>
                  <a:lnTo>
                    <a:pt x="1" y="249"/>
                  </a:lnTo>
                  <a:cubicBezTo>
                    <a:pt x="16" y="241"/>
                    <a:pt x="35" y="236"/>
                    <a:pt x="57" y="236"/>
                  </a:cubicBezTo>
                  <a:cubicBezTo>
                    <a:pt x="79" y="236"/>
                    <a:pt x="104" y="241"/>
                    <a:pt x="131" y="249"/>
                  </a:cubicBezTo>
                  <a:lnTo>
                    <a:pt x="536" y="15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7504211" y="1391455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cubicBezTo>
                    <a:pt x="271" y="79"/>
                    <a:pt x="136" y="157"/>
                    <a:pt x="2" y="237"/>
                  </a:cubicBezTo>
                  <a:cubicBezTo>
                    <a:pt x="1" y="311"/>
                    <a:pt x="16" y="382"/>
                    <a:pt x="48" y="450"/>
                  </a:cubicBezTo>
                  <a:cubicBezTo>
                    <a:pt x="80" y="519"/>
                    <a:pt x="130" y="580"/>
                    <a:pt x="194" y="631"/>
                  </a:cubicBezTo>
                  <a:lnTo>
                    <a:pt x="598" y="397"/>
                  </a:lnTo>
                  <a:cubicBezTo>
                    <a:pt x="534" y="343"/>
                    <a:pt x="484" y="284"/>
                    <a:pt x="452" y="216"/>
                  </a:cubicBezTo>
                  <a:cubicBezTo>
                    <a:pt x="421" y="147"/>
                    <a:pt x="406" y="74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525238" y="1436964"/>
              <a:ext cx="40068" cy="19483"/>
            </a:xfrm>
            <a:custGeom>
              <a:rect b="b" l="l" r="r" t="t"/>
              <a:pathLst>
                <a:path extrusionOk="0" h="265" w="545">
                  <a:moveTo>
                    <a:pt x="2" y="244"/>
                  </a:moveTo>
                  <a:cubicBezTo>
                    <a:pt x="2" y="244"/>
                    <a:pt x="1" y="245"/>
                    <a:pt x="1" y="245"/>
                  </a:cubicBezTo>
                  <a:lnTo>
                    <a:pt x="2" y="244"/>
                  </a:lnTo>
                  <a:close/>
                  <a:moveTo>
                    <a:pt x="444" y="0"/>
                  </a:moveTo>
                  <a:cubicBezTo>
                    <a:pt x="431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10"/>
                  </a:cubicBezTo>
                  <a:lnTo>
                    <a:pt x="2" y="244"/>
                  </a:lnTo>
                  <a:lnTo>
                    <a:pt x="2" y="244"/>
                  </a:lnTo>
                  <a:cubicBezTo>
                    <a:pt x="3" y="244"/>
                    <a:pt x="5" y="243"/>
                    <a:pt x="6" y="243"/>
                  </a:cubicBezTo>
                  <a:cubicBezTo>
                    <a:pt x="16" y="238"/>
                    <a:pt x="27" y="236"/>
                    <a:pt x="40" y="236"/>
                  </a:cubicBezTo>
                  <a:cubicBezTo>
                    <a:pt x="67" y="236"/>
                    <a:pt x="101" y="246"/>
                    <a:pt x="140" y="264"/>
                  </a:cubicBezTo>
                  <a:lnTo>
                    <a:pt x="545" y="29"/>
                  </a:lnTo>
                  <a:cubicBezTo>
                    <a:pt x="505" y="10"/>
                    <a:pt x="471" y="0"/>
                    <a:pt x="44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535531" y="1421965"/>
              <a:ext cx="29776" cy="34407"/>
            </a:xfrm>
            <a:custGeom>
              <a:rect b="b" l="l" r="r" t="t"/>
              <a:pathLst>
                <a:path extrusionOk="0" h="468" w="405">
                  <a:moveTo>
                    <a:pt x="405" y="0"/>
                  </a:moveTo>
                  <a:lnTo>
                    <a:pt x="0" y="236"/>
                  </a:lnTo>
                  <a:lnTo>
                    <a:pt x="0" y="467"/>
                  </a:lnTo>
                  <a:lnTo>
                    <a:pt x="404" y="23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7504285" y="1370281"/>
              <a:ext cx="31025" cy="38598"/>
            </a:xfrm>
            <a:custGeom>
              <a:rect b="b" l="l" r="r" t="t"/>
              <a:pathLst>
                <a:path extrusionOk="0" h="525" w="422">
                  <a:moveTo>
                    <a:pt x="421" y="1"/>
                  </a:moveTo>
                  <a:lnTo>
                    <a:pt x="17" y="236"/>
                  </a:lnTo>
                  <a:cubicBezTo>
                    <a:pt x="17" y="250"/>
                    <a:pt x="13" y="289"/>
                    <a:pt x="8" y="352"/>
                  </a:cubicBezTo>
                  <a:cubicBezTo>
                    <a:pt x="3" y="414"/>
                    <a:pt x="1" y="473"/>
                    <a:pt x="1" y="525"/>
                  </a:cubicBezTo>
                  <a:cubicBezTo>
                    <a:pt x="135" y="445"/>
                    <a:pt x="270" y="367"/>
                    <a:pt x="405" y="289"/>
                  </a:cubicBezTo>
                  <a:cubicBezTo>
                    <a:pt x="405" y="237"/>
                    <a:pt x="408" y="179"/>
                    <a:pt x="413" y="117"/>
                  </a:cubicBezTo>
                  <a:cubicBezTo>
                    <a:pt x="418" y="52"/>
                    <a:pt x="420" y="15"/>
                    <a:pt x="42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92595" y="1336021"/>
              <a:ext cx="35510" cy="20659"/>
            </a:xfrm>
            <a:custGeom>
              <a:rect b="b" l="l" r="r" t="t"/>
              <a:pathLst>
                <a:path extrusionOk="0" h="281" w="483">
                  <a:moveTo>
                    <a:pt x="405" y="1"/>
                  </a:moveTo>
                  <a:lnTo>
                    <a:pt x="1" y="236"/>
                  </a:lnTo>
                  <a:lnTo>
                    <a:pt x="78" y="281"/>
                  </a:lnTo>
                  <a:lnTo>
                    <a:pt x="482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7498330" y="1339329"/>
              <a:ext cx="38083" cy="48376"/>
            </a:xfrm>
            <a:custGeom>
              <a:rect b="b" l="l" r="r" t="t"/>
              <a:pathLst>
                <a:path extrusionOk="0" h="658" w="518">
                  <a:moveTo>
                    <a:pt x="404" y="1"/>
                  </a:moveTo>
                  <a:lnTo>
                    <a:pt x="0" y="236"/>
                  </a:lnTo>
                  <a:cubicBezTo>
                    <a:pt x="77" y="280"/>
                    <a:pt x="114" y="344"/>
                    <a:pt x="114" y="427"/>
                  </a:cubicBezTo>
                  <a:cubicBezTo>
                    <a:pt x="114" y="467"/>
                    <a:pt x="109" y="544"/>
                    <a:pt x="98" y="657"/>
                  </a:cubicBezTo>
                  <a:lnTo>
                    <a:pt x="502" y="422"/>
                  </a:lnTo>
                  <a:cubicBezTo>
                    <a:pt x="513" y="309"/>
                    <a:pt x="518" y="231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9"/>
                    <a:pt x="481" y="44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7492595" y="1317494"/>
              <a:ext cx="29776" cy="35951"/>
            </a:xfrm>
            <a:custGeom>
              <a:rect b="b" l="l" r="r" t="t"/>
              <a:pathLst>
                <a:path extrusionOk="0" h="489" w="405">
                  <a:moveTo>
                    <a:pt x="405" y="0"/>
                  </a:moveTo>
                  <a:lnTo>
                    <a:pt x="1" y="236"/>
                  </a:lnTo>
                  <a:lnTo>
                    <a:pt x="1" y="488"/>
                  </a:lnTo>
                  <a:lnTo>
                    <a:pt x="405" y="2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7492595" y="1317494"/>
              <a:ext cx="39186" cy="22791"/>
            </a:xfrm>
            <a:custGeom>
              <a:rect b="b" l="l" r="r" t="t"/>
              <a:pathLst>
                <a:path extrusionOk="0" h="310" w="533">
                  <a:moveTo>
                    <a:pt x="405" y="0"/>
                  </a:moveTo>
                  <a:lnTo>
                    <a:pt x="1" y="236"/>
                  </a:lnTo>
                  <a:lnTo>
                    <a:pt x="129" y="309"/>
                  </a:lnTo>
                  <a:lnTo>
                    <a:pt x="533" y="7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7502006" y="1322861"/>
              <a:ext cx="63301" cy="116456"/>
            </a:xfrm>
            <a:custGeom>
              <a:rect b="b" l="l" r="r" t="t"/>
              <a:pathLst>
                <a:path extrusionOk="0" h="1584" w="861">
                  <a:moveTo>
                    <a:pt x="405" y="1"/>
                  </a:moveTo>
                  <a:lnTo>
                    <a:pt x="1" y="236"/>
                  </a:lnTo>
                  <a:cubicBezTo>
                    <a:pt x="95" y="292"/>
                    <a:pt x="172" y="367"/>
                    <a:pt x="229" y="462"/>
                  </a:cubicBezTo>
                  <a:cubicBezTo>
                    <a:pt x="287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1"/>
                  </a:cubicBezTo>
                  <a:cubicBezTo>
                    <a:pt x="285" y="1156"/>
                    <a:pt x="279" y="1240"/>
                    <a:pt x="279" y="1300"/>
                  </a:cubicBezTo>
                  <a:cubicBezTo>
                    <a:pt x="279" y="1351"/>
                    <a:pt x="294" y="1402"/>
                    <a:pt x="323" y="1451"/>
                  </a:cubicBezTo>
                  <a:cubicBezTo>
                    <a:pt x="353" y="1500"/>
                    <a:pt x="399" y="1544"/>
                    <a:pt x="456" y="1584"/>
                  </a:cubicBezTo>
                  <a:lnTo>
                    <a:pt x="861" y="1348"/>
                  </a:lnTo>
                  <a:cubicBezTo>
                    <a:pt x="803" y="1309"/>
                    <a:pt x="757" y="1265"/>
                    <a:pt x="728" y="1216"/>
                  </a:cubicBezTo>
                  <a:cubicBezTo>
                    <a:pt x="698" y="1166"/>
                    <a:pt x="683" y="1116"/>
                    <a:pt x="683" y="1064"/>
                  </a:cubicBezTo>
                  <a:cubicBezTo>
                    <a:pt x="683" y="1005"/>
                    <a:pt x="688" y="922"/>
                    <a:pt x="699" y="815"/>
                  </a:cubicBezTo>
                  <a:cubicBezTo>
                    <a:pt x="714" y="690"/>
                    <a:pt x="720" y="596"/>
                    <a:pt x="720" y="535"/>
                  </a:cubicBezTo>
                  <a:cubicBezTo>
                    <a:pt x="720" y="425"/>
                    <a:pt x="690" y="322"/>
                    <a:pt x="633" y="226"/>
                  </a:cubicBezTo>
                  <a:cubicBezTo>
                    <a:pt x="576" y="132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233952" y="1116490"/>
              <a:ext cx="429945" cy="562575"/>
            </a:xfrm>
            <a:custGeom>
              <a:rect b="b" l="l" r="r" t="t"/>
              <a:pathLst>
                <a:path extrusionOk="0" h="7652" w="5848">
                  <a:moveTo>
                    <a:pt x="2045" y="2158"/>
                  </a:moveTo>
                  <a:cubicBezTo>
                    <a:pt x="2091" y="2158"/>
                    <a:pt x="2146" y="2176"/>
                    <a:pt x="2209" y="2212"/>
                  </a:cubicBezTo>
                  <a:lnTo>
                    <a:pt x="2336" y="2287"/>
                  </a:lnTo>
                  <a:lnTo>
                    <a:pt x="2335" y="2538"/>
                  </a:lnTo>
                  <a:lnTo>
                    <a:pt x="2258" y="2491"/>
                  </a:lnTo>
                  <a:cubicBezTo>
                    <a:pt x="2232" y="2477"/>
                    <a:pt x="2210" y="2469"/>
                    <a:pt x="2193" y="2469"/>
                  </a:cubicBezTo>
                  <a:cubicBezTo>
                    <a:pt x="2160" y="2469"/>
                    <a:pt x="2143" y="2497"/>
                    <a:pt x="2143" y="2551"/>
                  </a:cubicBezTo>
                  <a:cubicBezTo>
                    <a:pt x="2143" y="2592"/>
                    <a:pt x="2147" y="2672"/>
                    <a:pt x="2158" y="2798"/>
                  </a:cubicBezTo>
                  <a:cubicBezTo>
                    <a:pt x="2159" y="2814"/>
                    <a:pt x="2163" y="2856"/>
                    <a:pt x="2166" y="2925"/>
                  </a:cubicBezTo>
                  <a:cubicBezTo>
                    <a:pt x="2171" y="2993"/>
                    <a:pt x="2173" y="3053"/>
                    <a:pt x="2173" y="3104"/>
                  </a:cubicBezTo>
                  <a:cubicBezTo>
                    <a:pt x="2173" y="3179"/>
                    <a:pt x="2158" y="3234"/>
                    <a:pt x="2124" y="3265"/>
                  </a:cubicBezTo>
                  <a:cubicBezTo>
                    <a:pt x="2106" y="3283"/>
                    <a:pt x="2080" y="3291"/>
                    <a:pt x="2049" y="3291"/>
                  </a:cubicBezTo>
                  <a:cubicBezTo>
                    <a:pt x="2028" y="3291"/>
                    <a:pt x="2004" y="3287"/>
                    <a:pt x="1978" y="3280"/>
                  </a:cubicBezTo>
                  <a:lnTo>
                    <a:pt x="1978" y="3280"/>
                  </a:lnTo>
                  <a:cubicBezTo>
                    <a:pt x="2042" y="3333"/>
                    <a:pt x="2091" y="3394"/>
                    <a:pt x="2123" y="3461"/>
                  </a:cubicBezTo>
                  <a:cubicBezTo>
                    <a:pt x="2154" y="3529"/>
                    <a:pt x="2170" y="3600"/>
                    <a:pt x="2170" y="3677"/>
                  </a:cubicBezTo>
                  <a:cubicBezTo>
                    <a:pt x="2170" y="3724"/>
                    <a:pt x="2168" y="3781"/>
                    <a:pt x="2163" y="3843"/>
                  </a:cubicBezTo>
                  <a:cubicBezTo>
                    <a:pt x="2159" y="3906"/>
                    <a:pt x="2154" y="3947"/>
                    <a:pt x="2153" y="3963"/>
                  </a:cubicBezTo>
                  <a:cubicBezTo>
                    <a:pt x="2143" y="4077"/>
                    <a:pt x="2138" y="4153"/>
                    <a:pt x="2138" y="4192"/>
                  </a:cubicBezTo>
                  <a:cubicBezTo>
                    <a:pt x="2138" y="4236"/>
                    <a:pt x="2147" y="4272"/>
                    <a:pt x="2165" y="4303"/>
                  </a:cubicBezTo>
                  <a:cubicBezTo>
                    <a:pt x="2184" y="4334"/>
                    <a:pt x="2212" y="4360"/>
                    <a:pt x="2252" y="4383"/>
                  </a:cubicBezTo>
                  <a:lnTo>
                    <a:pt x="2330" y="4428"/>
                  </a:lnTo>
                  <a:lnTo>
                    <a:pt x="2329" y="4681"/>
                  </a:lnTo>
                  <a:lnTo>
                    <a:pt x="2201" y="4608"/>
                  </a:lnTo>
                  <a:cubicBezTo>
                    <a:pt x="2106" y="4552"/>
                    <a:pt x="2029" y="4478"/>
                    <a:pt x="1973" y="4383"/>
                  </a:cubicBezTo>
                  <a:cubicBezTo>
                    <a:pt x="1916" y="4288"/>
                    <a:pt x="1887" y="4184"/>
                    <a:pt x="1887" y="4075"/>
                  </a:cubicBezTo>
                  <a:cubicBezTo>
                    <a:pt x="1887" y="4012"/>
                    <a:pt x="1894" y="3918"/>
                    <a:pt x="1906" y="3792"/>
                  </a:cubicBezTo>
                  <a:cubicBezTo>
                    <a:pt x="1917" y="3685"/>
                    <a:pt x="1923" y="3605"/>
                    <a:pt x="1923" y="3546"/>
                  </a:cubicBezTo>
                  <a:cubicBezTo>
                    <a:pt x="1923" y="3493"/>
                    <a:pt x="1907" y="3442"/>
                    <a:pt x="1877" y="3394"/>
                  </a:cubicBezTo>
                  <a:cubicBezTo>
                    <a:pt x="1849" y="3344"/>
                    <a:pt x="1803" y="3301"/>
                    <a:pt x="1745" y="3260"/>
                  </a:cubicBezTo>
                  <a:lnTo>
                    <a:pt x="1746" y="3029"/>
                  </a:lnTo>
                  <a:cubicBezTo>
                    <a:pt x="1787" y="3048"/>
                    <a:pt x="1820" y="3058"/>
                    <a:pt x="1847" y="3058"/>
                  </a:cubicBezTo>
                  <a:cubicBezTo>
                    <a:pt x="1860" y="3058"/>
                    <a:pt x="1871" y="3056"/>
                    <a:pt x="1881" y="3052"/>
                  </a:cubicBezTo>
                  <a:cubicBezTo>
                    <a:pt x="1912" y="3038"/>
                    <a:pt x="1927" y="3005"/>
                    <a:pt x="1927" y="2953"/>
                  </a:cubicBezTo>
                  <a:cubicBezTo>
                    <a:pt x="1927" y="2892"/>
                    <a:pt x="1922" y="2804"/>
                    <a:pt x="1912" y="2685"/>
                  </a:cubicBezTo>
                  <a:cubicBezTo>
                    <a:pt x="1899" y="2543"/>
                    <a:pt x="1894" y="2443"/>
                    <a:pt x="1894" y="2382"/>
                  </a:cubicBezTo>
                  <a:cubicBezTo>
                    <a:pt x="1894" y="2271"/>
                    <a:pt x="1922" y="2201"/>
                    <a:pt x="1980" y="2173"/>
                  </a:cubicBezTo>
                  <a:cubicBezTo>
                    <a:pt x="1999" y="2163"/>
                    <a:pt x="2021" y="2158"/>
                    <a:pt x="2045" y="2158"/>
                  </a:cubicBezTo>
                  <a:close/>
                  <a:moveTo>
                    <a:pt x="3522" y="2970"/>
                  </a:moveTo>
                  <a:lnTo>
                    <a:pt x="3648" y="3043"/>
                  </a:lnTo>
                  <a:cubicBezTo>
                    <a:pt x="3744" y="3099"/>
                    <a:pt x="3819" y="3174"/>
                    <a:pt x="3876" y="3268"/>
                  </a:cubicBezTo>
                  <a:cubicBezTo>
                    <a:pt x="3935" y="3364"/>
                    <a:pt x="3963" y="3467"/>
                    <a:pt x="3963" y="3577"/>
                  </a:cubicBezTo>
                  <a:cubicBezTo>
                    <a:pt x="3962" y="3638"/>
                    <a:pt x="3956" y="3732"/>
                    <a:pt x="3942" y="3857"/>
                  </a:cubicBezTo>
                  <a:cubicBezTo>
                    <a:pt x="3932" y="3963"/>
                    <a:pt x="3926" y="4047"/>
                    <a:pt x="3926" y="4107"/>
                  </a:cubicBezTo>
                  <a:cubicBezTo>
                    <a:pt x="3926" y="4158"/>
                    <a:pt x="3941" y="4209"/>
                    <a:pt x="3971" y="4258"/>
                  </a:cubicBezTo>
                  <a:cubicBezTo>
                    <a:pt x="4000" y="4306"/>
                    <a:pt x="4046" y="4351"/>
                    <a:pt x="4104" y="4391"/>
                  </a:cubicBezTo>
                  <a:lnTo>
                    <a:pt x="4102" y="4622"/>
                  </a:lnTo>
                  <a:cubicBezTo>
                    <a:pt x="4065" y="4604"/>
                    <a:pt x="4032" y="4595"/>
                    <a:pt x="4006" y="4595"/>
                  </a:cubicBezTo>
                  <a:cubicBezTo>
                    <a:pt x="3992" y="4595"/>
                    <a:pt x="3979" y="4598"/>
                    <a:pt x="3969" y="4604"/>
                  </a:cubicBezTo>
                  <a:cubicBezTo>
                    <a:pt x="3938" y="4618"/>
                    <a:pt x="3923" y="4650"/>
                    <a:pt x="3923" y="4703"/>
                  </a:cubicBezTo>
                  <a:cubicBezTo>
                    <a:pt x="3923" y="4761"/>
                    <a:pt x="3928" y="4849"/>
                    <a:pt x="3938" y="4968"/>
                  </a:cubicBezTo>
                  <a:cubicBezTo>
                    <a:pt x="3950" y="5109"/>
                    <a:pt x="3957" y="5210"/>
                    <a:pt x="3957" y="5272"/>
                  </a:cubicBezTo>
                  <a:cubicBezTo>
                    <a:pt x="3957" y="5383"/>
                    <a:pt x="3927" y="5452"/>
                    <a:pt x="3869" y="5481"/>
                  </a:cubicBezTo>
                  <a:cubicBezTo>
                    <a:pt x="3850" y="5491"/>
                    <a:pt x="3828" y="5496"/>
                    <a:pt x="3804" y="5496"/>
                  </a:cubicBezTo>
                  <a:cubicBezTo>
                    <a:pt x="3758" y="5496"/>
                    <a:pt x="3703" y="5478"/>
                    <a:pt x="3640" y="5441"/>
                  </a:cubicBezTo>
                  <a:lnTo>
                    <a:pt x="3513" y="5368"/>
                  </a:lnTo>
                  <a:lnTo>
                    <a:pt x="3514" y="5114"/>
                  </a:lnTo>
                  <a:lnTo>
                    <a:pt x="3592" y="5159"/>
                  </a:lnTo>
                  <a:cubicBezTo>
                    <a:pt x="3620" y="5176"/>
                    <a:pt x="3642" y="5184"/>
                    <a:pt x="3659" y="5184"/>
                  </a:cubicBezTo>
                  <a:cubicBezTo>
                    <a:pt x="3667" y="5184"/>
                    <a:pt x="3673" y="5182"/>
                    <a:pt x="3679" y="5179"/>
                  </a:cubicBezTo>
                  <a:cubicBezTo>
                    <a:pt x="3696" y="5171"/>
                    <a:pt x="3706" y="5143"/>
                    <a:pt x="3706" y="5100"/>
                  </a:cubicBezTo>
                  <a:cubicBezTo>
                    <a:pt x="3706" y="5061"/>
                    <a:pt x="3702" y="4980"/>
                    <a:pt x="3691" y="4854"/>
                  </a:cubicBezTo>
                  <a:cubicBezTo>
                    <a:pt x="3690" y="4837"/>
                    <a:pt x="3686" y="4792"/>
                    <a:pt x="3683" y="4724"/>
                  </a:cubicBezTo>
                  <a:cubicBezTo>
                    <a:pt x="3678" y="4656"/>
                    <a:pt x="3676" y="4596"/>
                    <a:pt x="3676" y="4548"/>
                  </a:cubicBezTo>
                  <a:cubicBezTo>
                    <a:pt x="3676" y="4474"/>
                    <a:pt x="3691" y="4419"/>
                    <a:pt x="3724" y="4388"/>
                  </a:cubicBezTo>
                  <a:cubicBezTo>
                    <a:pt x="3744" y="4370"/>
                    <a:pt x="3770" y="4360"/>
                    <a:pt x="3803" y="4360"/>
                  </a:cubicBezTo>
                  <a:cubicBezTo>
                    <a:pt x="3823" y="4360"/>
                    <a:pt x="3846" y="4364"/>
                    <a:pt x="3871" y="4371"/>
                  </a:cubicBezTo>
                  <a:cubicBezTo>
                    <a:pt x="3807" y="4319"/>
                    <a:pt x="3757" y="4259"/>
                    <a:pt x="3725" y="4190"/>
                  </a:cubicBezTo>
                  <a:cubicBezTo>
                    <a:pt x="3694" y="4123"/>
                    <a:pt x="3679" y="4051"/>
                    <a:pt x="3679" y="3976"/>
                  </a:cubicBezTo>
                  <a:cubicBezTo>
                    <a:pt x="3679" y="3924"/>
                    <a:pt x="3681" y="3866"/>
                    <a:pt x="3686" y="3804"/>
                  </a:cubicBezTo>
                  <a:cubicBezTo>
                    <a:pt x="3690" y="3740"/>
                    <a:pt x="3694" y="3702"/>
                    <a:pt x="3695" y="3688"/>
                  </a:cubicBezTo>
                  <a:cubicBezTo>
                    <a:pt x="3706" y="3576"/>
                    <a:pt x="3711" y="3498"/>
                    <a:pt x="3711" y="3458"/>
                  </a:cubicBezTo>
                  <a:cubicBezTo>
                    <a:pt x="3711" y="3375"/>
                    <a:pt x="3674" y="3311"/>
                    <a:pt x="3597" y="3267"/>
                  </a:cubicBezTo>
                  <a:lnTo>
                    <a:pt x="3520" y="3221"/>
                  </a:lnTo>
                  <a:lnTo>
                    <a:pt x="3522" y="2970"/>
                  </a:lnTo>
                  <a:close/>
                  <a:moveTo>
                    <a:pt x="325" y="0"/>
                  </a:moveTo>
                  <a:cubicBezTo>
                    <a:pt x="141" y="0"/>
                    <a:pt x="14" y="146"/>
                    <a:pt x="13" y="399"/>
                  </a:cubicBezTo>
                  <a:lnTo>
                    <a:pt x="3" y="3885"/>
                  </a:lnTo>
                  <a:cubicBezTo>
                    <a:pt x="1" y="4241"/>
                    <a:pt x="252" y="4675"/>
                    <a:pt x="562" y="4855"/>
                  </a:cubicBezTo>
                  <a:lnTo>
                    <a:pt x="5274" y="7575"/>
                  </a:lnTo>
                  <a:cubicBezTo>
                    <a:pt x="5365" y="7627"/>
                    <a:pt x="5450" y="7651"/>
                    <a:pt x="5526" y="7651"/>
                  </a:cubicBezTo>
                  <a:cubicBezTo>
                    <a:pt x="5710" y="7651"/>
                    <a:pt x="5837" y="7506"/>
                    <a:pt x="5838" y="7254"/>
                  </a:cubicBezTo>
                  <a:lnTo>
                    <a:pt x="5848" y="3768"/>
                  </a:lnTo>
                  <a:cubicBezTo>
                    <a:pt x="5848" y="3411"/>
                    <a:pt x="5597" y="2977"/>
                    <a:pt x="5287" y="2797"/>
                  </a:cubicBezTo>
                  <a:lnTo>
                    <a:pt x="576" y="77"/>
                  </a:lnTo>
                  <a:cubicBezTo>
                    <a:pt x="486" y="25"/>
                    <a:pt x="400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7362171" y="1275367"/>
              <a:ext cx="43597" cy="185638"/>
            </a:xfrm>
            <a:custGeom>
              <a:rect b="b" l="l" r="r" t="t"/>
              <a:pathLst>
                <a:path extrusionOk="0" h="2525" w="593">
                  <a:moveTo>
                    <a:pt x="300" y="0"/>
                  </a:moveTo>
                  <a:cubicBezTo>
                    <a:pt x="276" y="0"/>
                    <a:pt x="254" y="5"/>
                    <a:pt x="235" y="15"/>
                  </a:cubicBezTo>
                  <a:cubicBezTo>
                    <a:pt x="177" y="44"/>
                    <a:pt x="148" y="115"/>
                    <a:pt x="148" y="225"/>
                  </a:cubicBezTo>
                  <a:cubicBezTo>
                    <a:pt x="148" y="287"/>
                    <a:pt x="153" y="387"/>
                    <a:pt x="167" y="527"/>
                  </a:cubicBezTo>
                  <a:cubicBezTo>
                    <a:pt x="177" y="646"/>
                    <a:pt x="182" y="737"/>
                    <a:pt x="182" y="796"/>
                  </a:cubicBezTo>
                  <a:cubicBezTo>
                    <a:pt x="182" y="846"/>
                    <a:pt x="165" y="879"/>
                    <a:pt x="136" y="894"/>
                  </a:cubicBezTo>
                  <a:cubicBezTo>
                    <a:pt x="126" y="898"/>
                    <a:pt x="114" y="901"/>
                    <a:pt x="102" y="901"/>
                  </a:cubicBezTo>
                  <a:cubicBezTo>
                    <a:pt x="74" y="901"/>
                    <a:pt x="41" y="890"/>
                    <a:pt x="1" y="872"/>
                  </a:cubicBezTo>
                  <a:lnTo>
                    <a:pt x="0" y="1104"/>
                  </a:lnTo>
                  <a:cubicBezTo>
                    <a:pt x="58" y="1143"/>
                    <a:pt x="104" y="1187"/>
                    <a:pt x="132" y="1236"/>
                  </a:cubicBezTo>
                  <a:cubicBezTo>
                    <a:pt x="162" y="1285"/>
                    <a:pt x="178" y="1336"/>
                    <a:pt x="178" y="1389"/>
                  </a:cubicBezTo>
                  <a:cubicBezTo>
                    <a:pt x="178" y="1446"/>
                    <a:pt x="173" y="1528"/>
                    <a:pt x="161" y="1634"/>
                  </a:cubicBezTo>
                  <a:cubicBezTo>
                    <a:pt x="148" y="1761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6"/>
                  </a:cubicBezTo>
                  <a:cubicBezTo>
                    <a:pt x="284" y="2320"/>
                    <a:pt x="360" y="2395"/>
                    <a:pt x="456" y="2451"/>
                  </a:cubicBezTo>
                  <a:lnTo>
                    <a:pt x="584" y="2524"/>
                  </a:lnTo>
                  <a:lnTo>
                    <a:pt x="585" y="2271"/>
                  </a:lnTo>
                  <a:lnTo>
                    <a:pt x="507" y="2226"/>
                  </a:lnTo>
                  <a:cubicBezTo>
                    <a:pt x="467" y="2203"/>
                    <a:pt x="439" y="2177"/>
                    <a:pt x="420" y="2146"/>
                  </a:cubicBezTo>
                  <a:cubicBezTo>
                    <a:pt x="401" y="2116"/>
                    <a:pt x="392" y="2079"/>
                    <a:pt x="392" y="2035"/>
                  </a:cubicBezTo>
                  <a:cubicBezTo>
                    <a:pt x="392" y="1996"/>
                    <a:pt x="398" y="1919"/>
                    <a:pt x="408" y="1806"/>
                  </a:cubicBezTo>
                  <a:cubicBezTo>
                    <a:pt x="408" y="1790"/>
                    <a:pt x="411" y="1749"/>
                    <a:pt x="417" y="1686"/>
                  </a:cubicBezTo>
                  <a:cubicBezTo>
                    <a:pt x="422" y="1624"/>
                    <a:pt x="425" y="1568"/>
                    <a:pt x="425" y="1519"/>
                  </a:cubicBezTo>
                  <a:cubicBezTo>
                    <a:pt x="426" y="1444"/>
                    <a:pt x="410" y="1372"/>
                    <a:pt x="378" y="1304"/>
                  </a:cubicBezTo>
                  <a:cubicBezTo>
                    <a:pt x="346" y="1237"/>
                    <a:pt x="297" y="1176"/>
                    <a:pt x="233" y="1118"/>
                  </a:cubicBezTo>
                  <a:lnTo>
                    <a:pt x="233" y="1118"/>
                  </a:lnTo>
                  <a:cubicBezTo>
                    <a:pt x="260" y="1127"/>
                    <a:pt x="285" y="1132"/>
                    <a:pt x="307" y="1132"/>
                  </a:cubicBezTo>
                  <a:cubicBezTo>
                    <a:pt x="337" y="1132"/>
                    <a:pt x="361" y="1123"/>
                    <a:pt x="379" y="1106"/>
                  </a:cubicBezTo>
                  <a:cubicBezTo>
                    <a:pt x="411" y="1075"/>
                    <a:pt x="427" y="1021"/>
                    <a:pt x="427" y="945"/>
                  </a:cubicBezTo>
                  <a:cubicBezTo>
                    <a:pt x="427" y="894"/>
                    <a:pt x="426" y="835"/>
                    <a:pt x="421" y="766"/>
                  </a:cubicBezTo>
                  <a:cubicBezTo>
                    <a:pt x="416" y="696"/>
                    <a:pt x="414" y="655"/>
                    <a:pt x="411" y="639"/>
                  </a:cubicBezTo>
                  <a:cubicBezTo>
                    <a:pt x="401" y="515"/>
                    <a:pt x="398" y="433"/>
                    <a:pt x="398" y="392"/>
                  </a:cubicBezTo>
                  <a:cubicBezTo>
                    <a:pt x="398" y="338"/>
                    <a:pt x="414" y="310"/>
                    <a:pt x="447" y="310"/>
                  </a:cubicBezTo>
                  <a:cubicBezTo>
                    <a:pt x="464" y="310"/>
                    <a:pt x="486" y="318"/>
                    <a:pt x="513" y="334"/>
                  </a:cubicBezTo>
                  <a:lnTo>
                    <a:pt x="591" y="378"/>
                  </a:lnTo>
                  <a:lnTo>
                    <a:pt x="592" y="127"/>
                  </a:lnTo>
                  <a:lnTo>
                    <a:pt x="463" y="56"/>
                  </a:lnTo>
                  <a:cubicBezTo>
                    <a:pt x="401" y="19"/>
                    <a:pt x="346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492080" y="1334550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8" y="1"/>
                  </a:moveTo>
                  <a:lnTo>
                    <a:pt x="7" y="253"/>
                  </a:lnTo>
                  <a:lnTo>
                    <a:pt x="84" y="299"/>
                  </a:lnTo>
                  <a:cubicBezTo>
                    <a:pt x="161" y="342"/>
                    <a:pt x="198" y="407"/>
                    <a:pt x="198" y="490"/>
                  </a:cubicBezTo>
                  <a:cubicBezTo>
                    <a:pt x="198" y="530"/>
                    <a:pt x="193" y="605"/>
                    <a:pt x="182" y="719"/>
                  </a:cubicBezTo>
                  <a:cubicBezTo>
                    <a:pt x="182" y="734"/>
                    <a:pt x="178" y="773"/>
                    <a:pt x="173" y="836"/>
                  </a:cubicBezTo>
                  <a:cubicBezTo>
                    <a:pt x="168" y="898"/>
                    <a:pt x="166" y="956"/>
                    <a:pt x="166" y="1007"/>
                  </a:cubicBezTo>
                  <a:cubicBezTo>
                    <a:pt x="164" y="1083"/>
                    <a:pt x="179" y="1153"/>
                    <a:pt x="212" y="1222"/>
                  </a:cubicBezTo>
                  <a:cubicBezTo>
                    <a:pt x="244" y="1291"/>
                    <a:pt x="293" y="1350"/>
                    <a:pt x="358" y="1406"/>
                  </a:cubicBezTo>
                  <a:cubicBezTo>
                    <a:pt x="330" y="1397"/>
                    <a:pt x="305" y="1393"/>
                    <a:pt x="284" y="1393"/>
                  </a:cubicBezTo>
                  <a:cubicBezTo>
                    <a:pt x="254" y="1393"/>
                    <a:pt x="229" y="1401"/>
                    <a:pt x="210" y="1419"/>
                  </a:cubicBezTo>
                  <a:cubicBezTo>
                    <a:pt x="178" y="1448"/>
                    <a:pt x="163" y="1502"/>
                    <a:pt x="163" y="1579"/>
                  </a:cubicBezTo>
                  <a:cubicBezTo>
                    <a:pt x="163" y="1626"/>
                    <a:pt x="164" y="1685"/>
                    <a:pt x="169" y="1755"/>
                  </a:cubicBezTo>
                  <a:cubicBezTo>
                    <a:pt x="174" y="1823"/>
                    <a:pt x="177" y="1868"/>
                    <a:pt x="178" y="1885"/>
                  </a:cubicBezTo>
                  <a:cubicBezTo>
                    <a:pt x="188" y="2010"/>
                    <a:pt x="193" y="2092"/>
                    <a:pt x="193" y="2130"/>
                  </a:cubicBezTo>
                  <a:cubicBezTo>
                    <a:pt x="193" y="2174"/>
                    <a:pt x="183" y="2201"/>
                    <a:pt x="166" y="2210"/>
                  </a:cubicBezTo>
                  <a:cubicBezTo>
                    <a:pt x="160" y="2213"/>
                    <a:pt x="154" y="2214"/>
                    <a:pt x="147" y="2214"/>
                  </a:cubicBezTo>
                  <a:cubicBezTo>
                    <a:pt x="129" y="2214"/>
                    <a:pt x="106" y="2206"/>
                    <a:pt x="79" y="2190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6" y="2471"/>
                  </a:lnTo>
                  <a:cubicBezTo>
                    <a:pt x="188" y="2508"/>
                    <a:pt x="243" y="2526"/>
                    <a:pt x="290" y="2526"/>
                  </a:cubicBezTo>
                  <a:cubicBezTo>
                    <a:pt x="314" y="2526"/>
                    <a:pt x="335" y="2521"/>
                    <a:pt x="355" y="2511"/>
                  </a:cubicBezTo>
                  <a:cubicBezTo>
                    <a:pt x="414" y="2483"/>
                    <a:pt x="443" y="2413"/>
                    <a:pt x="443" y="2303"/>
                  </a:cubicBezTo>
                  <a:cubicBezTo>
                    <a:pt x="443" y="2241"/>
                    <a:pt x="438" y="2139"/>
                    <a:pt x="425" y="1999"/>
                  </a:cubicBezTo>
                  <a:cubicBezTo>
                    <a:pt x="415" y="1880"/>
                    <a:pt x="410" y="1792"/>
                    <a:pt x="410" y="1734"/>
                  </a:cubicBezTo>
                  <a:cubicBezTo>
                    <a:pt x="410" y="1682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5"/>
                  </a:lnTo>
                  <a:cubicBezTo>
                    <a:pt x="534" y="1385"/>
                    <a:pt x="488" y="1341"/>
                    <a:pt x="458" y="1292"/>
                  </a:cubicBezTo>
                  <a:cubicBezTo>
                    <a:pt x="429" y="1243"/>
                    <a:pt x="414" y="1192"/>
                    <a:pt x="414" y="1141"/>
                  </a:cubicBezTo>
                  <a:cubicBezTo>
                    <a:pt x="414" y="1081"/>
                    <a:pt x="419" y="997"/>
                    <a:pt x="430" y="892"/>
                  </a:cubicBezTo>
                  <a:cubicBezTo>
                    <a:pt x="445" y="766"/>
                    <a:pt x="451" y="672"/>
                    <a:pt x="451" y="611"/>
                  </a:cubicBezTo>
                  <a:cubicBezTo>
                    <a:pt x="451" y="501"/>
                    <a:pt x="422" y="398"/>
                    <a:pt x="364" y="303"/>
                  </a:cubicBezTo>
                  <a:cubicBezTo>
                    <a:pt x="307" y="208"/>
                    <a:pt x="231" y="133"/>
                    <a:pt x="136" y="77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246818" y="1099286"/>
              <a:ext cx="446855" cy="577132"/>
            </a:xfrm>
            <a:custGeom>
              <a:rect b="b" l="l" r="r" t="t"/>
              <a:pathLst>
                <a:path extrusionOk="0" h="7850" w="6078">
                  <a:moveTo>
                    <a:pt x="1" y="274"/>
                  </a:moveTo>
                  <a:lnTo>
                    <a:pt x="1" y="274"/>
                  </a:lnTo>
                  <a:cubicBezTo>
                    <a:pt x="1" y="274"/>
                    <a:pt x="1" y="274"/>
                    <a:pt x="0" y="274"/>
                  </a:cubicBezTo>
                  <a:lnTo>
                    <a:pt x="1" y="274"/>
                  </a:lnTo>
                  <a:close/>
                  <a:moveTo>
                    <a:pt x="553" y="1"/>
                  </a:moveTo>
                  <a:cubicBezTo>
                    <a:pt x="498" y="1"/>
                    <a:pt x="448" y="14"/>
                    <a:pt x="404" y="39"/>
                  </a:cubicBezTo>
                  <a:lnTo>
                    <a:pt x="1" y="274"/>
                  </a:lnTo>
                  <a:lnTo>
                    <a:pt x="1" y="274"/>
                  </a:lnTo>
                  <a:cubicBezTo>
                    <a:pt x="44" y="249"/>
                    <a:pt x="93" y="236"/>
                    <a:pt x="148" y="236"/>
                  </a:cubicBezTo>
                  <a:cubicBezTo>
                    <a:pt x="223" y="236"/>
                    <a:pt x="309" y="261"/>
                    <a:pt x="399" y="312"/>
                  </a:cubicBezTo>
                  <a:lnTo>
                    <a:pt x="5112" y="3033"/>
                  </a:lnTo>
                  <a:cubicBezTo>
                    <a:pt x="5422" y="3213"/>
                    <a:pt x="5673" y="3647"/>
                    <a:pt x="5673" y="4004"/>
                  </a:cubicBezTo>
                  <a:lnTo>
                    <a:pt x="5663" y="7489"/>
                  </a:lnTo>
                  <a:cubicBezTo>
                    <a:pt x="5663" y="7663"/>
                    <a:pt x="5601" y="7788"/>
                    <a:pt x="5502" y="7847"/>
                  </a:cubicBezTo>
                  <a:lnTo>
                    <a:pt x="5502" y="7847"/>
                  </a:lnTo>
                  <a:lnTo>
                    <a:pt x="5902" y="7614"/>
                  </a:lnTo>
                  <a:cubicBezTo>
                    <a:pt x="6004" y="7556"/>
                    <a:pt x="6067" y="7431"/>
                    <a:pt x="6067" y="7254"/>
                  </a:cubicBezTo>
                  <a:lnTo>
                    <a:pt x="6077" y="3768"/>
                  </a:lnTo>
                  <a:cubicBezTo>
                    <a:pt x="6077" y="3412"/>
                    <a:pt x="5827" y="2977"/>
                    <a:pt x="5517" y="2798"/>
                  </a:cubicBezTo>
                  <a:lnTo>
                    <a:pt x="804" y="78"/>
                  </a:lnTo>
                  <a:cubicBezTo>
                    <a:pt x="714" y="25"/>
                    <a:pt x="628" y="1"/>
                    <a:pt x="553" y="1"/>
                  </a:cubicBezTo>
                  <a:close/>
                  <a:moveTo>
                    <a:pt x="5502" y="7847"/>
                  </a:moveTo>
                  <a:lnTo>
                    <a:pt x="5498" y="7849"/>
                  </a:lnTo>
                  <a:cubicBezTo>
                    <a:pt x="5500" y="7849"/>
                    <a:pt x="5501" y="7848"/>
                    <a:pt x="5502" y="78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1"/>
          <p:cNvGrpSpPr/>
          <p:nvPr/>
        </p:nvGrpSpPr>
        <p:grpSpPr>
          <a:xfrm>
            <a:off x="8682470" y="4142043"/>
            <a:ext cx="434598" cy="628118"/>
            <a:chOff x="6628956" y="1103991"/>
            <a:chExt cx="359439" cy="519492"/>
          </a:xfrm>
        </p:grpSpPr>
        <p:sp>
          <p:nvSpPr>
            <p:cNvPr id="261" name="Google Shape;261;p21"/>
            <p:cNvSpPr/>
            <p:nvPr/>
          </p:nvSpPr>
          <p:spPr>
            <a:xfrm>
              <a:off x="6773937" y="1426303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90773" y="1442772"/>
              <a:ext cx="39113" cy="22791"/>
            </a:xfrm>
            <a:custGeom>
              <a:rect b="b" l="l" r="r" t="t"/>
              <a:pathLst>
                <a:path extrusionOk="0" h="310" w="532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787979" y="1420348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794449" y="1426303"/>
              <a:ext cx="35437" cy="20659"/>
            </a:xfrm>
            <a:custGeom>
              <a:rect b="b" l="l" r="r" t="t"/>
              <a:pathLst>
                <a:path extrusionOk="0" h="281" w="482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6800110" y="1429538"/>
              <a:ext cx="29776" cy="36025"/>
            </a:xfrm>
            <a:custGeom>
              <a:rect b="b" l="l" r="r" t="t"/>
              <a:pathLst>
                <a:path extrusionOk="0" h="490" w="405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6767688" y="1364840"/>
              <a:ext cx="36098" cy="78813"/>
            </a:xfrm>
            <a:custGeom>
              <a:rect b="b" l="l" r="r" t="t"/>
              <a:pathLst>
                <a:path extrusionOk="0" h="1072" w="491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6785994" y="1395351"/>
              <a:ext cx="31761" cy="42421"/>
            </a:xfrm>
            <a:custGeom>
              <a:rect b="b" l="l" r="r" t="t"/>
              <a:pathLst>
                <a:path extrusionOk="0" h="577" w="432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770261" y="1363297"/>
              <a:ext cx="29849" cy="18748"/>
            </a:xfrm>
            <a:custGeom>
              <a:rect b="b" l="l" r="r" t="t"/>
              <a:pathLst>
                <a:path extrusionOk="0" h="255" w="406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6757101" y="1343667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757101" y="1326757"/>
              <a:ext cx="29996" cy="34334"/>
            </a:xfrm>
            <a:custGeom>
              <a:rect b="b" l="l" r="r" t="t"/>
              <a:pathLst>
                <a:path extrusionOk="0" h="467" w="408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774231" y="1345137"/>
              <a:ext cx="30070" cy="17498"/>
            </a:xfrm>
            <a:custGeom>
              <a:rect b="b" l="l" r="r" t="t"/>
              <a:pathLst>
                <a:path extrusionOk="0" h="238" w="409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774525" y="1345211"/>
              <a:ext cx="29849" cy="17424"/>
            </a:xfrm>
            <a:custGeom>
              <a:rect b="b" l="l" r="r" t="t"/>
              <a:pathLst>
                <a:path extrusionOk="0" h="237" w="406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757175" y="1326610"/>
              <a:ext cx="40142" cy="19483"/>
            </a:xfrm>
            <a:custGeom>
              <a:rect b="b" l="l" r="r" t="t"/>
              <a:pathLst>
                <a:path extrusionOk="0" h="265" w="546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774231" y="1344769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774599" y="1344990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767467" y="1263971"/>
              <a:ext cx="36172" cy="81534"/>
            </a:xfrm>
            <a:custGeom>
              <a:rect b="b" l="l" r="r" t="t"/>
              <a:pathLst>
                <a:path extrusionOk="0" h="1109" w="492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783715" y="1309700"/>
              <a:ext cx="34554" cy="52640"/>
            </a:xfrm>
            <a:custGeom>
              <a:rect b="b" l="l" r="r" t="t"/>
              <a:pathLst>
                <a:path extrusionOk="0" h="716" w="47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6899436" y="1460711"/>
              <a:ext cx="31687" cy="41245"/>
            </a:xfrm>
            <a:custGeom>
              <a:rect b="b" l="l" r="r" t="t"/>
              <a:pathLst>
                <a:path extrusionOk="0" h="561" w="431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6786362" y="1285953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6788347" y="1285512"/>
              <a:ext cx="36319" cy="19042"/>
            </a:xfrm>
            <a:custGeom>
              <a:rect b="b" l="l" r="r" t="t"/>
              <a:pathLst>
                <a:path extrusionOk="0" h="259" w="494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794817" y="1287277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773864" y="1262648"/>
              <a:ext cx="47053" cy="21394"/>
            </a:xfrm>
            <a:custGeom>
              <a:rect b="b" l="l" r="r" t="t"/>
              <a:pathLst>
                <a:path extrusionOk="0" h="291" w="64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6800698" y="1272132"/>
              <a:ext cx="29776" cy="35804"/>
            </a:xfrm>
            <a:custGeom>
              <a:rect b="b" l="l" r="r" t="t"/>
              <a:pathLst>
                <a:path extrusionOk="0" h="487" w="405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791214" y="1266544"/>
              <a:ext cx="39260" cy="22865"/>
            </a:xfrm>
            <a:custGeom>
              <a:rect b="b" l="l" r="r" t="t"/>
              <a:pathLst>
                <a:path extrusionOk="0" h="311" w="534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99142" y="1425568"/>
              <a:ext cx="34554" cy="52567"/>
            </a:xfrm>
            <a:custGeom>
              <a:rect b="b" l="l" r="r" t="t"/>
              <a:pathLst>
                <a:path extrusionOk="0" h="715" w="47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6913772" y="1442404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6903847" y="1424465"/>
              <a:ext cx="39407" cy="18380"/>
            </a:xfrm>
            <a:custGeom>
              <a:rect b="b" l="l" r="r" t="t"/>
              <a:pathLst>
                <a:path extrusionOk="0" h="250" w="536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6899215" y="1396086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6920168" y="1441742"/>
              <a:ext cx="40068" cy="19409"/>
            </a:xfrm>
            <a:custGeom>
              <a:rect b="b" l="l" r="r" t="t"/>
              <a:pathLst>
                <a:path extrusionOk="0" h="264" w="545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6930461" y="1426744"/>
              <a:ext cx="29849" cy="34334"/>
            </a:xfrm>
            <a:custGeom>
              <a:rect b="b" l="l" r="r" t="t"/>
              <a:pathLst>
                <a:path extrusionOk="0" h="467" w="406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899215" y="1374986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887526" y="1340799"/>
              <a:ext cx="35437" cy="20586"/>
            </a:xfrm>
            <a:custGeom>
              <a:rect b="b" l="l" r="r" t="t"/>
              <a:pathLst>
                <a:path extrusionOk="0" h="280" w="482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93334" y="1344108"/>
              <a:ext cx="38157" cy="48303"/>
            </a:xfrm>
            <a:custGeom>
              <a:rect b="b" l="l" r="r" t="t"/>
              <a:pathLst>
                <a:path extrusionOk="0" h="657" w="519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6887526" y="1322272"/>
              <a:ext cx="29923" cy="35878"/>
            </a:xfrm>
            <a:custGeom>
              <a:rect b="b" l="l" r="r" t="t"/>
              <a:pathLst>
                <a:path extrusionOk="0" h="488" w="407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6887673" y="1322272"/>
              <a:ext cx="39039" cy="22718"/>
            </a:xfrm>
            <a:custGeom>
              <a:rect b="b" l="l" r="r" t="t"/>
              <a:pathLst>
                <a:path extrusionOk="0" h="309" w="531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6896936" y="1327639"/>
              <a:ext cx="63374" cy="116456"/>
            </a:xfrm>
            <a:custGeom>
              <a:rect b="b" l="l" r="r" t="t"/>
              <a:pathLst>
                <a:path extrusionOk="0" h="1584" w="862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6628956" y="1121122"/>
              <a:ext cx="329664" cy="502362"/>
            </a:xfrm>
            <a:custGeom>
              <a:rect b="b" l="l" r="r" t="t"/>
              <a:pathLst>
                <a:path extrusionOk="0" h="6833" w="4484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6757028" y="1280145"/>
              <a:ext cx="43744" cy="185564"/>
            </a:xfrm>
            <a:custGeom>
              <a:rect b="b" l="l" r="r" t="t"/>
              <a:pathLst>
                <a:path extrusionOk="0" h="2524" w="595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6887011" y="1339329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641675" y="1103991"/>
              <a:ext cx="346720" cy="516846"/>
            </a:xfrm>
            <a:custGeom>
              <a:rect b="b" l="l" r="r" t="t"/>
              <a:pathLst>
                <a:path extrusionOk="0" h="7030" w="4716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6699094" y="1220300"/>
              <a:ext cx="194166" cy="267172"/>
            </a:xfrm>
            <a:custGeom>
              <a:rect b="b" l="l" r="r" t="t"/>
              <a:pathLst>
                <a:path extrusionOk="0" h="3634" w="2641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hasCustomPrompt="1" type="title"/>
          </p:nvPr>
        </p:nvSpPr>
        <p:spPr>
          <a:xfrm>
            <a:off x="746600" y="2870075"/>
            <a:ext cx="202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" name="Google Shape;304;p22"/>
          <p:cNvSpPr txBox="1"/>
          <p:nvPr>
            <p:ph idx="1" type="subTitle"/>
          </p:nvPr>
        </p:nvSpPr>
        <p:spPr>
          <a:xfrm>
            <a:off x="746600" y="3990200"/>
            <a:ext cx="2022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2"/>
          <p:cNvSpPr txBox="1"/>
          <p:nvPr>
            <p:ph hasCustomPrompt="1" idx="2" type="title"/>
          </p:nvPr>
        </p:nvSpPr>
        <p:spPr>
          <a:xfrm>
            <a:off x="3560675" y="2874175"/>
            <a:ext cx="202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6" name="Google Shape;306;p22"/>
          <p:cNvSpPr txBox="1"/>
          <p:nvPr>
            <p:ph idx="3" type="subTitle"/>
          </p:nvPr>
        </p:nvSpPr>
        <p:spPr>
          <a:xfrm>
            <a:off x="3560750" y="3994316"/>
            <a:ext cx="2022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>
            <p:ph hasCustomPrompt="1" idx="4" type="title"/>
          </p:nvPr>
        </p:nvSpPr>
        <p:spPr>
          <a:xfrm>
            <a:off x="6374750" y="2878275"/>
            <a:ext cx="202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p22"/>
          <p:cNvSpPr txBox="1"/>
          <p:nvPr>
            <p:ph idx="5" type="subTitle"/>
          </p:nvPr>
        </p:nvSpPr>
        <p:spPr>
          <a:xfrm>
            <a:off x="6374750" y="3998400"/>
            <a:ext cx="2022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2"/>
          <p:cNvSpPr txBox="1"/>
          <p:nvPr>
            <p:ph idx="6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22"/>
          <p:cNvSpPr txBox="1"/>
          <p:nvPr>
            <p:ph idx="7" type="subTitle"/>
          </p:nvPr>
        </p:nvSpPr>
        <p:spPr>
          <a:xfrm>
            <a:off x="746600" y="3626074"/>
            <a:ext cx="2022600" cy="4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22"/>
          <p:cNvSpPr txBox="1"/>
          <p:nvPr>
            <p:ph idx="8" type="subTitle"/>
          </p:nvPr>
        </p:nvSpPr>
        <p:spPr>
          <a:xfrm>
            <a:off x="3560762" y="3630177"/>
            <a:ext cx="2022600" cy="4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2"/>
          <p:cNvSpPr txBox="1"/>
          <p:nvPr>
            <p:ph idx="9" type="subTitle"/>
          </p:nvPr>
        </p:nvSpPr>
        <p:spPr>
          <a:xfrm>
            <a:off x="6374750" y="3634277"/>
            <a:ext cx="2022600" cy="4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13" name="Google Shape;313;p22"/>
          <p:cNvGrpSpPr/>
          <p:nvPr/>
        </p:nvGrpSpPr>
        <p:grpSpPr>
          <a:xfrm>
            <a:off x="356570" y="4317482"/>
            <a:ext cx="528993" cy="734443"/>
            <a:chOff x="8565189" y="3419854"/>
            <a:chExt cx="325675" cy="440155"/>
          </a:xfrm>
        </p:grpSpPr>
        <p:sp>
          <p:nvSpPr>
            <p:cNvPr id="314" name="Google Shape;314;p22"/>
            <p:cNvSpPr/>
            <p:nvPr/>
          </p:nvSpPr>
          <p:spPr>
            <a:xfrm>
              <a:off x="8605839" y="3419854"/>
              <a:ext cx="285024" cy="422892"/>
            </a:xfrm>
            <a:custGeom>
              <a:rect b="b" l="l" r="r" t="t"/>
              <a:pathLst>
                <a:path extrusionOk="0" h="9872" w="6654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565189" y="3437118"/>
              <a:ext cx="285110" cy="422892"/>
            </a:xfrm>
            <a:custGeom>
              <a:rect b="b" l="l" r="r" t="t"/>
              <a:pathLst>
                <a:path extrusionOk="0" h="9872" w="6656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27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696136" y="3631472"/>
              <a:ext cx="24373" cy="31314"/>
            </a:xfrm>
            <a:custGeom>
              <a:rect b="b" l="l" r="r" t="t"/>
              <a:pathLst>
                <a:path extrusionOk="0" h="731" w="569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686755" y="3619349"/>
              <a:ext cx="43092" cy="55432"/>
            </a:xfrm>
            <a:custGeom>
              <a:rect b="b" l="l" r="r" t="t"/>
              <a:pathLst>
                <a:path extrusionOk="0" h="1294" w="1006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655357" y="3608168"/>
              <a:ext cx="105845" cy="77836"/>
            </a:xfrm>
            <a:custGeom>
              <a:rect b="b" l="l" r="r" t="t"/>
              <a:pathLst>
                <a:path extrusionOk="0" h="1817" w="2471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621560" y="3499447"/>
              <a:ext cx="28571" cy="40953"/>
            </a:xfrm>
            <a:custGeom>
              <a:rect b="b" l="l" r="r" t="t"/>
              <a:pathLst>
                <a:path extrusionOk="0" h="956" w="667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765914" y="3582808"/>
              <a:ext cx="28528" cy="51019"/>
            </a:xfrm>
            <a:custGeom>
              <a:rect b="b" l="l" r="r" t="t"/>
              <a:pathLst>
                <a:path extrusionOk="0" h="1191" w="666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765443" y="3756771"/>
              <a:ext cx="28571" cy="40910"/>
            </a:xfrm>
            <a:custGeom>
              <a:rect b="b" l="l" r="r" t="t"/>
              <a:pathLst>
                <a:path extrusionOk="0" h="955" w="667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621131" y="3663343"/>
              <a:ext cx="28485" cy="51019"/>
            </a:xfrm>
            <a:custGeom>
              <a:rect b="b" l="l" r="r" t="t"/>
              <a:pathLst>
                <a:path extrusionOk="0" h="1191" w="665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2"/>
          <p:cNvGrpSpPr/>
          <p:nvPr/>
        </p:nvGrpSpPr>
        <p:grpSpPr>
          <a:xfrm>
            <a:off x="141801" y="3967611"/>
            <a:ext cx="537010" cy="686780"/>
            <a:chOff x="6195375" y="1653250"/>
            <a:chExt cx="113000" cy="144500"/>
          </a:xfrm>
        </p:grpSpPr>
        <p:sp>
          <p:nvSpPr>
            <p:cNvPr id="324" name="Google Shape;324;p22"/>
            <p:cNvSpPr/>
            <p:nvPr/>
          </p:nvSpPr>
          <p:spPr>
            <a:xfrm>
              <a:off x="6238675" y="1711250"/>
              <a:ext cx="19750" cy="32400"/>
            </a:xfrm>
            <a:custGeom>
              <a:rect b="b" l="l" r="r" t="t"/>
              <a:pathLst>
                <a:path extrusionOk="0" h="1296" w="79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261500" y="1722200"/>
              <a:ext cx="22400" cy="28125"/>
            </a:xfrm>
            <a:custGeom>
              <a:rect b="b" l="l" r="r" t="t"/>
              <a:pathLst>
                <a:path extrusionOk="0" h="1125" w="896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195375" y="1657200"/>
              <a:ext cx="106325" cy="140550"/>
            </a:xfrm>
            <a:custGeom>
              <a:rect b="b" l="l" r="r" t="t"/>
              <a:pathLst>
                <a:path extrusionOk="0" h="5622" w="4253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213125" y="1705025"/>
              <a:ext cx="22375" cy="28075"/>
            </a:xfrm>
            <a:custGeom>
              <a:rect b="b" l="l" r="r" t="t"/>
              <a:pathLst>
                <a:path extrusionOk="0" h="1123" w="895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199650" y="1653250"/>
              <a:ext cx="16825" cy="5900"/>
            </a:xfrm>
            <a:custGeom>
              <a:rect b="b" l="l" r="r" t="t"/>
              <a:pathLst>
                <a:path extrusionOk="0" h="236" w="673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297325" y="1783725"/>
              <a:ext cx="10875" cy="13050"/>
            </a:xfrm>
            <a:custGeom>
              <a:rect b="b" l="l" r="r" t="t"/>
              <a:pathLst>
                <a:path extrusionOk="0" h="522" w="435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301450" y="1724600"/>
              <a:ext cx="6900" cy="63075"/>
            </a:xfrm>
            <a:custGeom>
              <a:rect b="b" l="l" r="r" t="t"/>
              <a:pathLst>
                <a:path extrusionOk="0" h="2523" w="276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209775" y="1655175"/>
              <a:ext cx="84450" cy="48850"/>
            </a:xfrm>
            <a:custGeom>
              <a:rect b="b" l="l" r="r" t="t"/>
              <a:pathLst>
                <a:path extrusionOk="0" h="1954" w="3378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287475" y="1700075"/>
              <a:ext cx="20900" cy="28450"/>
            </a:xfrm>
            <a:custGeom>
              <a:rect b="b" l="l" r="r" t="t"/>
              <a:pathLst>
                <a:path extrusionOk="0" h="1138" w="836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2"/>
          <p:cNvGrpSpPr/>
          <p:nvPr/>
        </p:nvGrpSpPr>
        <p:grpSpPr>
          <a:xfrm>
            <a:off x="8659445" y="220943"/>
            <a:ext cx="434598" cy="628118"/>
            <a:chOff x="6628956" y="1103991"/>
            <a:chExt cx="359439" cy="519492"/>
          </a:xfrm>
        </p:grpSpPr>
        <p:sp>
          <p:nvSpPr>
            <p:cNvPr id="334" name="Google Shape;334;p22"/>
            <p:cNvSpPr/>
            <p:nvPr/>
          </p:nvSpPr>
          <p:spPr>
            <a:xfrm>
              <a:off x="6773937" y="1426303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790773" y="1442772"/>
              <a:ext cx="39113" cy="22791"/>
            </a:xfrm>
            <a:custGeom>
              <a:rect b="b" l="l" r="r" t="t"/>
              <a:pathLst>
                <a:path extrusionOk="0" h="310" w="532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787979" y="1420348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794449" y="1426303"/>
              <a:ext cx="35437" cy="20659"/>
            </a:xfrm>
            <a:custGeom>
              <a:rect b="b" l="l" r="r" t="t"/>
              <a:pathLst>
                <a:path extrusionOk="0" h="281" w="482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800110" y="1429538"/>
              <a:ext cx="29776" cy="36025"/>
            </a:xfrm>
            <a:custGeom>
              <a:rect b="b" l="l" r="r" t="t"/>
              <a:pathLst>
                <a:path extrusionOk="0" h="490" w="405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767688" y="1364840"/>
              <a:ext cx="36098" cy="78813"/>
            </a:xfrm>
            <a:custGeom>
              <a:rect b="b" l="l" r="r" t="t"/>
              <a:pathLst>
                <a:path extrusionOk="0" h="1072" w="491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785994" y="1395351"/>
              <a:ext cx="31761" cy="42421"/>
            </a:xfrm>
            <a:custGeom>
              <a:rect b="b" l="l" r="r" t="t"/>
              <a:pathLst>
                <a:path extrusionOk="0" h="577" w="432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770261" y="1363297"/>
              <a:ext cx="29849" cy="18748"/>
            </a:xfrm>
            <a:custGeom>
              <a:rect b="b" l="l" r="r" t="t"/>
              <a:pathLst>
                <a:path extrusionOk="0" h="255" w="406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757101" y="1343667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757101" y="1326757"/>
              <a:ext cx="29996" cy="34334"/>
            </a:xfrm>
            <a:custGeom>
              <a:rect b="b" l="l" r="r" t="t"/>
              <a:pathLst>
                <a:path extrusionOk="0" h="467" w="408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774231" y="1345137"/>
              <a:ext cx="30070" cy="17498"/>
            </a:xfrm>
            <a:custGeom>
              <a:rect b="b" l="l" r="r" t="t"/>
              <a:pathLst>
                <a:path extrusionOk="0" h="238" w="409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774525" y="1345211"/>
              <a:ext cx="29849" cy="17424"/>
            </a:xfrm>
            <a:custGeom>
              <a:rect b="b" l="l" r="r" t="t"/>
              <a:pathLst>
                <a:path extrusionOk="0" h="237" w="406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757175" y="1326610"/>
              <a:ext cx="40142" cy="19483"/>
            </a:xfrm>
            <a:custGeom>
              <a:rect b="b" l="l" r="r" t="t"/>
              <a:pathLst>
                <a:path extrusionOk="0" h="265" w="546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774231" y="1344769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774599" y="1344990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767467" y="1263971"/>
              <a:ext cx="36172" cy="81534"/>
            </a:xfrm>
            <a:custGeom>
              <a:rect b="b" l="l" r="r" t="t"/>
              <a:pathLst>
                <a:path extrusionOk="0" h="1109" w="492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783715" y="1309700"/>
              <a:ext cx="34554" cy="52640"/>
            </a:xfrm>
            <a:custGeom>
              <a:rect b="b" l="l" r="r" t="t"/>
              <a:pathLst>
                <a:path extrusionOk="0" h="716" w="47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899436" y="1460711"/>
              <a:ext cx="31687" cy="41245"/>
            </a:xfrm>
            <a:custGeom>
              <a:rect b="b" l="l" r="r" t="t"/>
              <a:pathLst>
                <a:path extrusionOk="0" h="561" w="431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786362" y="1285953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788347" y="1285512"/>
              <a:ext cx="36319" cy="19042"/>
            </a:xfrm>
            <a:custGeom>
              <a:rect b="b" l="l" r="r" t="t"/>
              <a:pathLst>
                <a:path extrusionOk="0" h="259" w="494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794817" y="1287277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773864" y="1262648"/>
              <a:ext cx="47053" cy="21394"/>
            </a:xfrm>
            <a:custGeom>
              <a:rect b="b" l="l" r="r" t="t"/>
              <a:pathLst>
                <a:path extrusionOk="0" h="291" w="64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800698" y="1272132"/>
              <a:ext cx="29776" cy="35804"/>
            </a:xfrm>
            <a:custGeom>
              <a:rect b="b" l="l" r="r" t="t"/>
              <a:pathLst>
                <a:path extrusionOk="0" h="487" w="405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791214" y="1266544"/>
              <a:ext cx="39260" cy="22865"/>
            </a:xfrm>
            <a:custGeom>
              <a:rect b="b" l="l" r="r" t="t"/>
              <a:pathLst>
                <a:path extrusionOk="0" h="311" w="534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899142" y="1425568"/>
              <a:ext cx="34554" cy="52567"/>
            </a:xfrm>
            <a:custGeom>
              <a:rect b="b" l="l" r="r" t="t"/>
              <a:pathLst>
                <a:path extrusionOk="0" h="715" w="47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913772" y="1442404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903847" y="1424465"/>
              <a:ext cx="39407" cy="18380"/>
            </a:xfrm>
            <a:custGeom>
              <a:rect b="b" l="l" r="r" t="t"/>
              <a:pathLst>
                <a:path extrusionOk="0" h="250" w="536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899215" y="1396086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920168" y="1441742"/>
              <a:ext cx="40068" cy="19409"/>
            </a:xfrm>
            <a:custGeom>
              <a:rect b="b" l="l" r="r" t="t"/>
              <a:pathLst>
                <a:path extrusionOk="0" h="264" w="545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30461" y="1426744"/>
              <a:ext cx="29849" cy="34334"/>
            </a:xfrm>
            <a:custGeom>
              <a:rect b="b" l="l" r="r" t="t"/>
              <a:pathLst>
                <a:path extrusionOk="0" h="467" w="406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899215" y="1374986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887526" y="1340799"/>
              <a:ext cx="35437" cy="20586"/>
            </a:xfrm>
            <a:custGeom>
              <a:rect b="b" l="l" r="r" t="t"/>
              <a:pathLst>
                <a:path extrusionOk="0" h="280" w="482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893334" y="1344108"/>
              <a:ext cx="38157" cy="48303"/>
            </a:xfrm>
            <a:custGeom>
              <a:rect b="b" l="l" r="r" t="t"/>
              <a:pathLst>
                <a:path extrusionOk="0" h="657" w="519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887526" y="1322272"/>
              <a:ext cx="29923" cy="35878"/>
            </a:xfrm>
            <a:custGeom>
              <a:rect b="b" l="l" r="r" t="t"/>
              <a:pathLst>
                <a:path extrusionOk="0" h="488" w="407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887673" y="1322272"/>
              <a:ext cx="39039" cy="22718"/>
            </a:xfrm>
            <a:custGeom>
              <a:rect b="b" l="l" r="r" t="t"/>
              <a:pathLst>
                <a:path extrusionOk="0" h="309" w="531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896936" y="1327639"/>
              <a:ext cx="63374" cy="116456"/>
            </a:xfrm>
            <a:custGeom>
              <a:rect b="b" l="l" r="r" t="t"/>
              <a:pathLst>
                <a:path extrusionOk="0" h="1584" w="862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628956" y="1121122"/>
              <a:ext cx="329664" cy="502362"/>
            </a:xfrm>
            <a:custGeom>
              <a:rect b="b" l="l" r="r" t="t"/>
              <a:pathLst>
                <a:path extrusionOk="0" h="6833" w="4484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757028" y="1280145"/>
              <a:ext cx="43744" cy="185564"/>
            </a:xfrm>
            <a:custGeom>
              <a:rect b="b" l="l" r="r" t="t"/>
              <a:pathLst>
                <a:path extrusionOk="0" h="2524" w="595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887011" y="1339329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641675" y="1103991"/>
              <a:ext cx="346720" cy="516846"/>
            </a:xfrm>
            <a:custGeom>
              <a:rect b="b" l="l" r="r" t="t"/>
              <a:pathLst>
                <a:path extrusionOk="0" h="7030" w="4716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699094" y="1220300"/>
              <a:ext cx="194166" cy="267172"/>
            </a:xfrm>
            <a:custGeom>
              <a:rect b="b" l="l" r="r" t="t"/>
              <a:pathLst>
                <a:path extrusionOk="0" h="3634" w="2641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7" name="Google Shape;377;p23"/>
          <p:cNvGrpSpPr/>
          <p:nvPr/>
        </p:nvGrpSpPr>
        <p:grpSpPr>
          <a:xfrm>
            <a:off x="8187089" y="744"/>
            <a:ext cx="527212" cy="1052218"/>
            <a:chOff x="4803225" y="428425"/>
            <a:chExt cx="179275" cy="357800"/>
          </a:xfrm>
        </p:grpSpPr>
        <p:sp>
          <p:nvSpPr>
            <p:cNvPr id="378" name="Google Shape;378;p23"/>
            <p:cNvSpPr/>
            <p:nvPr/>
          </p:nvSpPr>
          <p:spPr>
            <a:xfrm>
              <a:off x="4803225" y="428425"/>
              <a:ext cx="179275" cy="357800"/>
            </a:xfrm>
            <a:custGeom>
              <a:rect b="b" l="l" r="r" t="t"/>
              <a:pathLst>
                <a:path extrusionOk="0" h="14312" w="7171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4828200" y="466050"/>
              <a:ext cx="36850" cy="71200"/>
            </a:xfrm>
            <a:custGeom>
              <a:rect b="b" l="l" r="r" t="t"/>
              <a:pathLst>
                <a:path extrusionOk="0" h="2848" w="1474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883650" y="498075"/>
              <a:ext cx="80075" cy="53425"/>
            </a:xfrm>
            <a:custGeom>
              <a:rect b="b" l="l" r="r" t="t"/>
              <a:pathLst>
                <a:path extrusionOk="0" h="2137" w="3203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883575" y="515950"/>
              <a:ext cx="80100" cy="53450"/>
            </a:xfrm>
            <a:custGeom>
              <a:rect b="b" l="l" r="r" t="t"/>
              <a:pathLst>
                <a:path extrusionOk="0" h="2138" w="3204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819875" y="532975"/>
              <a:ext cx="143675" cy="90125"/>
            </a:xfrm>
            <a:custGeom>
              <a:rect b="b" l="l" r="r" t="t"/>
              <a:pathLst>
                <a:path extrusionOk="0" h="3605" w="5747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819825" y="550875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819575" y="640350"/>
              <a:ext cx="101875" cy="66025"/>
            </a:xfrm>
            <a:custGeom>
              <a:rect b="b" l="l" r="r" t="t"/>
              <a:pathLst>
                <a:path extrusionOk="0" h="2641" w="4075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819625" y="622475"/>
              <a:ext cx="143650" cy="90100"/>
            </a:xfrm>
            <a:custGeom>
              <a:rect b="b" l="l" r="r" t="t"/>
              <a:pathLst>
                <a:path extrusionOk="0" h="3604" w="5746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819650" y="604550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819750" y="586650"/>
              <a:ext cx="143625" cy="90125"/>
            </a:xfrm>
            <a:custGeom>
              <a:rect b="b" l="l" r="r" t="t"/>
              <a:pathLst>
                <a:path extrusionOk="0" h="3605" w="5745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819775" y="568750"/>
              <a:ext cx="143675" cy="90150"/>
            </a:xfrm>
            <a:custGeom>
              <a:rect b="b" l="l" r="r" t="t"/>
              <a:pathLst>
                <a:path extrusionOk="0" h="3606" w="5747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883475" y="5517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883550" y="5338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177895" y="2257693"/>
            <a:ext cx="434598" cy="628118"/>
            <a:chOff x="6628956" y="1103991"/>
            <a:chExt cx="359439" cy="519492"/>
          </a:xfrm>
        </p:grpSpPr>
        <p:sp>
          <p:nvSpPr>
            <p:cNvPr id="392" name="Google Shape;392;p23"/>
            <p:cNvSpPr/>
            <p:nvPr/>
          </p:nvSpPr>
          <p:spPr>
            <a:xfrm>
              <a:off x="6773937" y="1426303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6790773" y="1442772"/>
              <a:ext cx="39113" cy="22791"/>
            </a:xfrm>
            <a:custGeom>
              <a:rect b="b" l="l" r="r" t="t"/>
              <a:pathLst>
                <a:path extrusionOk="0" h="310" w="532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6787979" y="1420348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794449" y="1426303"/>
              <a:ext cx="35437" cy="20659"/>
            </a:xfrm>
            <a:custGeom>
              <a:rect b="b" l="l" r="r" t="t"/>
              <a:pathLst>
                <a:path extrusionOk="0" h="281" w="482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6800110" y="1429538"/>
              <a:ext cx="29776" cy="36025"/>
            </a:xfrm>
            <a:custGeom>
              <a:rect b="b" l="l" r="r" t="t"/>
              <a:pathLst>
                <a:path extrusionOk="0" h="490" w="405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6767688" y="1364840"/>
              <a:ext cx="36098" cy="78813"/>
            </a:xfrm>
            <a:custGeom>
              <a:rect b="b" l="l" r="r" t="t"/>
              <a:pathLst>
                <a:path extrusionOk="0" h="1072" w="491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6785994" y="1395351"/>
              <a:ext cx="31761" cy="42421"/>
            </a:xfrm>
            <a:custGeom>
              <a:rect b="b" l="l" r="r" t="t"/>
              <a:pathLst>
                <a:path extrusionOk="0" h="577" w="432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6770261" y="1363297"/>
              <a:ext cx="29849" cy="18748"/>
            </a:xfrm>
            <a:custGeom>
              <a:rect b="b" l="l" r="r" t="t"/>
              <a:pathLst>
                <a:path extrusionOk="0" h="255" w="406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6757101" y="1343667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6757101" y="1326757"/>
              <a:ext cx="29996" cy="34334"/>
            </a:xfrm>
            <a:custGeom>
              <a:rect b="b" l="l" r="r" t="t"/>
              <a:pathLst>
                <a:path extrusionOk="0" h="467" w="408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6774231" y="1345137"/>
              <a:ext cx="30070" cy="17498"/>
            </a:xfrm>
            <a:custGeom>
              <a:rect b="b" l="l" r="r" t="t"/>
              <a:pathLst>
                <a:path extrusionOk="0" h="238" w="409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6774525" y="1345211"/>
              <a:ext cx="29849" cy="17424"/>
            </a:xfrm>
            <a:custGeom>
              <a:rect b="b" l="l" r="r" t="t"/>
              <a:pathLst>
                <a:path extrusionOk="0" h="237" w="406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6757175" y="1326610"/>
              <a:ext cx="40142" cy="19483"/>
            </a:xfrm>
            <a:custGeom>
              <a:rect b="b" l="l" r="r" t="t"/>
              <a:pathLst>
                <a:path extrusionOk="0" h="265" w="546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6774231" y="1344769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6774599" y="1344990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6767467" y="1263971"/>
              <a:ext cx="36172" cy="81534"/>
            </a:xfrm>
            <a:custGeom>
              <a:rect b="b" l="l" r="r" t="t"/>
              <a:pathLst>
                <a:path extrusionOk="0" h="1109" w="492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6783715" y="1309700"/>
              <a:ext cx="34554" cy="52640"/>
            </a:xfrm>
            <a:custGeom>
              <a:rect b="b" l="l" r="r" t="t"/>
              <a:pathLst>
                <a:path extrusionOk="0" h="716" w="47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6899436" y="1460711"/>
              <a:ext cx="31687" cy="41245"/>
            </a:xfrm>
            <a:custGeom>
              <a:rect b="b" l="l" r="r" t="t"/>
              <a:pathLst>
                <a:path extrusionOk="0" h="561" w="431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6786362" y="1285953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788347" y="1285512"/>
              <a:ext cx="36319" cy="19042"/>
            </a:xfrm>
            <a:custGeom>
              <a:rect b="b" l="l" r="r" t="t"/>
              <a:pathLst>
                <a:path extrusionOk="0" h="259" w="494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6794817" y="1287277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773864" y="1262648"/>
              <a:ext cx="47053" cy="21394"/>
            </a:xfrm>
            <a:custGeom>
              <a:rect b="b" l="l" r="r" t="t"/>
              <a:pathLst>
                <a:path extrusionOk="0" h="291" w="64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6800698" y="1272132"/>
              <a:ext cx="29776" cy="35804"/>
            </a:xfrm>
            <a:custGeom>
              <a:rect b="b" l="l" r="r" t="t"/>
              <a:pathLst>
                <a:path extrusionOk="0" h="487" w="405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6791214" y="1266544"/>
              <a:ext cx="39260" cy="22865"/>
            </a:xfrm>
            <a:custGeom>
              <a:rect b="b" l="l" r="r" t="t"/>
              <a:pathLst>
                <a:path extrusionOk="0" h="311" w="534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899142" y="1425568"/>
              <a:ext cx="34554" cy="52567"/>
            </a:xfrm>
            <a:custGeom>
              <a:rect b="b" l="l" r="r" t="t"/>
              <a:pathLst>
                <a:path extrusionOk="0" h="715" w="47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6913772" y="1442404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903847" y="1424465"/>
              <a:ext cx="39407" cy="18380"/>
            </a:xfrm>
            <a:custGeom>
              <a:rect b="b" l="l" r="r" t="t"/>
              <a:pathLst>
                <a:path extrusionOk="0" h="250" w="536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899215" y="1396086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6920168" y="1441742"/>
              <a:ext cx="40068" cy="19409"/>
            </a:xfrm>
            <a:custGeom>
              <a:rect b="b" l="l" r="r" t="t"/>
              <a:pathLst>
                <a:path extrusionOk="0" h="264" w="545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6930461" y="1426744"/>
              <a:ext cx="29849" cy="34334"/>
            </a:xfrm>
            <a:custGeom>
              <a:rect b="b" l="l" r="r" t="t"/>
              <a:pathLst>
                <a:path extrusionOk="0" h="467" w="406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6899215" y="1374986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6887526" y="1340799"/>
              <a:ext cx="35437" cy="20586"/>
            </a:xfrm>
            <a:custGeom>
              <a:rect b="b" l="l" r="r" t="t"/>
              <a:pathLst>
                <a:path extrusionOk="0" h="280" w="482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893334" y="1344108"/>
              <a:ext cx="38157" cy="48303"/>
            </a:xfrm>
            <a:custGeom>
              <a:rect b="b" l="l" r="r" t="t"/>
              <a:pathLst>
                <a:path extrusionOk="0" h="657" w="519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6887526" y="1322272"/>
              <a:ext cx="29923" cy="35878"/>
            </a:xfrm>
            <a:custGeom>
              <a:rect b="b" l="l" r="r" t="t"/>
              <a:pathLst>
                <a:path extrusionOk="0" h="488" w="407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6887673" y="1322272"/>
              <a:ext cx="39039" cy="22718"/>
            </a:xfrm>
            <a:custGeom>
              <a:rect b="b" l="l" r="r" t="t"/>
              <a:pathLst>
                <a:path extrusionOk="0" h="309" w="531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896936" y="1327639"/>
              <a:ext cx="63374" cy="116456"/>
            </a:xfrm>
            <a:custGeom>
              <a:rect b="b" l="l" r="r" t="t"/>
              <a:pathLst>
                <a:path extrusionOk="0" h="1584" w="862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628956" y="1121122"/>
              <a:ext cx="329664" cy="502362"/>
            </a:xfrm>
            <a:custGeom>
              <a:rect b="b" l="l" r="r" t="t"/>
              <a:pathLst>
                <a:path extrusionOk="0" h="6833" w="4484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757028" y="1280145"/>
              <a:ext cx="43744" cy="185564"/>
            </a:xfrm>
            <a:custGeom>
              <a:rect b="b" l="l" r="r" t="t"/>
              <a:pathLst>
                <a:path extrusionOk="0" h="2524" w="595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6887011" y="1339329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6641675" y="1103991"/>
              <a:ext cx="346720" cy="516846"/>
            </a:xfrm>
            <a:custGeom>
              <a:rect b="b" l="l" r="r" t="t"/>
              <a:pathLst>
                <a:path extrusionOk="0" h="7030" w="4716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6699094" y="1220300"/>
              <a:ext cx="194166" cy="267172"/>
            </a:xfrm>
            <a:custGeom>
              <a:rect b="b" l="l" r="r" t="t"/>
              <a:pathLst>
                <a:path extrusionOk="0" h="3634" w="2641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5" name="Google Shape;435;p24"/>
          <p:cNvGrpSpPr/>
          <p:nvPr/>
        </p:nvGrpSpPr>
        <p:grpSpPr>
          <a:xfrm>
            <a:off x="8696969" y="165126"/>
            <a:ext cx="543413" cy="739724"/>
            <a:chOff x="8434121" y="2246450"/>
            <a:chExt cx="317322" cy="431931"/>
          </a:xfrm>
        </p:grpSpPr>
        <p:sp>
          <p:nvSpPr>
            <p:cNvPr id="436" name="Google Shape;436;p24"/>
            <p:cNvSpPr/>
            <p:nvPr/>
          </p:nvSpPr>
          <p:spPr>
            <a:xfrm>
              <a:off x="8466376" y="2246450"/>
              <a:ext cx="285067" cy="422892"/>
            </a:xfrm>
            <a:custGeom>
              <a:rect b="b" l="l" r="r" t="t"/>
              <a:pathLst>
                <a:path extrusionOk="0" h="9872" w="6655">
                  <a:moveTo>
                    <a:pt x="260" y="0"/>
                  </a:moveTo>
                  <a:cubicBezTo>
                    <a:pt x="117" y="0"/>
                    <a:pt x="19" y="113"/>
                    <a:pt x="18" y="309"/>
                  </a:cubicBezTo>
                  <a:lnTo>
                    <a:pt x="8" y="3807"/>
                  </a:lnTo>
                  <a:lnTo>
                    <a:pt x="2" y="5732"/>
                  </a:lnTo>
                  <a:cubicBezTo>
                    <a:pt x="0" y="6008"/>
                    <a:pt x="196" y="6347"/>
                    <a:pt x="438" y="6485"/>
                  </a:cubicBezTo>
                  <a:lnTo>
                    <a:pt x="6199" y="9811"/>
                  </a:lnTo>
                  <a:cubicBezTo>
                    <a:pt x="6270" y="9852"/>
                    <a:pt x="6337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4" y="4140"/>
                  </a:lnTo>
                  <a:cubicBezTo>
                    <a:pt x="6655" y="3862"/>
                    <a:pt x="6460" y="3525"/>
                    <a:pt x="6217" y="3385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8434121" y="2255531"/>
              <a:ext cx="285110" cy="422849"/>
            </a:xfrm>
            <a:custGeom>
              <a:rect b="b" l="l" r="r" t="t"/>
              <a:pathLst>
                <a:path extrusionOk="0" h="9871" w="6656">
                  <a:moveTo>
                    <a:pt x="260" y="0"/>
                  </a:moveTo>
                  <a:cubicBezTo>
                    <a:pt x="117" y="0"/>
                    <a:pt x="18" y="113"/>
                    <a:pt x="17" y="309"/>
                  </a:cubicBezTo>
                  <a:lnTo>
                    <a:pt x="7" y="3806"/>
                  </a:lnTo>
                  <a:lnTo>
                    <a:pt x="2" y="5732"/>
                  </a:lnTo>
                  <a:cubicBezTo>
                    <a:pt x="1" y="6008"/>
                    <a:pt x="195" y="6347"/>
                    <a:pt x="438" y="6486"/>
                  </a:cubicBezTo>
                  <a:lnTo>
                    <a:pt x="6198" y="9811"/>
                  </a:lnTo>
                  <a:cubicBezTo>
                    <a:pt x="6269" y="9852"/>
                    <a:pt x="6336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3" y="4140"/>
                  </a:lnTo>
                  <a:cubicBezTo>
                    <a:pt x="6655" y="3863"/>
                    <a:pt x="6460" y="3525"/>
                    <a:pt x="6217" y="3386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8487707" y="2433435"/>
              <a:ext cx="39408" cy="80106"/>
            </a:xfrm>
            <a:custGeom>
              <a:rect b="b" l="l" r="r" t="t"/>
              <a:pathLst>
                <a:path extrusionOk="0" h="1870" w="920">
                  <a:moveTo>
                    <a:pt x="89" y="0"/>
                  </a:moveTo>
                  <a:cubicBezTo>
                    <a:pt x="39" y="0"/>
                    <a:pt x="5" y="40"/>
                    <a:pt x="5" y="109"/>
                  </a:cubicBezTo>
                  <a:lnTo>
                    <a:pt x="1" y="1231"/>
                  </a:lnTo>
                  <a:cubicBezTo>
                    <a:pt x="0" y="1330"/>
                    <a:pt x="70" y="1447"/>
                    <a:pt x="154" y="1497"/>
                  </a:cubicBezTo>
                  <a:lnTo>
                    <a:pt x="762" y="1848"/>
                  </a:lnTo>
                  <a:cubicBezTo>
                    <a:pt x="787" y="1863"/>
                    <a:pt x="810" y="1869"/>
                    <a:pt x="831" y="1869"/>
                  </a:cubicBezTo>
                  <a:cubicBezTo>
                    <a:pt x="881" y="1869"/>
                    <a:pt x="916" y="1830"/>
                    <a:pt x="916" y="1761"/>
                  </a:cubicBezTo>
                  <a:lnTo>
                    <a:pt x="919" y="638"/>
                  </a:lnTo>
                  <a:cubicBezTo>
                    <a:pt x="919" y="541"/>
                    <a:pt x="850" y="422"/>
                    <a:pt x="766" y="373"/>
                  </a:cubicBezTo>
                  <a:lnTo>
                    <a:pt x="157" y="21"/>
                  </a:lnTo>
                  <a:cubicBezTo>
                    <a:pt x="133" y="7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8550289" y="2428937"/>
              <a:ext cx="39537" cy="120716"/>
            </a:xfrm>
            <a:custGeom>
              <a:rect b="b" l="l" r="r" t="t"/>
              <a:pathLst>
                <a:path extrusionOk="0" h="2818" w="923">
                  <a:moveTo>
                    <a:pt x="93" y="0"/>
                  </a:moveTo>
                  <a:cubicBezTo>
                    <a:pt x="43" y="0"/>
                    <a:pt x="8" y="40"/>
                    <a:pt x="8" y="109"/>
                  </a:cubicBezTo>
                  <a:lnTo>
                    <a:pt x="2" y="2181"/>
                  </a:lnTo>
                  <a:cubicBezTo>
                    <a:pt x="1" y="2279"/>
                    <a:pt x="70" y="2396"/>
                    <a:pt x="154" y="2445"/>
                  </a:cubicBezTo>
                  <a:lnTo>
                    <a:pt x="762" y="2797"/>
                  </a:lnTo>
                  <a:cubicBezTo>
                    <a:pt x="787" y="2811"/>
                    <a:pt x="810" y="2818"/>
                    <a:pt x="831" y="2818"/>
                  </a:cubicBezTo>
                  <a:cubicBezTo>
                    <a:pt x="881" y="2818"/>
                    <a:pt x="916" y="2778"/>
                    <a:pt x="916" y="2709"/>
                  </a:cubicBezTo>
                  <a:lnTo>
                    <a:pt x="923" y="637"/>
                  </a:lnTo>
                  <a:cubicBezTo>
                    <a:pt x="923" y="540"/>
                    <a:pt x="854" y="422"/>
                    <a:pt x="771" y="373"/>
                  </a:cubicBezTo>
                  <a:lnTo>
                    <a:pt x="162" y="22"/>
                  </a:lnTo>
                  <a:cubicBezTo>
                    <a:pt x="137" y="7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8616512" y="2417114"/>
              <a:ext cx="39665" cy="170750"/>
            </a:xfrm>
            <a:custGeom>
              <a:rect b="b" l="l" r="r" t="t"/>
              <a:pathLst>
                <a:path extrusionOk="0" h="3986" w="926">
                  <a:moveTo>
                    <a:pt x="95" y="1"/>
                  </a:moveTo>
                  <a:cubicBezTo>
                    <a:pt x="45" y="1"/>
                    <a:pt x="10" y="40"/>
                    <a:pt x="10" y="109"/>
                  </a:cubicBezTo>
                  <a:lnTo>
                    <a:pt x="1" y="3348"/>
                  </a:lnTo>
                  <a:cubicBezTo>
                    <a:pt x="1" y="3446"/>
                    <a:pt x="69" y="3564"/>
                    <a:pt x="153" y="3612"/>
                  </a:cubicBezTo>
                  <a:lnTo>
                    <a:pt x="762" y="3965"/>
                  </a:lnTo>
                  <a:cubicBezTo>
                    <a:pt x="787" y="3979"/>
                    <a:pt x="811" y="3986"/>
                    <a:pt x="832" y="3986"/>
                  </a:cubicBezTo>
                  <a:cubicBezTo>
                    <a:pt x="882" y="3986"/>
                    <a:pt x="916" y="3946"/>
                    <a:pt x="916" y="3877"/>
                  </a:cubicBezTo>
                  <a:lnTo>
                    <a:pt x="926" y="638"/>
                  </a:lnTo>
                  <a:cubicBezTo>
                    <a:pt x="926" y="541"/>
                    <a:pt x="857" y="423"/>
                    <a:pt x="773" y="374"/>
                  </a:cubicBezTo>
                  <a:lnTo>
                    <a:pt x="163" y="21"/>
                  </a:lnTo>
                  <a:cubicBezTo>
                    <a:pt x="139" y="7"/>
                    <a:pt x="11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8465861" y="2294042"/>
              <a:ext cx="55728" cy="39710"/>
            </a:xfrm>
            <a:custGeom>
              <a:rect b="b" l="l" r="r" t="t"/>
              <a:pathLst>
                <a:path extrusionOk="0" h="927" w="1301">
                  <a:moveTo>
                    <a:pt x="69" y="0"/>
                  </a:moveTo>
                  <a:cubicBezTo>
                    <a:pt x="29" y="0"/>
                    <a:pt x="1" y="33"/>
                    <a:pt x="1" y="89"/>
                  </a:cubicBezTo>
                  <a:cubicBezTo>
                    <a:pt x="1" y="168"/>
                    <a:pt x="56" y="263"/>
                    <a:pt x="124" y="302"/>
                  </a:cubicBezTo>
                  <a:lnTo>
                    <a:pt x="1177" y="909"/>
                  </a:lnTo>
                  <a:cubicBezTo>
                    <a:pt x="1197" y="921"/>
                    <a:pt x="1216" y="926"/>
                    <a:pt x="1233" y="926"/>
                  </a:cubicBezTo>
                  <a:cubicBezTo>
                    <a:pt x="1273" y="926"/>
                    <a:pt x="1301" y="894"/>
                    <a:pt x="1301" y="839"/>
                  </a:cubicBezTo>
                  <a:cubicBezTo>
                    <a:pt x="1301" y="761"/>
                    <a:pt x="1245" y="665"/>
                    <a:pt x="1177" y="625"/>
                  </a:cubicBezTo>
                  <a:lnTo>
                    <a:pt x="125" y="18"/>
                  </a:lnTo>
                  <a:cubicBezTo>
                    <a:pt x="105" y="6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8465776" y="2318845"/>
              <a:ext cx="77831" cy="52433"/>
            </a:xfrm>
            <a:custGeom>
              <a:rect b="b" l="l" r="r" t="t"/>
              <a:pathLst>
                <a:path extrusionOk="0" h="1224" w="1817">
                  <a:moveTo>
                    <a:pt x="69" y="1"/>
                  </a:moveTo>
                  <a:cubicBezTo>
                    <a:pt x="29" y="1"/>
                    <a:pt x="1" y="33"/>
                    <a:pt x="1" y="89"/>
                  </a:cubicBezTo>
                  <a:cubicBezTo>
                    <a:pt x="1" y="166"/>
                    <a:pt x="55" y="263"/>
                    <a:pt x="124" y="302"/>
                  </a:cubicBezTo>
                  <a:lnTo>
                    <a:pt x="1693" y="1207"/>
                  </a:lnTo>
                  <a:cubicBezTo>
                    <a:pt x="1712" y="1218"/>
                    <a:pt x="1731" y="1224"/>
                    <a:pt x="1748" y="1224"/>
                  </a:cubicBezTo>
                  <a:cubicBezTo>
                    <a:pt x="1789" y="1224"/>
                    <a:pt x="1817" y="1191"/>
                    <a:pt x="1817" y="1136"/>
                  </a:cubicBezTo>
                  <a:cubicBezTo>
                    <a:pt x="1817" y="1057"/>
                    <a:pt x="1763" y="963"/>
                    <a:pt x="1695" y="923"/>
                  </a:cubicBezTo>
                  <a:lnTo>
                    <a:pt x="125" y="18"/>
                  </a:lnTo>
                  <a:cubicBezTo>
                    <a:pt x="105" y="6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4"/>
          <p:cNvGrpSpPr/>
          <p:nvPr/>
        </p:nvGrpSpPr>
        <p:grpSpPr>
          <a:xfrm>
            <a:off x="8424148" y="1380702"/>
            <a:ext cx="526648" cy="673486"/>
            <a:chOff x="6195375" y="1653250"/>
            <a:chExt cx="113000" cy="144500"/>
          </a:xfrm>
        </p:grpSpPr>
        <p:sp>
          <p:nvSpPr>
            <p:cNvPr id="444" name="Google Shape;444;p24"/>
            <p:cNvSpPr/>
            <p:nvPr/>
          </p:nvSpPr>
          <p:spPr>
            <a:xfrm>
              <a:off x="6238675" y="1711250"/>
              <a:ext cx="19750" cy="32400"/>
            </a:xfrm>
            <a:custGeom>
              <a:rect b="b" l="l" r="r" t="t"/>
              <a:pathLst>
                <a:path extrusionOk="0" h="1296" w="79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261500" y="1722200"/>
              <a:ext cx="22400" cy="28125"/>
            </a:xfrm>
            <a:custGeom>
              <a:rect b="b" l="l" r="r" t="t"/>
              <a:pathLst>
                <a:path extrusionOk="0" h="1125" w="896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6195375" y="1657200"/>
              <a:ext cx="106325" cy="140550"/>
            </a:xfrm>
            <a:custGeom>
              <a:rect b="b" l="l" r="r" t="t"/>
              <a:pathLst>
                <a:path extrusionOk="0" h="5622" w="4253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6213125" y="1705025"/>
              <a:ext cx="22375" cy="28075"/>
            </a:xfrm>
            <a:custGeom>
              <a:rect b="b" l="l" r="r" t="t"/>
              <a:pathLst>
                <a:path extrusionOk="0" h="1123" w="895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6199650" y="1653250"/>
              <a:ext cx="16825" cy="5900"/>
            </a:xfrm>
            <a:custGeom>
              <a:rect b="b" l="l" r="r" t="t"/>
              <a:pathLst>
                <a:path extrusionOk="0" h="236" w="673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6297325" y="1783725"/>
              <a:ext cx="10875" cy="13050"/>
            </a:xfrm>
            <a:custGeom>
              <a:rect b="b" l="l" r="r" t="t"/>
              <a:pathLst>
                <a:path extrusionOk="0" h="522" w="435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6301450" y="1724600"/>
              <a:ext cx="6900" cy="63075"/>
            </a:xfrm>
            <a:custGeom>
              <a:rect b="b" l="l" r="r" t="t"/>
              <a:pathLst>
                <a:path extrusionOk="0" h="2523" w="276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6209775" y="1655175"/>
              <a:ext cx="84450" cy="48850"/>
            </a:xfrm>
            <a:custGeom>
              <a:rect b="b" l="l" r="r" t="t"/>
              <a:pathLst>
                <a:path extrusionOk="0" h="1954" w="3378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6287475" y="1700075"/>
              <a:ext cx="20900" cy="28450"/>
            </a:xfrm>
            <a:custGeom>
              <a:rect b="b" l="l" r="r" t="t"/>
              <a:pathLst>
                <a:path extrusionOk="0" h="1138" w="836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55" name="Google Shape;455;p25"/>
          <p:cNvGrpSpPr/>
          <p:nvPr/>
        </p:nvGrpSpPr>
        <p:grpSpPr>
          <a:xfrm>
            <a:off x="8233277" y="-2"/>
            <a:ext cx="576612" cy="833436"/>
            <a:chOff x="8203975" y="1826178"/>
            <a:chExt cx="359439" cy="519566"/>
          </a:xfrm>
        </p:grpSpPr>
        <p:sp>
          <p:nvSpPr>
            <p:cNvPr id="456" name="Google Shape;456;p25"/>
            <p:cNvSpPr/>
            <p:nvPr/>
          </p:nvSpPr>
          <p:spPr>
            <a:xfrm>
              <a:off x="8348956" y="2148564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6" y="0"/>
                  </a:moveTo>
                  <a:cubicBezTo>
                    <a:pt x="271" y="78"/>
                    <a:pt x="137" y="156"/>
                    <a:pt x="1" y="235"/>
                  </a:cubicBezTo>
                  <a:cubicBezTo>
                    <a:pt x="57" y="330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70"/>
                    <a:pt x="462" y="94"/>
                    <a:pt x="406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365792" y="2165032"/>
              <a:ext cx="39260" cy="22791"/>
            </a:xfrm>
            <a:custGeom>
              <a:rect b="b" l="l" r="r" t="t"/>
              <a:pathLst>
                <a:path extrusionOk="0" h="310" w="534">
                  <a:moveTo>
                    <a:pt x="405" y="0"/>
                  </a:moveTo>
                  <a:lnTo>
                    <a:pt x="1" y="235"/>
                  </a:lnTo>
                  <a:lnTo>
                    <a:pt x="128" y="309"/>
                  </a:lnTo>
                  <a:lnTo>
                    <a:pt x="533" y="7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8363145" y="2142609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5" y="1"/>
                  </a:moveTo>
                  <a:lnTo>
                    <a:pt x="1" y="236"/>
                  </a:lnTo>
                  <a:cubicBezTo>
                    <a:pt x="19" y="267"/>
                    <a:pt x="48" y="293"/>
                    <a:pt x="87" y="316"/>
                  </a:cubicBezTo>
                  <a:lnTo>
                    <a:pt x="492" y="81"/>
                  </a:lnTo>
                  <a:cubicBezTo>
                    <a:pt x="452" y="57"/>
                    <a:pt x="424" y="32"/>
                    <a:pt x="405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8369468" y="2148564"/>
              <a:ext cx="35657" cy="20659"/>
            </a:xfrm>
            <a:custGeom>
              <a:rect b="b" l="l" r="r" t="t"/>
              <a:pathLst>
                <a:path extrusionOk="0" h="281" w="485">
                  <a:moveTo>
                    <a:pt x="406" y="0"/>
                  </a:moveTo>
                  <a:lnTo>
                    <a:pt x="1" y="234"/>
                  </a:lnTo>
                  <a:lnTo>
                    <a:pt x="80" y="280"/>
                  </a:lnTo>
                  <a:lnTo>
                    <a:pt x="484" y="4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8375203" y="2151872"/>
              <a:ext cx="29923" cy="35951"/>
            </a:xfrm>
            <a:custGeom>
              <a:rect b="b" l="l" r="r" t="t"/>
              <a:pathLst>
                <a:path extrusionOk="0" h="489" w="407">
                  <a:moveTo>
                    <a:pt x="406" y="1"/>
                  </a:moveTo>
                  <a:lnTo>
                    <a:pt x="2" y="235"/>
                  </a:lnTo>
                  <a:lnTo>
                    <a:pt x="0" y="488"/>
                  </a:lnTo>
                  <a:lnTo>
                    <a:pt x="405" y="2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8342707" y="2087027"/>
              <a:ext cx="36098" cy="78813"/>
            </a:xfrm>
            <a:custGeom>
              <a:rect b="b" l="l" r="r" t="t"/>
              <a:pathLst>
                <a:path extrusionOk="0" h="1072" w="491">
                  <a:moveTo>
                    <a:pt x="441" y="0"/>
                  </a:moveTo>
                  <a:lnTo>
                    <a:pt x="441" y="0"/>
                  </a:lnTo>
                  <a:cubicBezTo>
                    <a:pt x="307" y="79"/>
                    <a:pt x="171" y="156"/>
                    <a:pt x="37" y="235"/>
                  </a:cubicBezTo>
                  <a:cubicBezTo>
                    <a:pt x="37" y="291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8" y="977"/>
                    <a:pt x="86" y="1072"/>
                  </a:cubicBezTo>
                  <a:cubicBezTo>
                    <a:pt x="220" y="993"/>
                    <a:pt x="356" y="916"/>
                    <a:pt x="491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6"/>
                    <a:pt x="411" y="372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8361087" y="2117685"/>
              <a:ext cx="31834" cy="42348"/>
            </a:xfrm>
            <a:custGeom>
              <a:rect b="b" l="l" r="r" t="t"/>
              <a:pathLst>
                <a:path extrusionOk="0" h="576" w="433">
                  <a:moveTo>
                    <a:pt x="420" y="1"/>
                  </a:moveTo>
                  <a:lnTo>
                    <a:pt x="16" y="235"/>
                  </a:lnTo>
                  <a:cubicBezTo>
                    <a:pt x="6" y="348"/>
                    <a:pt x="1" y="424"/>
                    <a:pt x="1" y="464"/>
                  </a:cubicBezTo>
                  <a:cubicBezTo>
                    <a:pt x="1" y="508"/>
                    <a:pt x="10" y="544"/>
                    <a:pt x="29" y="575"/>
                  </a:cubicBezTo>
                  <a:lnTo>
                    <a:pt x="433" y="340"/>
                  </a:lnTo>
                  <a:cubicBezTo>
                    <a:pt x="414" y="311"/>
                    <a:pt x="405" y="272"/>
                    <a:pt x="405" y="229"/>
                  </a:cubicBezTo>
                  <a:cubicBezTo>
                    <a:pt x="405" y="190"/>
                    <a:pt x="411" y="114"/>
                    <a:pt x="420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345354" y="2085483"/>
              <a:ext cx="29923" cy="18748"/>
            </a:xfrm>
            <a:custGeom>
              <a:rect b="b" l="l" r="r" t="t"/>
              <a:pathLst>
                <a:path extrusionOk="0" h="255" w="407">
                  <a:moveTo>
                    <a:pt x="405" y="0"/>
                  </a:moveTo>
                  <a:cubicBezTo>
                    <a:pt x="270" y="79"/>
                    <a:pt x="135" y="156"/>
                    <a:pt x="1" y="235"/>
                  </a:cubicBezTo>
                  <a:cubicBezTo>
                    <a:pt x="2" y="242"/>
                    <a:pt x="2" y="248"/>
                    <a:pt x="2" y="255"/>
                  </a:cubicBezTo>
                  <a:cubicBezTo>
                    <a:pt x="136" y="176"/>
                    <a:pt x="272" y="99"/>
                    <a:pt x="406" y="20"/>
                  </a:cubicBezTo>
                  <a:cubicBezTo>
                    <a:pt x="406" y="13"/>
                    <a:pt x="405" y="7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32267" y="2065854"/>
              <a:ext cx="42936" cy="36907"/>
            </a:xfrm>
            <a:custGeom>
              <a:rect b="b" l="l" r="r" t="t"/>
              <a:pathLst>
                <a:path extrusionOk="0" h="502" w="584">
                  <a:moveTo>
                    <a:pt x="405" y="1"/>
                  </a:moveTo>
                  <a:lnTo>
                    <a:pt x="0" y="236"/>
                  </a:lnTo>
                  <a:cubicBezTo>
                    <a:pt x="59" y="277"/>
                    <a:pt x="104" y="320"/>
                    <a:pt x="133" y="370"/>
                  </a:cubicBezTo>
                  <a:cubicBezTo>
                    <a:pt x="160" y="412"/>
                    <a:pt x="175" y="458"/>
                    <a:pt x="179" y="502"/>
                  </a:cubicBezTo>
                  <a:cubicBezTo>
                    <a:pt x="313" y="423"/>
                    <a:pt x="449" y="346"/>
                    <a:pt x="583" y="267"/>
                  </a:cubicBezTo>
                  <a:cubicBezTo>
                    <a:pt x="579" y="222"/>
                    <a:pt x="563" y="179"/>
                    <a:pt x="538" y="134"/>
                  </a:cubicBezTo>
                  <a:cubicBezTo>
                    <a:pt x="509" y="85"/>
                    <a:pt x="463" y="41"/>
                    <a:pt x="405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332267" y="2048944"/>
              <a:ext cx="29849" cy="34334"/>
            </a:xfrm>
            <a:custGeom>
              <a:rect b="b" l="l" r="r" t="t"/>
              <a:pathLst>
                <a:path extrusionOk="0" h="467" w="406">
                  <a:moveTo>
                    <a:pt x="405" y="0"/>
                  </a:moveTo>
                  <a:lnTo>
                    <a:pt x="0" y="235"/>
                  </a:lnTo>
                  <a:lnTo>
                    <a:pt x="0" y="466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349250" y="2067324"/>
              <a:ext cx="30070" cy="17498"/>
            </a:xfrm>
            <a:custGeom>
              <a:rect b="b" l="l" r="r" t="t"/>
              <a:pathLst>
                <a:path extrusionOk="0" h="238" w="409">
                  <a:moveTo>
                    <a:pt x="405" y="0"/>
                  </a:moveTo>
                  <a:cubicBezTo>
                    <a:pt x="284" y="72"/>
                    <a:pt x="123" y="165"/>
                    <a:pt x="1" y="236"/>
                  </a:cubicBezTo>
                  <a:cubicBezTo>
                    <a:pt x="2" y="236"/>
                    <a:pt x="4" y="237"/>
                    <a:pt x="5" y="237"/>
                  </a:cubicBezTo>
                  <a:cubicBezTo>
                    <a:pt x="139" y="159"/>
                    <a:pt x="275" y="81"/>
                    <a:pt x="409" y="1"/>
                  </a:cubicBezTo>
                  <a:cubicBezTo>
                    <a:pt x="408" y="1"/>
                    <a:pt x="407" y="0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349544" y="2067398"/>
              <a:ext cx="29849" cy="17424"/>
            </a:xfrm>
            <a:custGeom>
              <a:rect b="b" l="l" r="r" t="t"/>
              <a:pathLst>
                <a:path extrusionOk="0" h="237" w="406">
                  <a:moveTo>
                    <a:pt x="405" y="0"/>
                  </a:moveTo>
                  <a:cubicBezTo>
                    <a:pt x="271" y="80"/>
                    <a:pt x="136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2" y="80"/>
                    <a:pt x="406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332267" y="2048944"/>
              <a:ext cx="40068" cy="19409"/>
            </a:xfrm>
            <a:custGeom>
              <a:rect b="b" l="l" r="r" t="t"/>
              <a:pathLst>
                <a:path extrusionOk="0" h="264" w="545">
                  <a:moveTo>
                    <a:pt x="545" y="19"/>
                  </a:moveTo>
                  <a:lnTo>
                    <a:pt x="545" y="19"/>
                  </a:lnTo>
                  <a:cubicBezTo>
                    <a:pt x="543" y="19"/>
                    <a:pt x="541" y="21"/>
                    <a:pt x="540" y="22"/>
                  </a:cubicBezTo>
                  <a:lnTo>
                    <a:pt x="540" y="22"/>
                  </a:lnTo>
                  <a:lnTo>
                    <a:pt x="545" y="19"/>
                  </a:lnTo>
                  <a:close/>
                  <a:moveTo>
                    <a:pt x="540" y="22"/>
                  </a:moveTo>
                  <a:lnTo>
                    <a:pt x="539" y="22"/>
                  </a:lnTo>
                  <a:lnTo>
                    <a:pt x="539" y="22"/>
                  </a:lnTo>
                  <a:cubicBezTo>
                    <a:pt x="539" y="22"/>
                    <a:pt x="539" y="22"/>
                    <a:pt x="540" y="22"/>
                  </a:cubicBezTo>
                  <a:cubicBezTo>
                    <a:pt x="540" y="22"/>
                    <a:pt x="540" y="22"/>
                    <a:pt x="540" y="22"/>
                  </a:cubicBezTo>
                  <a:close/>
                  <a:moveTo>
                    <a:pt x="405" y="0"/>
                  </a:moveTo>
                  <a:lnTo>
                    <a:pt x="0" y="235"/>
                  </a:lnTo>
                  <a:cubicBezTo>
                    <a:pt x="40" y="254"/>
                    <a:pt x="74" y="264"/>
                    <a:pt x="100" y="264"/>
                  </a:cubicBezTo>
                  <a:cubicBezTo>
                    <a:pt x="113" y="264"/>
                    <a:pt x="125" y="261"/>
                    <a:pt x="135" y="257"/>
                  </a:cubicBezTo>
                  <a:cubicBezTo>
                    <a:pt x="137" y="257"/>
                    <a:pt x="139" y="256"/>
                    <a:pt x="140" y="255"/>
                  </a:cubicBezTo>
                  <a:lnTo>
                    <a:pt x="539" y="22"/>
                  </a:lnTo>
                  <a:lnTo>
                    <a:pt x="539" y="22"/>
                  </a:lnTo>
                  <a:cubicBezTo>
                    <a:pt x="529" y="27"/>
                    <a:pt x="518" y="29"/>
                    <a:pt x="506" y="29"/>
                  </a:cubicBezTo>
                  <a:cubicBezTo>
                    <a:pt x="478" y="29"/>
                    <a:pt x="445" y="19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349250" y="2067030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5" y="0"/>
                  </a:moveTo>
                  <a:lnTo>
                    <a:pt x="1" y="236"/>
                  </a:lnTo>
                  <a:cubicBezTo>
                    <a:pt x="67" y="293"/>
                    <a:pt x="115" y="355"/>
                    <a:pt x="146" y="422"/>
                  </a:cubicBezTo>
                  <a:cubicBezTo>
                    <a:pt x="177" y="490"/>
                    <a:pt x="193" y="561"/>
                    <a:pt x="193" y="638"/>
                  </a:cubicBezTo>
                  <a:cubicBezTo>
                    <a:pt x="193" y="685"/>
                    <a:pt x="191" y="742"/>
                    <a:pt x="186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90"/>
                  </a:lnTo>
                  <a:cubicBezTo>
                    <a:pt x="580" y="672"/>
                    <a:pt x="585" y="633"/>
                    <a:pt x="590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4" y="256"/>
                    <a:pt x="551" y="186"/>
                  </a:cubicBezTo>
                  <a:cubicBezTo>
                    <a:pt x="518" y="119"/>
                    <a:pt x="470" y="59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8349691" y="2067177"/>
              <a:ext cx="38966" cy="18380"/>
            </a:xfrm>
            <a:custGeom>
              <a:rect b="b" l="l" r="r" t="t"/>
              <a:pathLst>
                <a:path extrusionOk="0" h="250" w="530">
                  <a:moveTo>
                    <a:pt x="530" y="0"/>
                  </a:moveTo>
                  <a:lnTo>
                    <a:pt x="530" y="0"/>
                  </a:lnTo>
                  <a:cubicBezTo>
                    <a:pt x="514" y="10"/>
                    <a:pt x="495" y="14"/>
                    <a:pt x="473" y="14"/>
                  </a:cubicBezTo>
                  <a:cubicBezTo>
                    <a:pt x="453" y="14"/>
                    <a:pt x="431" y="10"/>
                    <a:pt x="406" y="3"/>
                  </a:cubicBezTo>
                  <a:cubicBezTo>
                    <a:pt x="270" y="83"/>
                    <a:pt x="135" y="162"/>
                    <a:pt x="1" y="239"/>
                  </a:cubicBezTo>
                  <a:cubicBezTo>
                    <a:pt x="25" y="246"/>
                    <a:pt x="47" y="249"/>
                    <a:pt x="67" y="249"/>
                  </a:cubicBezTo>
                  <a:cubicBezTo>
                    <a:pt x="89" y="249"/>
                    <a:pt x="108" y="245"/>
                    <a:pt x="125" y="235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462177" y="2220613"/>
              <a:ext cx="39113" cy="22718"/>
            </a:xfrm>
            <a:custGeom>
              <a:rect b="b" l="l" r="r" t="t"/>
              <a:pathLst>
                <a:path extrusionOk="0" h="309" w="532">
                  <a:moveTo>
                    <a:pt x="405" y="1"/>
                  </a:moveTo>
                  <a:lnTo>
                    <a:pt x="0" y="235"/>
                  </a:lnTo>
                  <a:lnTo>
                    <a:pt x="127" y="309"/>
                  </a:lnTo>
                  <a:lnTo>
                    <a:pt x="532" y="7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342560" y="1986231"/>
              <a:ext cx="36172" cy="81460"/>
            </a:xfrm>
            <a:custGeom>
              <a:rect b="b" l="l" r="r" t="t"/>
              <a:pathLst>
                <a:path extrusionOk="0" h="1108" w="492">
                  <a:moveTo>
                    <a:pt x="492" y="1"/>
                  </a:moveTo>
                  <a:lnTo>
                    <a:pt x="88" y="235"/>
                  </a:lnTo>
                  <a:cubicBezTo>
                    <a:pt x="35" y="266"/>
                    <a:pt x="8" y="335"/>
                    <a:pt x="8" y="441"/>
                  </a:cubicBezTo>
                  <a:cubicBezTo>
                    <a:pt x="8" y="503"/>
                    <a:pt x="13" y="603"/>
                    <a:pt x="26" y="743"/>
                  </a:cubicBezTo>
                  <a:cubicBezTo>
                    <a:pt x="36" y="862"/>
                    <a:pt x="41" y="953"/>
                    <a:pt x="41" y="1011"/>
                  </a:cubicBezTo>
                  <a:cubicBezTo>
                    <a:pt x="41" y="1059"/>
                    <a:pt x="29" y="1090"/>
                    <a:pt x="3" y="1106"/>
                  </a:cubicBezTo>
                  <a:lnTo>
                    <a:pt x="3" y="1106"/>
                  </a:lnTo>
                  <a:lnTo>
                    <a:pt x="406" y="872"/>
                  </a:lnTo>
                  <a:cubicBezTo>
                    <a:pt x="432" y="856"/>
                    <a:pt x="445" y="824"/>
                    <a:pt x="445" y="777"/>
                  </a:cubicBezTo>
                  <a:cubicBezTo>
                    <a:pt x="445" y="716"/>
                    <a:pt x="440" y="627"/>
                    <a:pt x="430" y="508"/>
                  </a:cubicBezTo>
                  <a:cubicBezTo>
                    <a:pt x="417" y="368"/>
                    <a:pt x="412" y="266"/>
                    <a:pt x="412" y="205"/>
                  </a:cubicBezTo>
                  <a:cubicBezTo>
                    <a:pt x="413" y="100"/>
                    <a:pt x="439" y="32"/>
                    <a:pt x="492" y="1"/>
                  </a:cubicBezTo>
                  <a:close/>
                  <a:moveTo>
                    <a:pt x="3" y="1106"/>
                  </a:moveTo>
                  <a:lnTo>
                    <a:pt x="1" y="1108"/>
                  </a:lnTo>
                  <a:cubicBezTo>
                    <a:pt x="1" y="1107"/>
                    <a:pt x="2" y="1107"/>
                    <a:pt x="3" y="1106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358808" y="2031887"/>
              <a:ext cx="34628" cy="52567"/>
            </a:xfrm>
            <a:custGeom>
              <a:rect b="b" l="l" r="r" t="t"/>
              <a:pathLst>
                <a:path extrusionOk="0" h="715" w="471">
                  <a:moveTo>
                    <a:pt x="455" y="1"/>
                  </a:moveTo>
                  <a:lnTo>
                    <a:pt x="50" y="235"/>
                  </a:lnTo>
                  <a:cubicBezTo>
                    <a:pt x="51" y="251"/>
                    <a:pt x="56" y="294"/>
                    <a:pt x="60" y="363"/>
                  </a:cubicBezTo>
                  <a:cubicBezTo>
                    <a:pt x="65" y="431"/>
                    <a:pt x="66" y="491"/>
                    <a:pt x="66" y="542"/>
                  </a:cubicBezTo>
                  <a:cubicBezTo>
                    <a:pt x="66" y="617"/>
                    <a:pt x="50" y="672"/>
                    <a:pt x="18" y="703"/>
                  </a:cubicBezTo>
                  <a:cubicBezTo>
                    <a:pt x="14" y="707"/>
                    <a:pt x="10" y="710"/>
                    <a:pt x="5" y="713"/>
                  </a:cubicBezTo>
                  <a:lnTo>
                    <a:pt x="5" y="713"/>
                  </a:lnTo>
                  <a:lnTo>
                    <a:pt x="406" y="480"/>
                  </a:lnTo>
                  <a:cubicBezTo>
                    <a:pt x="411" y="477"/>
                    <a:pt x="417" y="472"/>
                    <a:pt x="423" y="467"/>
                  </a:cubicBezTo>
                  <a:cubicBezTo>
                    <a:pt x="455" y="436"/>
                    <a:pt x="470" y="382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9" y="58"/>
                    <a:pt x="456" y="16"/>
                    <a:pt x="455" y="1"/>
                  </a:cubicBezTo>
                  <a:close/>
                  <a:moveTo>
                    <a:pt x="5" y="713"/>
                  </a:moveTo>
                  <a:lnTo>
                    <a:pt x="1" y="715"/>
                  </a:lnTo>
                  <a:cubicBezTo>
                    <a:pt x="2" y="714"/>
                    <a:pt x="4" y="713"/>
                    <a:pt x="5" y="713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8462177" y="2202013"/>
              <a:ext cx="29849" cy="35951"/>
            </a:xfrm>
            <a:custGeom>
              <a:rect b="b" l="l" r="r" t="t"/>
              <a:pathLst>
                <a:path extrusionOk="0" h="489" w="406">
                  <a:moveTo>
                    <a:pt x="405" y="1"/>
                  </a:moveTo>
                  <a:lnTo>
                    <a:pt x="0" y="235"/>
                  </a:lnTo>
                  <a:lnTo>
                    <a:pt x="0" y="488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8462177" y="2202013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5" y="1"/>
                  </a:moveTo>
                  <a:lnTo>
                    <a:pt x="0" y="235"/>
                  </a:lnTo>
                  <a:lnTo>
                    <a:pt x="80" y="281"/>
                  </a:lnTo>
                  <a:lnTo>
                    <a:pt x="484" y="4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467985" y="2205321"/>
              <a:ext cx="36172" cy="19189"/>
            </a:xfrm>
            <a:custGeom>
              <a:rect b="b" l="l" r="r" t="t"/>
              <a:pathLst>
                <a:path extrusionOk="0" h="261" w="492">
                  <a:moveTo>
                    <a:pt x="405" y="0"/>
                  </a:moveTo>
                  <a:lnTo>
                    <a:pt x="1" y="236"/>
                  </a:lnTo>
                  <a:cubicBezTo>
                    <a:pt x="29" y="252"/>
                    <a:pt x="52" y="260"/>
                    <a:pt x="69" y="260"/>
                  </a:cubicBezTo>
                  <a:cubicBezTo>
                    <a:pt x="76" y="260"/>
                    <a:pt x="82" y="259"/>
                    <a:pt x="87" y="256"/>
                  </a:cubicBezTo>
                  <a:lnTo>
                    <a:pt x="492" y="21"/>
                  </a:lnTo>
                  <a:lnTo>
                    <a:pt x="492" y="21"/>
                  </a:lnTo>
                  <a:cubicBezTo>
                    <a:pt x="486" y="24"/>
                    <a:pt x="479" y="25"/>
                    <a:pt x="472" y="25"/>
                  </a:cubicBezTo>
                  <a:cubicBezTo>
                    <a:pt x="454" y="25"/>
                    <a:pt x="432" y="17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474455" y="2182897"/>
              <a:ext cx="31687" cy="41245"/>
            </a:xfrm>
            <a:custGeom>
              <a:rect b="b" l="l" r="r" t="t"/>
              <a:pathLst>
                <a:path extrusionOk="0" h="561" w="431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7" y="443"/>
                    <a:pt x="27" y="481"/>
                  </a:cubicBezTo>
                  <a:cubicBezTo>
                    <a:pt x="27" y="524"/>
                    <a:pt x="17" y="550"/>
                    <a:pt x="1" y="560"/>
                  </a:cubicBezTo>
                  <a:lnTo>
                    <a:pt x="405" y="325"/>
                  </a:lnTo>
                  <a:cubicBezTo>
                    <a:pt x="422" y="315"/>
                    <a:pt x="431" y="290"/>
                    <a:pt x="431" y="246"/>
                  </a:cubicBezTo>
                  <a:cubicBezTo>
                    <a:pt x="431" y="207"/>
                    <a:pt x="427" y="126"/>
                    <a:pt x="416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474308" y="2206718"/>
              <a:ext cx="29923" cy="17498"/>
            </a:xfrm>
            <a:custGeom>
              <a:rect b="b" l="l" r="r" t="t"/>
              <a:pathLst>
                <a:path extrusionOk="0" h="238" w="407">
                  <a:moveTo>
                    <a:pt x="407" y="1"/>
                  </a:moveTo>
                  <a:lnTo>
                    <a:pt x="116" y="170"/>
                  </a:lnTo>
                  <a:lnTo>
                    <a:pt x="406" y="2"/>
                  </a:lnTo>
                  <a:cubicBezTo>
                    <a:pt x="406" y="2"/>
                    <a:pt x="407" y="2"/>
                    <a:pt x="407" y="1"/>
                  </a:cubicBezTo>
                  <a:close/>
                  <a:moveTo>
                    <a:pt x="116" y="170"/>
                  </a:moveTo>
                  <a:lnTo>
                    <a:pt x="2" y="236"/>
                  </a:lnTo>
                  <a:lnTo>
                    <a:pt x="2" y="236"/>
                  </a:lnTo>
                  <a:cubicBezTo>
                    <a:pt x="3" y="236"/>
                    <a:pt x="3" y="236"/>
                    <a:pt x="3" y="236"/>
                  </a:cubicBezTo>
                  <a:lnTo>
                    <a:pt x="116" y="170"/>
                  </a:lnTo>
                  <a:close/>
                  <a:moveTo>
                    <a:pt x="2" y="236"/>
                  </a:moveTo>
                  <a:cubicBezTo>
                    <a:pt x="2" y="236"/>
                    <a:pt x="1" y="237"/>
                    <a:pt x="1" y="237"/>
                  </a:cubicBezTo>
                  <a:lnTo>
                    <a:pt x="2" y="236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471514" y="2226054"/>
              <a:ext cx="47200" cy="21394"/>
            </a:xfrm>
            <a:custGeom>
              <a:rect b="b" l="l" r="r" t="t"/>
              <a:pathLst>
                <a:path extrusionOk="0" h="291" w="642">
                  <a:moveTo>
                    <a:pt x="405" y="0"/>
                  </a:moveTo>
                  <a:lnTo>
                    <a:pt x="0" y="235"/>
                  </a:lnTo>
                  <a:cubicBezTo>
                    <a:pt x="62" y="272"/>
                    <a:pt x="117" y="290"/>
                    <a:pt x="164" y="290"/>
                  </a:cubicBezTo>
                  <a:cubicBezTo>
                    <a:pt x="188" y="290"/>
                    <a:pt x="209" y="285"/>
                    <a:pt x="229" y="275"/>
                  </a:cubicBezTo>
                  <a:lnTo>
                    <a:pt x="237" y="271"/>
                  </a:lnTo>
                  <a:lnTo>
                    <a:pt x="641" y="36"/>
                  </a:lnTo>
                  <a:lnTo>
                    <a:pt x="633" y="41"/>
                  </a:lnTo>
                  <a:cubicBezTo>
                    <a:pt x="613" y="50"/>
                    <a:pt x="592" y="55"/>
                    <a:pt x="568" y="55"/>
                  </a:cubicBezTo>
                  <a:cubicBezTo>
                    <a:pt x="522" y="55"/>
                    <a:pt x="467" y="37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361381" y="2008140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3" y="0"/>
                  </a:moveTo>
                  <a:cubicBezTo>
                    <a:pt x="433" y="1"/>
                    <a:pt x="432" y="1"/>
                    <a:pt x="432" y="1"/>
                  </a:cubicBezTo>
                  <a:lnTo>
                    <a:pt x="432" y="1"/>
                  </a:lnTo>
                  <a:lnTo>
                    <a:pt x="433" y="0"/>
                  </a:lnTo>
                  <a:close/>
                  <a:moveTo>
                    <a:pt x="432" y="1"/>
                  </a:moveTo>
                  <a:lnTo>
                    <a:pt x="28" y="236"/>
                  </a:lnTo>
                  <a:cubicBezTo>
                    <a:pt x="10" y="246"/>
                    <a:pt x="1" y="272"/>
                    <a:pt x="1" y="312"/>
                  </a:cubicBezTo>
                  <a:cubicBezTo>
                    <a:pt x="1" y="352"/>
                    <a:pt x="5" y="433"/>
                    <a:pt x="15" y="558"/>
                  </a:cubicBezTo>
                  <a:lnTo>
                    <a:pt x="420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7"/>
                    <a:pt x="414" y="12"/>
                    <a:pt x="432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363366" y="2007773"/>
              <a:ext cx="36319" cy="19042"/>
            </a:xfrm>
            <a:custGeom>
              <a:rect b="b" l="l" r="r" t="t"/>
              <a:pathLst>
                <a:path extrusionOk="0" h="259" w="494">
                  <a:moveTo>
                    <a:pt x="430" y="1"/>
                  </a:moveTo>
                  <a:cubicBezTo>
                    <a:pt x="420" y="1"/>
                    <a:pt x="412" y="3"/>
                    <a:pt x="406" y="7"/>
                  </a:cubicBezTo>
                  <a:lnTo>
                    <a:pt x="1" y="242"/>
                  </a:lnTo>
                  <a:cubicBezTo>
                    <a:pt x="7" y="238"/>
                    <a:pt x="15" y="236"/>
                    <a:pt x="24" y="236"/>
                  </a:cubicBezTo>
                  <a:cubicBezTo>
                    <a:pt x="41" y="236"/>
                    <a:pt x="63" y="244"/>
                    <a:pt x="89" y="259"/>
                  </a:cubicBezTo>
                  <a:cubicBezTo>
                    <a:pt x="223" y="180"/>
                    <a:pt x="359" y="102"/>
                    <a:pt x="494" y="24"/>
                  </a:cubicBezTo>
                  <a:cubicBezTo>
                    <a:pt x="468" y="8"/>
                    <a:pt x="447" y="1"/>
                    <a:pt x="430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8369836" y="2009464"/>
              <a:ext cx="35657" cy="20659"/>
            </a:xfrm>
            <a:custGeom>
              <a:rect b="b" l="l" r="r" t="t"/>
              <a:pathLst>
                <a:path extrusionOk="0" h="281" w="485">
                  <a:moveTo>
                    <a:pt x="406" y="1"/>
                  </a:moveTo>
                  <a:lnTo>
                    <a:pt x="1" y="234"/>
                  </a:lnTo>
                  <a:lnTo>
                    <a:pt x="80" y="281"/>
                  </a:lnTo>
                  <a:lnTo>
                    <a:pt x="484" y="46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8348956" y="1984835"/>
              <a:ext cx="47126" cy="21394"/>
            </a:xfrm>
            <a:custGeom>
              <a:rect b="b" l="l" r="r" t="t"/>
              <a:pathLst>
                <a:path extrusionOk="0" h="291" w="641">
                  <a:moveTo>
                    <a:pt x="477" y="0"/>
                  </a:moveTo>
                  <a:cubicBezTo>
                    <a:pt x="453" y="0"/>
                    <a:pt x="431" y="5"/>
                    <a:pt x="412" y="16"/>
                  </a:cubicBezTo>
                  <a:cubicBezTo>
                    <a:pt x="410" y="17"/>
                    <a:pt x="408" y="18"/>
                    <a:pt x="405" y="20"/>
                  </a:cubicBezTo>
                  <a:lnTo>
                    <a:pt x="1" y="254"/>
                  </a:lnTo>
                  <a:cubicBezTo>
                    <a:pt x="3" y="253"/>
                    <a:pt x="5" y="252"/>
                    <a:pt x="8" y="250"/>
                  </a:cubicBezTo>
                  <a:cubicBezTo>
                    <a:pt x="27" y="241"/>
                    <a:pt x="49" y="236"/>
                    <a:pt x="73" y="236"/>
                  </a:cubicBezTo>
                  <a:cubicBezTo>
                    <a:pt x="119" y="236"/>
                    <a:pt x="173" y="254"/>
                    <a:pt x="236" y="290"/>
                  </a:cubicBezTo>
                  <a:lnTo>
                    <a:pt x="640" y="56"/>
                  </a:lnTo>
                  <a:cubicBezTo>
                    <a:pt x="578" y="19"/>
                    <a:pt x="523" y="0"/>
                    <a:pt x="477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8375717" y="1994319"/>
              <a:ext cx="29849" cy="35804"/>
            </a:xfrm>
            <a:custGeom>
              <a:rect b="b" l="l" r="r" t="t"/>
              <a:pathLst>
                <a:path extrusionOk="0" h="487" w="406">
                  <a:moveTo>
                    <a:pt x="405" y="0"/>
                  </a:moveTo>
                  <a:lnTo>
                    <a:pt x="1" y="235"/>
                  </a:lnTo>
                  <a:lnTo>
                    <a:pt x="0" y="487"/>
                  </a:lnTo>
                  <a:lnTo>
                    <a:pt x="404" y="25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8366307" y="1988878"/>
              <a:ext cx="39260" cy="22718"/>
            </a:xfrm>
            <a:custGeom>
              <a:rect b="b" l="l" r="r" t="t"/>
              <a:pathLst>
                <a:path extrusionOk="0" h="309" w="534">
                  <a:moveTo>
                    <a:pt x="404" y="1"/>
                  </a:moveTo>
                  <a:lnTo>
                    <a:pt x="0" y="235"/>
                  </a:lnTo>
                  <a:lnTo>
                    <a:pt x="129" y="309"/>
                  </a:lnTo>
                  <a:lnTo>
                    <a:pt x="533" y="7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474234" y="2147828"/>
              <a:ext cx="34554" cy="52493"/>
            </a:xfrm>
            <a:custGeom>
              <a:rect b="b" l="l" r="r" t="t"/>
              <a:pathLst>
                <a:path extrusionOk="0" h="714" w="470">
                  <a:moveTo>
                    <a:pt x="470" y="1"/>
                  </a:moveTo>
                  <a:lnTo>
                    <a:pt x="66" y="236"/>
                  </a:lnTo>
                  <a:cubicBezTo>
                    <a:pt x="59" y="239"/>
                    <a:pt x="53" y="243"/>
                    <a:pt x="48" y="248"/>
                  </a:cubicBezTo>
                  <a:cubicBezTo>
                    <a:pt x="16" y="278"/>
                    <a:pt x="1" y="332"/>
                    <a:pt x="1" y="408"/>
                  </a:cubicBezTo>
                  <a:cubicBezTo>
                    <a:pt x="1" y="456"/>
                    <a:pt x="2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9"/>
                  </a:lnTo>
                  <a:cubicBezTo>
                    <a:pt x="419" y="462"/>
                    <a:pt x="415" y="417"/>
                    <a:pt x="412" y="348"/>
                  </a:cubicBezTo>
                  <a:cubicBezTo>
                    <a:pt x="407" y="280"/>
                    <a:pt x="404" y="221"/>
                    <a:pt x="405" y="172"/>
                  </a:cubicBezTo>
                  <a:cubicBezTo>
                    <a:pt x="405" y="98"/>
                    <a:pt x="420" y="43"/>
                    <a:pt x="453" y="12"/>
                  </a:cubicBezTo>
                  <a:cubicBezTo>
                    <a:pt x="458" y="9"/>
                    <a:pt x="464" y="5"/>
                    <a:pt x="470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489012" y="2164591"/>
              <a:ext cx="36172" cy="81313"/>
            </a:xfrm>
            <a:custGeom>
              <a:rect b="b" l="l" r="r" t="t"/>
              <a:pathLst>
                <a:path extrusionOk="0" h="1106" w="492">
                  <a:moveTo>
                    <a:pt x="491" y="0"/>
                  </a:moveTo>
                  <a:cubicBezTo>
                    <a:pt x="490" y="1"/>
                    <a:pt x="489" y="1"/>
                    <a:pt x="489" y="2"/>
                  </a:cubicBezTo>
                  <a:lnTo>
                    <a:pt x="489" y="2"/>
                  </a:lnTo>
                  <a:lnTo>
                    <a:pt x="491" y="0"/>
                  </a:lnTo>
                  <a:close/>
                  <a:moveTo>
                    <a:pt x="489" y="2"/>
                  </a:moveTo>
                  <a:lnTo>
                    <a:pt x="87" y="236"/>
                  </a:lnTo>
                  <a:cubicBezTo>
                    <a:pt x="59" y="251"/>
                    <a:pt x="46" y="283"/>
                    <a:pt x="47" y="332"/>
                  </a:cubicBezTo>
                  <a:cubicBezTo>
                    <a:pt x="47" y="390"/>
                    <a:pt x="52" y="478"/>
                    <a:pt x="62" y="596"/>
                  </a:cubicBezTo>
                  <a:cubicBezTo>
                    <a:pt x="74" y="738"/>
                    <a:pt x="80" y="839"/>
                    <a:pt x="80" y="901"/>
                  </a:cubicBezTo>
                  <a:cubicBezTo>
                    <a:pt x="80" y="1007"/>
                    <a:pt x="53" y="1075"/>
                    <a:pt x="0" y="1106"/>
                  </a:cubicBezTo>
                  <a:lnTo>
                    <a:pt x="404" y="871"/>
                  </a:lnTo>
                  <a:cubicBezTo>
                    <a:pt x="457" y="841"/>
                    <a:pt x="485" y="773"/>
                    <a:pt x="485" y="667"/>
                  </a:cubicBezTo>
                  <a:cubicBezTo>
                    <a:pt x="485" y="605"/>
                    <a:pt x="480" y="502"/>
                    <a:pt x="466" y="362"/>
                  </a:cubicBezTo>
                  <a:cubicBezTo>
                    <a:pt x="456" y="243"/>
                    <a:pt x="451" y="155"/>
                    <a:pt x="451" y="97"/>
                  </a:cubicBezTo>
                  <a:cubicBezTo>
                    <a:pt x="451" y="49"/>
                    <a:pt x="462" y="18"/>
                    <a:pt x="489" y="2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478866" y="2146726"/>
              <a:ext cx="39480" cy="18380"/>
            </a:xfrm>
            <a:custGeom>
              <a:rect b="b" l="l" r="r" t="t"/>
              <a:pathLst>
                <a:path extrusionOk="0" h="250" w="537">
                  <a:moveTo>
                    <a:pt x="462" y="1"/>
                  </a:moveTo>
                  <a:cubicBezTo>
                    <a:pt x="440" y="1"/>
                    <a:pt x="422" y="6"/>
                    <a:pt x="406" y="15"/>
                  </a:cubicBezTo>
                  <a:lnTo>
                    <a:pt x="1" y="249"/>
                  </a:lnTo>
                  <a:cubicBezTo>
                    <a:pt x="17" y="240"/>
                    <a:pt x="36" y="235"/>
                    <a:pt x="58" y="235"/>
                  </a:cubicBezTo>
                  <a:cubicBezTo>
                    <a:pt x="80" y="235"/>
                    <a:pt x="105" y="240"/>
                    <a:pt x="132" y="249"/>
                  </a:cubicBezTo>
                  <a:lnTo>
                    <a:pt x="536" y="15"/>
                  </a:lnTo>
                  <a:cubicBezTo>
                    <a:pt x="508" y="6"/>
                    <a:pt x="484" y="1"/>
                    <a:pt x="462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474234" y="2118420"/>
              <a:ext cx="44112" cy="46465"/>
            </a:xfrm>
            <a:custGeom>
              <a:rect b="b" l="l" r="r" t="t"/>
              <a:pathLst>
                <a:path extrusionOk="0" h="632" w="600">
                  <a:moveTo>
                    <a:pt x="407" y="1"/>
                  </a:moveTo>
                  <a:cubicBezTo>
                    <a:pt x="272" y="79"/>
                    <a:pt x="136" y="157"/>
                    <a:pt x="2" y="235"/>
                  </a:cubicBezTo>
                  <a:cubicBezTo>
                    <a:pt x="1" y="311"/>
                    <a:pt x="16" y="381"/>
                    <a:pt x="48" y="450"/>
                  </a:cubicBezTo>
                  <a:cubicBezTo>
                    <a:pt x="81" y="519"/>
                    <a:pt x="130" y="580"/>
                    <a:pt x="195" y="631"/>
                  </a:cubicBezTo>
                  <a:lnTo>
                    <a:pt x="599" y="396"/>
                  </a:lnTo>
                  <a:cubicBezTo>
                    <a:pt x="534" y="343"/>
                    <a:pt x="485" y="283"/>
                    <a:pt x="453" y="215"/>
                  </a:cubicBezTo>
                  <a:cubicBezTo>
                    <a:pt x="420" y="147"/>
                    <a:pt x="407" y="74"/>
                    <a:pt x="407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495334" y="2163856"/>
              <a:ext cx="40068" cy="19483"/>
            </a:xfrm>
            <a:custGeom>
              <a:rect b="b" l="l" r="r" t="t"/>
              <a:pathLst>
                <a:path extrusionOk="0" h="265" w="545">
                  <a:moveTo>
                    <a:pt x="7" y="242"/>
                  </a:moveTo>
                  <a:cubicBezTo>
                    <a:pt x="7" y="243"/>
                    <a:pt x="6" y="243"/>
                    <a:pt x="6" y="243"/>
                  </a:cubicBezTo>
                  <a:cubicBezTo>
                    <a:pt x="4" y="243"/>
                    <a:pt x="3" y="244"/>
                    <a:pt x="2" y="245"/>
                  </a:cubicBezTo>
                  <a:lnTo>
                    <a:pt x="2" y="245"/>
                  </a:lnTo>
                  <a:lnTo>
                    <a:pt x="7" y="242"/>
                  </a:lnTo>
                  <a:close/>
                  <a:moveTo>
                    <a:pt x="2" y="245"/>
                  </a:moveTo>
                  <a:lnTo>
                    <a:pt x="1" y="246"/>
                  </a:lnTo>
                  <a:cubicBezTo>
                    <a:pt x="1" y="246"/>
                    <a:pt x="2" y="245"/>
                    <a:pt x="2" y="245"/>
                  </a:cubicBezTo>
                  <a:close/>
                  <a:moveTo>
                    <a:pt x="445" y="1"/>
                  </a:moveTo>
                  <a:cubicBezTo>
                    <a:pt x="431" y="1"/>
                    <a:pt x="420" y="3"/>
                    <a:pt x="410" y="8"/>
                  </a:cubicBezTo>
                  <a:cubicBezTo>
                    <a:pt x="408" y="8"/>
                    <a:pt x="406" y="9"/>
                    <a:pt x="405" y="10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8"/>
                    <a:pt x="27" y="236"/>
                    <a:pt x="40" y="236"/>
                  </a:cubicBezTo>
                  <a:cubicBezTo>
                    <a:pt x="67" y="236"/>
                    <a:pt x="100" y="246"/>
                    <a:pt x="140" y="264"/>
                  </a:cubicBezTo>
                  <a:lnTo>
                    <a:pt x="545" y="30"/>
                  </a:lnTo>
                  <a:cubicBezTo>
                    <a:pt x="505" y="11"/>
                    <a:pt x="471" y="1"/>
                    <a:pt x="445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505480" y="2149005"/>
              <a:ext cx="29923" cy="34334"/>
            </a:xfrm>
            <a:custGeom>
              <a:rect b="b" l="l" r="r" t="t"/>
              <a:pathLst>
                <a:path extrusionOk="0" h="467" w="407">
                  <a:moveTo>
                    <a:pt x="407" y="0"/>
                  </a:moveTo>
                  <a:lnTo>
                    <a:pt x="2" y="236"/>
                  </a:lnTo>
                  <a:lnTo>
                    <a:pt x="0" y="466"/>
                  </a:lnTo>
                  <a:lnTo>
                    <a:pt x="406" y="23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474308" y="2097247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1"/>
                  </a:moveTo>
                  <a:lnTo>
                    <a:pt x="18" y="235"/>
                  </a:lnTo>
                  <a:cubicBezTo>
                    <a:pt x="18" y="250"/>
                    <a:pt x="14" y="289"/>
                    <a:pt x="9" y="352"/>
                  </a:cubicBezTo>
                  <a:cubicBezTo>
                    <a:pt x="4" y="414"/>
                    <a:pt x="1" y="472"/>
                    <a:pt x="1" y="523"/>
                  </a:cubicBezTo>
                  <a:cubicBezTo>
                    <a:pt x="135" y="445"/>
                    <a:pt x="271" y="367"/>
                    <a:pt x="406" y="289"/>
                  </a:cubicBezTo>
                  <a:cubicBezTo>
                    <a:pt x="406" y="237"/>
                    <a:pt x="408" y="178"/>
                    <a:pt x="413" y="116"/>
                  </a:cubicBezTo>
                  <a:cubicBezTo>
                    <a:pt x="417" y="53"/>
                    <a:pt x="421" y="15"/>
                    <a:pt x="422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8462692" y="2062986"/>
              <a:ext cx="35510" cy="20659"/>
            </a:xfrm>
            <a:custGeom>
              <a:rect b="b" l="l" r="r" t="t"/>
              <a:pathLst>
                <a:path extrusionOk="0" h="281" w="483">
                  <a:moveTo>
                    <a:pt x="404" y="0"/>
                  </a:moveTo>
                  <a:lnTo>
                    <a:pt x="1" y="235"/>
                  </a:lnTo>
                  <a:lnTo>
                    <a:pt x="78" y="281"/>
                  </a:lnTo>
                  <a:lnTo>
                    <a:pt x="482" y="4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468426" y="2066221"/>
              <a:ext cx="38083" cy="48376"/>
            </a:xfrm>
            <a:custGeom>
              <a:rect b="b" l="l" r="r" t="t"/>
              <a:pathLst>
                <a:path extrusionOk="0" h="658" w="518">
                  <a:moveTo>
                    <a:pt x="404" y="1"/>
                  </a:moveTo>
                  <a:lnTo>
                    <a:pt x="0" y="237"/>
                  </a:lnTo>
                  <a:cubicBezTo>
                    <a:pt x="76" y="280"/>
                    <a:pt x="114" y="345"/>
                    <a:pt x="114" y="428"/>
                  </a:cubicBezTo>
                  <a:cubicBezTo>
                    <a:pt x="114" y="468"/>
                    <a:pt x="109" y="543"/>
                    <a:pt x="98" y="657"/>
                  </a:cubicBezTo>
                  <a:lnTo>
                    <a:pt x="502" y="423"/>
                  </a:lnTo>
                  <a:cubicBezTo>
                    <a:pt x="513" y="310"/>
                    <a:pt x="518" y="23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9"/>
                    <a:pt x="479" y="45"/>
                    <a:pt x="404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462692" y="2044533"/>
              <a:ext cx="29776" cy="35804"/>
            </a:xfrm>
            <a:custGeom>
              <a:rect b="b" l="l" r="r" t="t"/>
              <a:pathLst>
                <a:path extrusionOk="0" h="487" w="405">
                  <a:moveTo>
                    <a:pt x="405" y="0"/>
                  </a:moveTo>
                  <a:lnTo>
                    <a:pt x="1" y="236"/>
                  </a:lnTo>
                  <a:lnTo>
                    <a:pt x="1" y="486"/>
                  </a:lnTo>
                  <a:lnTo>
                    <a:pt x="404" y="2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8462692" y="2044533"/>
              <a:ext cx="39186" cy="22718"/>
            </a:xfrm>
            <a:custGeom>
              <a:rect b="b" l="l" r="r" t="t"/>
              <a:pathLst>
                <a:path extrusionOk="0" h="309" w="533">
                  <a:moveTo>
                    <a:pt x="405" y="0"/>
                  </a:moveTo>
                  <a:lnTo>
                    <a:pt x="1" y="236"/>
                  </a:lnTo>
                  <a:lnTo>
                    <a:pt x="128" y="308"/>
                  </a:lnTo>
                  <a:lnTo>
                    <a:pt x="533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8472029" y="2049826"/>
              <a:ext cx="63374" cy="116382"/>
            </a:xfrm>
            <a:custGeom>
              <a:rect b="b" l="l" r="r" t="t"/>
              <a:pathLst>
                <a:path extrusionOk="0" h="1583" w="862">
                  <a:moveTo>
                    <a:pt x="406" y="1"/>
                  </a:moveTo>
                  <a:lnTo>
                    <a:pt x="1" y="236"/>
                  </a:lnTo>
                  <a:cubicBezTo>
                    <a:pt x="96" y="291"/>
                    <a:pt x="173" y="367"/>
                    <a:pt x="230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9" y="925"/>
                    <a:pt x="295" y="1050"/>
                  </a:cubicBezTo>
                  <a:cubicBezTo>
                    <a:pt x="285" y="1156"/>
                    <a:pt x="279" y="1240"/>
                    <a:pt x="279" y="1299"/>
                  </a:cubicBezTo>
                  <a:cubicBezTo>
                    <a:pt x="279" y="1350"/>
                    <a:pt x="294" y="1401"/>
                    <a:pt x="324" y="1451"/>
                  </a:cubicBezTo>
                  <a:cubicBezTo>
                    <a:pt x="354" y="1499"/>
                    <a:pt x="399" y="1544"/>
                    <a:pt x="457" y="1583"/>
                  </a:cubicBezTo>
                  <a:lnTo>
                    <a:pt x="862" y="1348"/>
                  </a:lnTo>
                  <a:cubicBezTo>
                    <a:pt x="804" y="1308"/>
                    <a:pt x="758" y="1265"/>
                    <a:pt x="728" y="1215"/>
                  </a:cubicBezTo>
                  <a:cubicBezTo>
                    <a:pt x="698" y="1166"/>
                    <a:pt x="683" y="1116"/>
                    <a:pt x="683" y="1064"/>
                  </a:cubicBezTo>
                  <a:cubicBezTo>
                    <a:pt x="683" y="1004"/>
                    <a:pt x="688" y="920"/>
                    <a:pt x="700" y="815"/>
                  </a:cubicBezTo>
                  <a:cubicBezTo>
                    <a:pt x="714" y="689"/>
                    <a:pt x="721" y="595"/>
                    <a:pt x="721" y="534"/>
                  </a:cubicBezTo>
                  <a:cubicBezTo>
                    <a:pt x="721" y="424"/>
                    <a:pt x="692" y="321"/>
                    <a:pt x="634" y="226"/>
                  </a:cubicBezTo>
                  <a:cubicBezTo>
                    <a:pt x="577" y="131"/>
                    <a:pt x="501" y="57"/>
                    <a:pt x="406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25"/>
            <p:cNvGrpSpPr/>
            <p:nvPr/>
          </p:nvGrpSpPr>
          <p:grpSpPr>
            <a:xfrm>
              <a:off x="8203975" y="1826178"/>
              <a:ext cx="359439" cy="519566"/>
              <a:chOff x="5662350" y="480425"/>
              <a:chExt cx="122225" cy="176675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5662350" y="486300"/>
                <a:ext cx="112100" cy="170800"/>
              </a:xfrm>
              <a:custGeom>
                <a:rect b="b" l="l" r="r" t="t"/>
                <a:pathLst>
                  <a:path extrusionOk="0" h="6832" w="4484">
                    <a:moveTo>
                      <a:pt x="2046" y="2159"/>
                    </a:moveTo>
                    <a:cubicBezTo>
                      <a:pt x="2092" y="2159"/>
                      <a:pt x="2147" y="2177"/>
                      <a:pt x="2209" y="2213"/>
                    </a:cubicBezTo>
                    <a:lnTo>
                      <a:pt x="2337" y="2287"/>
                    </a:lnTo>
                    <a:lnTo>
                      <a:pt x="2336" y="2539"/>
                    </a:lnTo>
                    <a:lnTo>
                      <a:pt x="2259" y="2492"/>
                    </a:lnTo>
                    <a:cubicBezTo>
                      <a:pt x="2233" y="2478"/>
                      <a:pt x="2211" y="2470"/>
                      <a:pt x="2194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2"/>
                      <a:pt x="2147" y="2673"/>
                      <a:pt x="2157" y="2798"/>
                    </a:cubicBezTo>
                    <a:cubicBezTo>
                      <a:pt x="2159" y="2814"/>
                      <a:pt x="2163" y="2857"/>
                      <a:pt x="2167" y="2926"/>
                    </a:cubicBezTo>
                    <a:cubicBezTo>
                      <a:pt x="2172" y="2994"/>
                      <a:pt x="2173" y="3054"/>
                      <a:pt x="2173" y="3105"/>
                    </a:cubicBezTo>
                    <a:cubicBezTo>
                      <a:pt x="2173" y="3180"/>
                      <a:pt x="2157" y="3235"/>
                      <a:pt x="2125" y="3266"/>
                    </a:cubicBezTo>
                    <a:cubicBezTo>
                      <a:pt x="2106" y="3284"/>
                      <a:pt x="2081" y="3292"/>
                      <a:pt x="2050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3" y="3334"/>
                      <a:pt x="2091" y="3395"/>
                      <a:pt x="2124" y="3462"/>
                    </a:cubicBezTo>
                    <a:cubicBezTo>
                      <a:pt x="2155" y="3530"/>
                      <a:pt x="2171" y="3601"/>
                      <a:pt x="2171" y="3677"/>
                    </a:cubicBezTo>
                    <a:cubicBezTo>
                      <a:pt x="2171" y="3725"/>
                      <a:pt x="2168" y="3782"/>
                      <a:pt x="2163" y="3844"/>
                    </a:cubicBezTo>
                    <a:cubicBezTo>
                      <a:pt x="2159" y="3907"/>
                      <a:pt x="2155" y="3948"/>
                      <a:pt x="2153" y="3964"/>
                    </a:cubicBezTo>
                    <a:cubicBezTo>
                      <a:pt x="2143" y="4078"/>
                      <a:pt x="2138" y="4154"/>
                      <a:pt x="2138" y="4193"/>
                    </a:cubicBezTo>
                    <a:cubicBezTo>
                      <a:pt x="2138" y="4237"/>
                      <a:pt x="2147" y="4273"/>
                      <a:pt x="2166" y="4304"/>
                    </a:cubicBezTo>
                    <a:cubicBezTo>
                      <a:pt x="2184" y="4335"/>
                      <a:pt x="2213" y="4361"/>
                      <a:pt x="2252" y="4384"/>
                    </a:cubicBezTo>
                    <a:lnTo>
                      <a:pt x="2331" y="4429"/>
                    </a:lnTo>
                    <a:lnTo>
                      <a:pt x="2329" y="4682"/>
                    </a:lnTo>
                    <a:lnTo>
                      <a:pt x="2202" y="4609"/>
                    </a:lnTo>
                    <a:cubicBezTo>
                      <a:pt x="2106" y="4553"/>
                      <a:pt x="2029" y="4478"/>
                      <a:pt x="1973" y="4384"/>
                    </a:cubicBezTo>
                    <a:cubicBezTo>
                      <a:pt x="1916" y="4289"/>
                      <a:pt x="1888" y="4185"/>
                      <a:pt x="1888" y="4075"/>
                    </a:cubicBezTo>
                    <a:cubicBezTo>
                      <a:pt x="1888" y="4013"/>
                      <a:pt x="1894" y="3919"/>
                      <a:pt x="1907" y="3793"/>
                    </a:cubicBezTo>
                    <a:cubicBezTo>
                      <a:pt x="1917" y="3686"/>
                      <a:pt x="1924" y="3604"/>
                      <a:pt x="1924" y="3547"/>
                    </a:cubicBezTo>
                    <a:cubicBezTo>
                      <a:pt x="1924" y="3494"/>
                      <a:pt x="1908" y="3443"/>
                      <a:pt x="1878" y="3395"/>
                    </a:cubicBezTo>
                    <a:cubicBezTo>
                      <a:pt x="1849" y="3345"/>
                      <a:pt x="1804" y="3302"/>
                      <a:pt x="1745" y="3261"/>
                    </a:cubicBezTo>
                    <a:lnTo>
                      <a:pt x="1747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60" y="3059"/>
                      <a:pt x="1872" y="3056"/>
                      <a:pt x="1882" y="3052"/>
                    </a:cubicBezTo>
                    <a:cubicBezTo>
                      <a:pt x="1912" y="3039"/>
                      <a:pt x="1928" y="3005"/>
                      <a:pt x="1928" y="2953"/>
                    </a:cubicBezTo>
                    <a:cubicBezTo>
                      <a:pt x="1928" y="2893"/>
                      <a:pt x="1922" y="2804"/>
                      <a:pt x="1912" y="2685"/>
                    </a:cubicBezTo>
                    <a:cubicBezTo>
                      <a:pt x="1899" y="2544"/>
                      <a:pt x="1894" y="2444"/>
                      <a:pt x="1894" y="2383"/>
                    </a:cubicBezTo>
                    <a:cubicBezTo>
                      <a:pt x="1894" y="2271"/>
                      <a:pt x="1923" y="2202"/>
                      <a:pt x="1981" y="2173"/>
                    </a:cubicBezTo>
                    <a:cubicBezTo>
                      <a:pt x="2000" y="2164"/>
                      <a:pt x="2022" y="2159"/>
                      <a:pt x="2046" y="2159"/>
                    </a:cubicBezTo>
                    <a:close/>
                    <a:moveTo>
                      <a:pt x="3520" y="2970"/>
                    </a:moveTo>
                    <a:lnTo>
                      <a:pt x="3647" y="3044"/>
                    </a:lnTo>
                    <a:cubicBezTo>
                      <a:pt x="3743" y="3100"/>
                      <a:pt x="3819" y="3175"/>
                      <a:pt x="3876" y="3269"/>
                    </a:cubicBezTo>
                    <a:cubicBezTo>
                      <a:pt x="3934" y="3365"/>
                      <a:pt x="3962" y="3468"/>
                      <a:pt x="3962" y="3578"/>
                    </a:cubicBezTo>
                    <a:cubicBezTo>
                      <a:pt x="3961" y="3639"/>
                      <a:pt x="3955" y="3733"/>
                      <a:pt x="3941" y="3858"/>
                    </a:cubicBezTo>
                    <a:cubicBezTo>
                      <a:pt x="3931" y="3964"/>
                      <a:pt x="3925" y="4048"/>
                      <a:pt x="3925" y="4108"/>
                    </a:cubicBezTo>
                    <a:cubicBezTo>
                      <a:pt x="3925" y="4159"/>
                      <a:pt x="3940" y="4209"/>
                      <a:pt x="3970" y="4259"/>
                    </a:cubicBezTo>
                    <a:cubicBezTo>
                      <a:pt x="4000" y="4307"/>
                      <a:pt x="4045" y="4352"/>
                      <a:pt x="4103" y="4392"/>
                    </a:cubicBezTo>
                    <a:lnTo>
                      <a:pt x="4101" y="4622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2" y="4595"/>
                      <a:pt x="3978" y="4598"/>
                      <a:pt x="3967" y="4605"/>
                    </a:cubicBezTo>
                    <a:cubicBezTo>
                      <a:pt x="3936" y="4618"/>
                      <a:pt x="3921" y="4651"/>
                      <a:pt x="3921" y="4704"/>
                    </a:cubicBezTo>
                    <a:cubicBezTo>
                      <a:pt x="3921" y="4762"/>
                      <a:pt x="3926" y="4850"/>
                      <a:pt x="3936" y="4969"/>
                    </a:cubicBezTo>
                    <a:cubicBezTo>
                      <a:pt x="3947" y="5109"/>
                      <a:pt x="3955" y="5211"/>
                      <a:pt x="3955" y="5273"/>
                    </a:cubicBezTo>
                    <a:cubicBezTo>
                      <a:pt x="3955" y="5383"/>
                      <a:pt x="3925" y="5453"/>
                      <a:pt x="3867" y="5481"/>
                    </a:cubicBezTo>
                    <a:cubicBezTo>
                      <a:pt x="3847" y="5491"/>
                      <a:pt x="3826" y="5496"/>
                      <a:pt x="3801" y="5496"/>
                    </a:cubicBezTo>
                    <a:cubicBezTo>
                      <a:pt x="3755" y="5496"/>
                      <a:pt x="3701" y="5478"/>
                      <a:pt x="3637" y="5442"/>
                    </a:cubicBezTo>
                    <a:lnTo>
                      <a:pt x="3511" y="5368"/>
                    </a:lnTo>
                    <a:lnTo>
                      <a:pt x="3512" y="5114"/>
                    </a:lnTo>
                    <a:lnTo>
                      <a:pt x="3590" y="5160"/>
                    </a:lnTo>
                    <a:cubicBezTo>
                      <a:pt x="3618" y="5177"/>
                      <a:pt x="3640" y="5185"/>
                      <a:pt x="3657" y="5185"/>
                    </a:cubicBezTo>
                    <a:cubicBezTo>
                      <a:pt x="3664" y="5185"/>
                      <a:pt x="3671" y="5183"/>
                      <a:pt x="3677" y="5180"/>
                    </a:cubicBezTo>
                    <a:cubicBezTo>
                      <a:pt x="3694" y="5171"/>
                      <a:pt x="3704" y="5144"/>
                      <a:pt x="3704" y="5101"/>
                    </a:cubicBezTo>
                    <a:cubicBezTo>
                      <a:pt x="3704" y="5062"/>
                      <a:pt x="3699" y="4980"/>
                      <a:pt x="3689" y="4855"/>
                    </a:cubicBezTo>
                    <a:cubicBezTo>
                      <a:pt x="3688" y="4838"/>
                      <a:pt x="3684" y="4793"/>
                      <a:pt x="3681" y="4725"/>
                    </a:cubicBezTo>
                    <a:cubicBezTo>
                      <a:pt x="3676" y="4657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2" y="4389"/>
                    </a:cubicBezTo>
                    <a:cubicBezTo>
                      <a:pt x="3742" y="4371"/>
                      <a:pt x="3768" y="4361"/>
                      <a:pt x="3801" y="4361"/>
                    </a:cubicBezTo>
                    <a:cubicBezTo>
                      <a:pt x="3821" y="4361"/>
                      <a:pt x="3844" y="4365"/>
                      <a:pt x="3869" y="4372"/>
                    </a:cubicBezTo>
                    <a:cubicBezTo>
                      <a:pt x="3805" y="4319"/>
                      <a:pt x="3755" y="4260"/>
                      <a:pt x="3723" y="4191"/>
                    </a:cubicBezTo>
                    <a:cubicBezTo>
                      <a:pt x="3692" y="4124"/>
                      <a:pt x="3677" y="4052"/>
                      <a:pt x="3677" y="3977"/>
                    </a:cubicBezTo>
                    <a:cubicBezTo>
                      <a:pt x="3677" y="3925"/>
                      <a:pt x="3679" y="3867"/>
                      <a:pt x="3684" y="3805"/>
                    </a:cubicBezTo>
                    <a:cubicBezTo>
                      <a:pt x="3688" y="3740"/>
                      <a:pt x="3692" y="3703"/>
                      <a:pt x="3693" y="3688"/>
                    </a:cubicBezTo>
                    <a:cubicBezTo>
                      <a:pt x="3704" y="3577"/>
                      <a:pt x="3709" y="3499"/>
                      <a:pt x="3709" y="3459"/>
                    </a:cubicBezTo>
                    <a:cubicBezTo>
                      <a:pt x="3709" y="3376"/>
                      <a:pt x="3671" y="3311"/>
                      <a:pt x="3595" y="3268"/>
                    </a:cubicBezTo>
                    <a:lnTo>
                      <a:pt x="3518" y="3222"/>
                    </a:lnTo>
                    <a:lnTo>
                      <a:pt x="3520" y="2970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2" y="399"/>
                    </a:cubicBezTo>
                    <a:lnTo>
                      <a:pt x="2" y="3884"/>
                    </a:lnTo>
                    <a:cubicBezTo>
                      <a:pt x="1" y="4240"/>
                      <a:pt x="251" y="4674"/>
                      <a:pt x="561" y="4854"/>
                    </a:cubicBezTo>
                    <a:lnTo>
                      <a:pt x="3910" y="6755"/>
                    </a:lnTo>
                    <a:cubicBezTo>
                      <a:pt x="4001" y="6807"/>
                      <a:pt x="4086" y="6832"/>
                      <a:pt x="4162" y="6832"/>
                    </a:cubicBezTo>
                    <a:cubicBezTo>
                      <a:pt x="4346" y="6832"/>
                      <a:pt x="4473" y="6687"/>
                      <a:pt x="4473" y="6434"/>
                    </a:cubicBezTo>
                    <a:lnTo>
                      <a:pt x="4484" y="2948"/>
                    </a:lnTo>
                    <a:cubicBezTo>
                      <a:pt x="4484" y="2592"/>
                      <a:pt x="4234" y="2158"/>
                      <a:pt x="3924" y="1979"/>
                    </a:cubicBezTo>
                    <a:lnTo>
                      <a:pt x="575" y="77"/>
                    </a:lnTo>
                    <a:cubicBezTo>
                      <a:pt x="485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5705950" y="540300"/>
                <a:ext cx="14850" cy="63125"/>
              </a:xfrm>
              <a:custGeom>
                <a:rect b="b" l="l" r="r" t="t"/>
                <a:pathLst>
                  <a:path extrusionOk="0" h="2525" w="594">
                    <a:moveTo>
                      <a:pt x="301" y="1"/>
                    </a:moveTo>
                    <a:cubicBezTo>
                      <a:pt x="277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7"/>
                      <a:pt x="182" y="797"/>
                    </a:cubicBezTo>
                    <a:cubicBezTo>
                      <a:pt x="182" y="846"/>
                      <a:pt x="165" y="880"/>
                      <a:pt x="136" y="895"/>
                    </a:cubicBezTo>
                    <a:cubicBezTo>
                      <a:pt x="126" y="899"/>
                      <a:pt x="115" y="901"/>
                      <a:pt x="102" y="901"/>
                    </a:cubicBezTo>
                    <a:cubicBezTo>
                      <a:pt x="75" y="901"/>
                      <a:pt x="42" y="891"/>
                      <a:pt x="1" y="872"/>
                    </a:cubicBezTo>
                    <a:lnTo>
                      <a:pt x="0" y="1103"/>
                    </a:lnTo>
                    <a:cubicBezTo>
                      <a:pt x="58" y="1144"/>
                      <a:pt x="103" y="1188"/>
                      <a:pt x="133" y="1237"/>
                    </a:cubicBezTo>
                    <a:cubicBezTo>
                      <a:pt x="162" y="1285"/>
                      <a:pt x="178" y="1336"/>
                      <a:pt x="178" y="1389"/>
                    </a:cubicBezTo>
                    <a:cubicBezTo>
                      <a:pt x="178" y="1447"/>
                      <a:pt x="173" y="1528"/>
                      <a:pt x="161" y="1635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8"/>
                      <a:pt x="170" y="2131"/>
                      <a:pt x="227" y="2227"/>
                    </a:cubicBezTo>
                    <a:cubicBezTo>
                      <a:pt x="284" y="2321"/>
                      <a:pt x="361" y="2395"/>
                      <a:pt x="456" y="2451"/>
                    </a:cubicBezTo>
                    <a:lnTo>
                      <a:pt x="584" y="2524"/>
                    </a:lnTo>
                    <a:lnTo>
                      <a:pt x="585" y="2271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6"/>
                      <a:pt x="393" y="2079"/>
                      <a:pt x="393" y="2036"/>
                    </a:cubicBezTo>
                    <a:cubicBezTo>
                      <a:pt x="393" y="1996"/>
                      <a:pt x="398" y="1920"/>
                      <a:pt x="408" y="1806"/>
                    </a:cubicBezTo>
                    <a:cubicBezTo>
                      <a:pt x="408" y="1790"/>
                      <a:pt x="412" y="1749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2"/>
                      <a:pt x="378" y="1304"/>
                    </a:cubicBezTo>
                    <a:cubicBezTo>
                      <a:pt x="346" y="1237"/>
                      <a:pt x="298" y="1176"/>
                      <a:pt x="233" y="1118"/>
                    </a:cubicBezTo>
                    <a:lnTo>
                      <a:pt x="233" y="1118"/>
                    </a:lnTo>
                    <a:cubicBezTo>
                      <a:pt x="261" y="1127"/>
                      <a:pt x="287" y="1132"/>
                      <a:pt x="309" y="1132"/>
                    </a:cubicBezTo>
                    <a:cubicBezTo>
                      <a:pt x="338" y="1132"/>
                      <a:pt x="362" y="1124"/>
                      <a:pt x="380" y="1107"/>
                    </a:cubicBezTo>
                    <a:cubicBezTo>
                      <a:pt x="412" y="1076"/>
                      <a:pt x="428" y="1021"/>
                      <a:pt x="428" y="946"/>
                    </a:cubicBezTo>
                    <a:cubicBezTo>
                      <a:pt x="428" y="895"/>
                      <a:pt x="427" y="835"/>
                      <a:pt x="422" y="767"/>
                    </a:cubicBezTo>
                    <a:cubicBezTo>
                      <a:pt x="417" y="697"/>
                      <a:pt x="413" y="656"/>
                      <a:pt x="412" y="639"/>
                    </a:cubicBezTo>
                    <a:cubicBezTo>
                      <a:pt x="402" y="516"/>
                      <a:pt x="398" y="433"/>
                      <a:pt x="398" y="393"/>
                    </a:cubicBezTo>
                    <a:cubicBezTo>
                      <a:pt x="398" y="339"/>
                      <a:pt x="415" y="311"/>
                      <a:pt x="448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7"/>
                    </a:lnTo>
                    <a:lnTo>
                      <a:pt x="464" y="56"/>
                    </a:lnTo>
                    <a:cubicBezTo>
                      <a:pt x="402" y="20"/>
                      <a:pt x="34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5750125" y="560450"/>
                <a:ext cx="14825" cy="63150"/>
              </a:xfrm>
              <a:custGeom>
                <a:rect b="b" l="l" r="r" t="t"/>
                <a:pathLst>
                  <a:path extrusionOk="0" h="2526" w="593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7"/>
                    </a:lnTo>
                    <a:cubicBezTo>
                      <a:pt x="160" y="342"/>
                      <a:pt x="198" y="406"/>
                      <a:pt x="198" y="489"/>
                    </a:cubicBezTo>
                    <a:cubicBezTo>
                      <a:pt x="198" y="529"/>
                      <a:pt x="193" y="605"/>
                      <a:pt x="182" y="719"/>
                    </a:cubicBezTo>
                    <a:cubicBezTo>
                      <a:pt x="182" y="734"/>
                      <a:pt x="179" y="772"/>
                      <a:pt x="174" y="835"/>
                    </a:cubicBezTo>
                    <a:cubicBezTo>
                      <a:pt x="169" y="897"/>
                      <a:pt x="166" y="956"/>
                      <a:pt x="166" y="1007"/>
                    </a:cubicBezTo>
                    <a:cubicBezTo>
                      <a:pt x="165" y="1082"/>
                      <a:pt x="180" y="1153"/>
                      <a:pt x="212" y="1221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0" y="1397"/>
                      <a:pt x="305" y="1392"/>
                      <a:pt x="283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9" y="1448"/>
                      <a:pt x="164" y="1501"/>
                      <a:pt x="164" y="1578"/>
                    </a:cubicBezTo>
                    <a:cubicBezTo>
                      <a:pt x="164" y="1625"/>
                      <a:pt x="165" y="1685"/>
                      <a:pt x="170" y="1754"/>
                    </a:cubicBezTo>
                    <a:cubicBezTo>
                      <a:pt x="175" y="1822"/>
                      <a:pt x="177" y="1867"/>
                      <a:pt x="179" y="1884"/>
                    </a:cubicBezTo>
                    <a:cubicBezTo>
                      <a:pt x="189" y="2010"/>
                      <a:pt x="193" y="2090"/>
                      <a:pt x="193" y="2130"/>
                    </a:cubicBezTo>
                    <a:cubicBezTo>
                      <a:pt x="193" y="2173"/>
                      <a:pt x="184" y="2201"/>
                      <a:pt x="166" y="2209"/>
                    </a:cubicBezTo>
                    <a:cubicBezTo>
                      <a:pt x="160" y="2212"/>
                      <a:pt x="153" y="2213"/>
                      <a:pt x="146" y="2213"/>
                    </a:cubicBezTo>
                    <a:cubicBezTo>
                      <a:pt x="129" y="2213"/>
                      <a:pt x="107" y="2205"/>
                      <a:pt x="79" y="2189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2"/>
                      <a:pt x="444" y="2413"/>
                      <a:pt x="444" y="2302"/>
                    </a:cubicBezTo>
                    <a:cubicBezTo>
                      <a:pt x="444" y="2240"/>
                      <a:pt x="438" y="2139"/>
                      <a:pt x="425" y="1997"/>
                    </a:cubicBezTo>
                    <a:cubicBezTo>
                      <a:pt x="415" y="1879"/>
                      <a:pt x="410" y="1791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5"/>
                    </a:cubicBezTo>
                    <a:lnTo>
                      <a:pt x="592" y="1424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29" y="1242"/>
                      <a:pt x="414" y="1191"/>
                      <a:pt x="414" y="1140"/>
                    </a:cubicBezTo>
                    <a:cubicBezTo>
                      <a:pt x="414" y="1081"/>
                      <a:pt x="419" y="997"/>
                      <a:pt x="430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5" y="302"/>
                    </a:cubicBezTo>
                    <a:cubicBezTo>
                      <a:pt x="308" y="208"/>
                      <a:pt x="232" y="132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5666700" y="480425"/>
                <a:ext cx="117875" cy="175750"/>
              </a:xfrm>
              <a:custGeom>
                <a:rect b="b" l="l" r="r" t="t"/>
                <a:pathLst>
                  <a:path extrusionOk="0" h="7030" w="4715">
                    <a:moveTo>
                      <a:pt x="553" y="0"/>
                    </a:moveTo>
                    <a:cubicBezTo>
                      <a:pt x="498" y="0"/>
                      <a:pt x="448" y="13"/>
                      <a:pt x="405" y="38"/>
                    </a:cubicBezTo>
                    <a:lnTo>
                      <a:pt x="0" y="273"/>
                    </a:lnTo>
                    <a:cubicBezTo>
                      <a:pt x="43" y="248"/>
                      <a:pt x="93" y="235"/>
                      <a:pt x="148" y="235"/>
                    </a:cubicBezTo>
                    <a:cubicBezTo>
                      <a:pt x="223" y="235"/>
                      <a:pt x="309" y="260"/>
                      <a:pt x="400" y="312"/>
                    </a:cubicBezTo>
                    <a:lnTo>
                      <a:pt x="3750" y="2214"/>
                    </a:lnTo>
                    <a:cubicBezTo>
                      <a:pt x="4060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6" y="7030"/>
                    </a:cubicBezTo>
                    <a:lnTo>
                      <a:pt x="4540" y="6794"/>
                    </a:lnTo>
                    <a:cubicBezTo>
                      <a:pt x="4640" y="6736"/>
                      <a:pt x="4705" y="6611"/>
                      <a:pt x="4705" y="6433"/>
                    </a:cubicBezTo>
                    <a:lnTo>
                      <a:pt x="4715" y="2949"/>
                    </a:lnTo>
                    <a:cubicBezTo>
                      <a:pt x="4715" y="2592"/>
                      <a:pt x="4464" y="2158"/>
                      <a:pt x="4154" y="1978"/>
                    </a:cubicBezTo>
                    <a:lnTo>
                      <a:pt x="804" y="77"/>
                    </a:lnTo>
                    <a:cubicBezTo>
                      <a:pt x="714" y="25"/>
                      <a:pt x="629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5685775" y="533475"/>
                <a:ext cx="62275" cy="71300"/>
              </a:xfrm>
              <a:custGeom>
                <a:rect b="b" l="l" r="r" t="t"/>
                <a:pathLst>
                  <a:path extrusionOk="0" h="2852" w="2491">
                    <a:moveTo>
                      <a:pt x="450" y="1"/>
                    </a:moveTo>
                    <a:cubicBezTo>
                      <a:pt x="386" y="1"/>
                      <a:pt x="325" y="15"/>
                      <a:pt x="271" y="46"/>
                    </a:cubicBezTo>
                    <a:cubicBezTo>
                      <a:pt x="1" y="201"/>
                      <a:pt x="0" y="702"/>
                      <a:pt x="269" y="1168"/>
                    </a:cubicBezTo>
                    <a:lnTo>
                      <a:pt x="1241" y="2851"/>
                    </a:lnTo>
                    <a:lnTo>
                      <a:pt x="2219" y="2293"/>
                    </a:lnTo>
                    <a:cubicBezTo>
                      <a:pt x="2490" y="2138"/>
                      <a:pt x="2491" y="1638"/>
                      <a:pt x="2222" y="1172"/>
                    </a:cubicBezTo>
                    <a:cubicBezTo>
                      <a:pt x="2088" y="939"/>
                      <a:pt x="1912" y="759"/>
                      <a:pt x="1735" y="657"/>
                    </a:cubicBezTo>
                    <a:cubicBezTo>
                      <a:pt x="1629" y="596"/>
                      <a:pt x="1523" y="563"/>
                      <a:pt x="1427" y="563"/>
                    </a:cubicBezTo>
                    <a:cubicBezTo>
                      <a:pt x="1361" y="563"/>
                      <a:pt x="1300" y="578"/>
                      <a:pt x="1246" y="610"/>
                    </a:cubicBezTo>
                    <a:cubicBezTo>
                      <a:pt x="1112" y="377"/>
                      <a:pt x="936" y="197"/>
                      <a:pt x="760" y="95"/>
                    </a:cubicBezTo>
                    <a:cubicBezTo>
                      <a:pt x="653" y="34"/>
                      <a:pt x="547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4" name="Google Shape;504;p25"/>
          <p:cNvGrpSpPr/>
          <p:nvPr/>
        </p:nvGrpSpPr>
        <p:grpSpPr>
          <a:xfrm>
            <a:off x="8483764" y="3704344"/>
            <a:ext cx="527212" cy="1052218"/>
            <a:chOff x="4803225" y="428425"/>
            <a:chExt cx="179275" cy="357800"/>
          </a:xfrm>
        </p:grpSpPr>
        <p:sp>
          <p:nvSpPr>
            <p:cNvPr id="505" name="Google Shape;505;p25"/>
            <p:cNvSpPr/>
            <p:nvPr/>
          </p:nvSpPr>
          <p:spPr>
            <a:xfrm>
              <a:off x="4803225" y="428425"/>
              <a:ext cx="179275" cy="357800"/>
            </a:xfrm>
            <a:custGeom>
              <a:rect b="b" l="l" r="r" t="t"/>
              <a:pathLst>
                <a:path extrusionOk="0" h="14312" w="7171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828200" y="466050"/>
              <a:ext cx="36850" cy="71200"/>
            </a:xfrm>
            <a:custGeom>
              <a:rect b="b" l="l" r="r" t="t"/>
              <a:pathLst>
                <a:path extrusionOk="0" h="2848" w="1474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4883650" y="498075"/>
              <a:ext cx="80075" cy="53425"/>
            </a:xfrm>
            <a:custGeom>
              <a:rect b="b" l="l" r="r" t="t"/>
              <a:pathLst>
                <a:path extrusionOk="0" h="2137" w="3203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883575" y="515950"/>
              <a:ext cx="80100" cy="53450"/>
            </a:xfrm>
            <a:custGeom>
              <a:rect b="b" l="l" r="r" t="t"/>
              <a:pathLst>
                <a:path extrusionOk="0" h="2138" w="3204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819875" y="532975"/>
              <a:ext cx="143675" cy="90125"/>
            </a:xfrm>
            <a:custGeom>
              <a:rect b="b" l="l" r="r" t="t"/>
              <a:pathLst>
                <a:path extrusionOk="0" h="3605" w="5747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819825" y="550875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19575" y="640350"/>
              <a:ext cx="101875" cy="66025"/>
            </a:xfrm>
            <a:custGeom>
              <a:rect b="b" l="l" r="r" t="t"/>
              <a:pathLst>
                <a:path extrusionOk="0" h="2641" w="4075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19625" y="622475"/>
              <a:ext cx="143650" cy="90100"/>
            </a:xfrm>
            <a:custGeom>
              <a:rect b="b" l="l" r="r" t="t"/>
              <a:pathLst>
                <a:path extrusionOk="0" h="3604" w="5746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4819650" y="604550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4819750" y="586650"/>
              <a:ext cx="143625" cy="90125"/>
            </a:xfrm>
            <a:custGeom>
              <a:rect b="b" l="l" r="r" t="t"/>
              <a:pathLst>
                <a:path extrusionOk="0" h="3605" w="5745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819775" y="568750"/>
              <a:ext cx="143675" cy="90150"/>
            </a:xfrm>
            <a:custGeom>
              <a:rect b="b" l="l" r="r" t="t"/>
              <a:pathLst>
                <a:path extrusionOk="0" h="3606" w="5747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4883475" y="5517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4883550" y="5338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8486587" y="793704"/>
            <a:ext cx="527208" cy="664890"/>
            <a:chOff x="7233952" y="1099286"/>
            <a:chExt cx="459721" cy="579779"/>
          </a:xfrm>
        </p:grpSpPr>
        <p:sp>
          <p:nvSpPr>
            <p:cNvPr id="519" name="Google Shape;519;p25"/>
            <p:cNvSpPr/>
            <p:nvPr/>
          </p:nvSpPr>
          <p:spPr>
            <a:xfrm>
              <a:off x="7378933" y="1421524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70" y="79"/>
                    <a:pt x="136" y="158"/>
                    <a:pt x="1" y="236"/>
                  </a:cubicBezTo>
                  <a:cubicBezTo>
                    <a:pt x="57" y="330"/>
                    <a:pt x="134" y="404"/>
                    <a:pt x="229" y="460"/>
                  </a:cubicBezTo>
                  <a:lnTo>
                    <a:pt x="633" y="225"/>
                  </a:lnTo>
                  <a:cubicBezTo>
                    <a:pt x="538" y="170"/>
                    <a:pt x="461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7395696" y="1437993"/>
              <a:ext cx="39260" cy="22791"/>
            </a:xfrm>
            <a:custGeom>
              <a:rect b="b" l="l" r="r" t="t"/>
              <a:pathLst>
                <a:path extrusionOk="0" h="310" w="534">
                  <a:moveTo>
                    <a:pt x="405" y="0"/>
                  </a:moveTo>
                  <a:lnTo>
                    <a:pt x="1" y="236"/>
                  </a:lnTo>
                  <a:lnTo>
                    <a:pt x="129" y="309"/>
                  </a:lnTo>
                  <a:lnTo>
                    <a:pt x="533" y="7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7393049" y="1415643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5" y="1"/>
                  </a:moveTo>
                  <a:lnTo>
                    <a:pt x="1" y="235"/>
                  </a:lnTo>
                  <a:cubicBezTo>
                    <a:pt x="20" y="266"/>
                    <a:pt x="48" y="292"/>
                    <a:pt x="88" y="316"/>
                  </a:cubicBezTo>
                  <a:lnTo>
                    <a:pt x="492" y="80"/>
                  </a:lnTo>
                  <a:cubicBezTo>
                    <a:pt x="453" y="57"/>
                    <a:pt x="425" y="32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7399445" y="1421524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5" y="0"/>
                  </a:moveTo>
                  <a:lnTo>
                    <a:pt x="1" y="236"/>
                  </a:lnTo>
                  <a:lnTo>
                    <a:pt x="79" y="280"/>
                  </a:lnTo>
                  <a:lnTo>
                    <a:pt x="483" y="4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7405180" y="1424833"/>
              <a:ext cx="29849" cy="35951"/>
            </a:xfrm>
            <a:custGeom>
              <a:rect b="b" l="l" r="r" t="t"/>
              <a:pathLst>
                <a:path extrusionOk="0" h="489" w="406">
                  <a:moveTo>
                    <a:pt x="405" y="1"/>
                  </a:moveTo>
                  <a:lnTo>
                    <a:pt x="1" y="235"/>
                  </a:lnTo>
                  <a:lnTo>
                    <a:pt x="0" y="488"/>
                  </a:lnTo>
                  <a:lnTo>
                    <a:pt x="404" y="25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7372610" y="1360062"/>
              <a:ext cx="36098" cy="78887"/>
            </a:xfrm>
            <a:custGeom>
              <a:rect b="b" l="l" r="r" t="t"/>
              <a:pathLst>
                <a:path extrusionOk="0" h="1073" w="491">
                  <a:moveTo>
                    <a:pt x="442" y="0"/>
                  </a:moveTo>
                  <a:lnTo>
                    <a:pt x="442" y="0"/>
                  </a:lnTo>
                  <a:cubicBezTo>
                    <a:pt x="308" y="80"/>
                    <a:pt x="171" y="157"/>
                    <a:pt x="37" y="236"/>
                  </a:cubicBezTo>
                  <a:cubicBezTo>
                    <a:pt x="37" y="293"/>
                    <a:pt x="32" y="375"/>
                    <a:pt x="20" y="481"/>
                  </a:cubicBezTo>
                  <a:cubicBezTo>
                    <a:pt x="8" y="608"/>
                    <a:pt x="1" y="702"/>
                    <a:pt x="1" y="764"/>
                  </a:cubicBezTo>
                  <a:cubicBezTo>
                    <a:pt x="1" y="875"/>
                    <a:pt x="29" y="977"/>
                    <a:pt x="87" y="1073"/>
                  </a:cubicBezTo>
                  <a:cubicBezTo>
                    <a:pt x="221" y="994"/>
                    <a:pt x="356" y="917"/>
                    <a:pt x="491" y="837"/>
                  </a:cubicBezTo>
                  <a:cubicBezTo>
                    <a:pt x="434" y="742"/>
                    <a:pt x="406" y="639"/>
                    <a:pt x="406" y="529"/>
                  </a:cubicBezTo>
                  <a:cubicBezTo>
                    <a:pt x="406" y="466"/>
                    <a:pt x="412" y="371"/>
                    <a:pt x="425" y="246"/>
                  </a:cubicBezTo>
                  <a:cubicBezTo>
                    <a:pt x="435" y="140"/>
                    <a:pt x="442" y="59"/>
                    <a:pt x="44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7391064" y="1390646"/>
              <a:ext cx="31761" cy="42348"/>
            </a:xfrm>
            <a:custGeom>
              <a:rect b="b" l="l" r="r" t="t"/>
              <a:pathLst>
                <a:path extrusionOk="0" h="576" w="432">
                  <a:moveTo>
                    <a:pt x="421" y="1"/>
                  </a:moveTo>
                  <a:lnTo>
                    <a:pt x="16" y="235"/>
                  </a:lnTo>
                  <a:cubicBezTo>
                    <a:pt x="6" y="349"/>
                    <a:pt x="1" y="425"/>
                    <a:pt x="1" y="465"/>
                  </a:cubicBezTo>
                  <a:cubicBezTo>
                    <a:pt x="1" y="508"/>
                    <a:pt x="10" y="544"/>
                    <a:pt x="28" y="575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29"/>
                  </a:cubicBezTo>
                  <a:cubicBezTo>
                    <a:pt x="405" y="191"/>
                    <a:pt x="410" y="114"/>
                    <a:pt x="42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7375257" y="1358518"/>
              <a:ext cx="29996" cy="18821"/>
            </a:xfrm>
            <a:custGeom>
              <a:rect b="b" l="l" r="r" t="t"/>
              <a:pathLst>
                <a:path extrusionOk="0" h="256" w="408">
                  <a:moveTo>
                    <a:pt x="406" y="0"/>
                  </a:moveTo>
                  <a:cubicBezTo>
                    <a:pt x="270" y="80"/>
                    <a:pt x="135" y="157"/>
                    <a:pt x="1" y="236"/>
                  </a:cubicBezTo>
                  <a:cubicBezTo>
                    <a:pt x="3" y="242"/>
                    <a:pt x="3" y="248"/>
                    <a:pt x="3" y="256"/>
                  </a:cubicBezTo>
                  <a:cubicBezTo>
                    <a:pt x="137" y="176"/>
                    <a:pt x="273" y="99"/>
                    <a:pt x="407" y="20"/>
                  </a:cubicBezTo>
                  <a:cubicBezTo>
                    <a:pt x="407" y="14"/>
                    <a:pt x="406" y="8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7362244" y="1338961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4" y="1"/>
                  </a:moveTo>
                  <a:lnTo>
                    <a:pt x="0" y="235"/>
                  </a:lnTo>
                  <a:cubicBezTo>
                    <a:pt x="58" y="276"/>
                    <a:pt x="104" y="320"/>
                    <a:pt x="134" y="369"/>
                  </a:cubicBezTo>
                  <a:cubicBezTo>
                    <a:pt x="160" y="411"/>
                    <a:pt x="175" y="457"/>
                    <a:pt x="178" y="502"/>
                  </a:cubicBezTo>
                  <a:cubicBezTo>
                    <a:pt x="312" y="423"/>
                    <a:pt x="449" y="346"/>
                    <a:pt x="583" y="266"/>
                  </a:cubicBezTo>
                  <a:cubicBezTo>
                    <a:pt x="579" y="222"/>
                    <a:pt x="564" y="176"/>
                    <a:pt x="538" y="134"/>
                  </a:cubicBezTo>
                  <a:cubicBezTo>
                    <a:pt x="508" y="85"/>
                    <a:pt x="462" y="4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7362244" y="1321978"/>
              <a:ext cx="29776" cy="34334"/>
            </a:xfrm>
            <a:custGeom>
              <a:rect b="b" l="l" r="r" t="t"/>
              <a:pathLst>
                <a:path extrusionOk="0" h="467" w="405">
                  <a:moveTo>
                    <a:pt x="404" y="0"/>
                  </a:moveTo>
                  <a:lnTo>
                    <a:pt x="0" y="235"/>
                  </a:lnTo>
                  <a:lnTo>
                    <a:pt x="0" y="466"/>
                  </a:lnTo>
                  <a:lnTo>
                    <a:pt x="404" y="23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7379227" y="1340432"/>
              <a:ext cx="30070" cy="17424"/>
            </a:xfrm>
            <a:custGeom>
              <a:rect b="b" l="l" r="r" t="t"/>
              <a:pathLst>
                <a:path extrusionOk="0" h="237" w="409">
                  <a:moveTo>
                    <a:pt x="405" y="0"/>
                  </a:moveTo>
                  <a:cubicBezTo>
                    <a:pt x="283" y="70"/>
                    <a:pt x="122" y="164"/>
                    <a:pt x="1" y="235"/>
                  </a:cubicBezTo>
                  <a:cubicBezTo>
                    <a:pt x="2" y="235"/>
                    <a:pt x="3" y="236"/>
                    <a:pt x="4" y="236"/>
                  </a:cubicBezTo>
                  <a:cubicBezTo>
                    <a:pt x="138" y="158"/>
                    <a:pt x="275" y="80"/>
                    <a:pt x="409" y="1"/>
                  </a:cubicBezTo>
                  <a:cubicBezTo>
                    <a:pt x="407" y="1"/>
                    <a:pt x="406" y="0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7379448" y="1340505"/>
              <a:ext cx="29923" cy="17351"/>
            </a:xfrm>
            <a:custGeom>
              <a:rect b="b" l="l" r="r" t="t"/>
              <a:pathLst>
                <a:path extrusionOk="0" h="236" w="407">
                  <a:moveTo>
                    <a:pt x="406" y="0"/>
                  </a:moveTo>
                  <a:cubicBezTo>
                    <a:pt x="272" y="78"/>
                    <a:pt x="137" y="157"/>
                    <a:pt x="1" y="235"/>
                  </a:cubicBezTo>
                  <a:lnTo>
                    <a:pt x="3" y="235"/>
                  </a:lnTo>
                  <a:cubicBezTo>
                    <a:pt x="137" y="157"/>
                    <a:pt x="273" y="79"/>
                    <a:pt x="40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7362244" y="1321905"/>
              <a:ext cx="39995" cy="19483"/>
            </a:xfrm>
            <a:custGeom>
              <a:rect b="b" l="l" r="r" t="t"/>
              <a:pathLst>
                <a:path extrusionOk="0" h="265" w="544">
                  <a:moveTo>
                    <a:pt x="544" y="20"/>
                  </a:moveTo>
                  <a:lnTo>
                    <a:pt x="542" y="21"/>
                  </a:lnTo>
                  <a:lnTo>
                    <a:pt x="542" y="21"/>
                  </a:lnTo>
                  <a:cubicBezTo>
                    <a:pt x="543" y="21"/>
                    <a:pt x="543" y="20"/>
                    <a:pt x="544" y="20"/>
                  </a:cubicBezTo>
                  <a:close/>
                  <a:moveTo>
                    <a:pt x="404" y="0"/>
                  </a:moveTo>
                  <a:lnTo>
                    <a:pt x="0" y="235"/>
                  </a:lnTo>
                  <a:cubicBezTo>
                    <a:pt x="40" y="254"/>
                    <a:pt x="74" y="264"/>
                    <a:pt x="101" y="264"/>
                  </a:cubicBezTo>
                  <a:cubicBezTo>
                    <a:pt x="114" y="264"/>
                    <a:pt x="125" y="262"/>
                    <a:pt x="135" y="258"/>
                  </a:cubicBezTo>
                  <a:cubicBezTo>
                    <a:pt x="136" y="258"/>
                    <a:pt x="139" y="256"/>
                    <a:pt x="140" y="255"/>
                  </a:cubicBezTo>
                  <a:lnTo>
                    <a:pt x="542" y="21"/>
                  </a:lnTo>
                  <a:lnTo>
                    <a:pt x="542" y="21"/>
                  </a:lnTo>
                  <a:cubicBezTo>
                    <a:pt x="540" y="22"/>
                    <a:pt x="539" y="22"/>
                    <a:pt x="539" y="22"/>
                  </a:cubicBezTo>
                  <a:cubicBezTo>
                    <a:pt x="529" y="27"/>
                    <a:pt x="517" y="29"/>
                    <a:pt x="505" y="29"/>
                  </a:cubicBezTo>
                  <a:cubicBezTo>
                    <a:pt x="478" y="29"/>
                    <a:pt x="444" y="19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7379227" y="1340138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5" y="0"/>
                  </a:moveTo>
                  <a:lnTo>
                    <a:pt x="1" y="235"/>
                  </a:lnTo>
                  <a:cubicBezTo>
                    <a:pt x="66" y="292"/>
                    <a:pt x="115" y="353"/>
                    <a:pt x="146" y="421"/>
                  </a:cubicBezTo>
                  <a:cubicBezTo>
                    <a:pt x="177" y="490"/>
                    <a:pt x="193" y="560"/>
                    <a:pt x="193" y="637"/>
                  </a:cubicBezTo>
                  <a:cubicBezTo>
                    <a:pt x="193" y="684"/>
                    <a:pt x="190" y="741"/>
                    <a:pt x="185" y="803"/>
                  </a:cubicBezTo>
                  <a:cubicBezTo>
                    <a:pt x="182" y="867"/>
                    <a:pt x="177" y="907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5" y="632"/>
                    <a:pt x="590" y="569"/>
                  </a:cubicBezTo>
                  <a:cubicBezTo>
                    <a:pt x="595" y="507"/>
                    <a:pt x="597" y="450"/>
                    <a:pt x="597" y="402"/>
                  </a:cubicBezTo>
                  <a:cubicBezTo>
                    <a:pt x="598" y="326"/>
                    <a:pt x="583" y="255"/>
                    <a:pt x="550" y="186"/>
                  </a:cubicBezTo>
                  <a:cubicBezTo>
                    <a:pt x="518" y="119"/>
                    <a:pt x="469" y="58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7379668" y="1340211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lnTo>
                    <a:pt x="527" y="2"/>
                  </a:lnTo>
                  <a:lnTo>
                    <a:pt x="527" y="2"/>
                  </a:lnTo>
                  <a:cubicBezTo>
                    <a:pt x="528" y="1"/>
                    <a:pt x="528" y="1"/>
                    <a:pt x="529" y="0"/>
                  </a:cubicBezTo>
                  <a:close/>
                  <a:moveTo>
                    <a:pt x="527" y="2"/>
                  </a:moveTo>
                  <a:cubicBezTo>
                    <a:pt x="511" y="11"/>
                    <a:pt x="492" y="15"/>
                    <a:pt x="471" y="15"/>
                  </a:cubicBezTo>
                  <a:cubicBezTo>
                    <a:pt x="451" y="15"/>
                    <a:pt x="429" y="11"/>
                    <a:pt x="405" y="4"/>
                  </a:cubicBezTo>
                  <a:cubicBezTo>
                    <a:pt x="270" y="83"/>
                    <a:pt x="135" y="161"/>
                    <a:pt x="1" y="239"/>
                  </a:cubicBezTo>
                  <a:cubicBezTo>
                    <a:pt x="25" y="246"/>
                    <a:pt x="48" y="250"/>
                    <a:pt x="68" y="250"/>
                  </a:cubicBezTo>
                  <a:cubicBezTo>
                    <a:pt x="90" y="250"/>
                    <a:pt x="109" y="245"/>
                    <a:pt x="125" y="236"/>
                  </a:cubicBezTo>
                  <a:lnTo>
                    <a:pt x="527" y="2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7372537" y="1259266"/>
              <a:ext cx="36172" cy="81460"/>
            </a:xfrm>
            <a:custGeom>
              <a:rect b="b" l="l" r="r" t="t"/>
              <a:pathLst>
                <a:path extrusionOk="0" h="1108" w="492">
                  <a:moveTo>
                    <a:pt x="492" y="1"/>
                  </a:moveTo>
                  <a:lnTo>
                    <a:pt x="88" y="235"/>
                  </a:lnTo>
                  <a:cubicBezTo>
                    <a:pt x="35" y="267"/>
                    <a:pt x="7" y="336"/>
                    <a:pt x="7" y="441"/>
                  </a:cubicBezTo>
                  <a:cubicBezTo>
                    <a:pt x="7" y="503"/>
                    <a:pt x="12" y="604"/>
                    <a:pt x="26" y="744"/>
                  </a:cubicBezTo>
                  <a:cubicBezTo>
                    <a:pt x="36" y="863"/>
                    <a:pt x="41" y="953"/>
                    <a:pt x="41" y="1012"/>
                  </a:cubicBezTo>
                  <a:cubicBezTo>
                    <a:pt x="41" y="1060"/>
                    <a:pt x="28" y="1092"/>
                    <a:pt x="1" y="1107"/>
                  </a:cubicBezTo>
                  <a:lnTo>
                    <a:pt x="1" y="1107"/>
                  </a:lnTo>
                  <a:lnTo>
                    <a:pt x="405" y="873"/>
                  </a:lnTo>
                  <a:cubicBezTo>
                    <a:pt x="431" y="857"/>
                    <a:pt x="445" y="825"/>
                    <a:pt x="445" y="777"/>
                  </a:cubicBezTo>
                  <a:cubicBezTo>
                    <a:pt x="445" y="717"/>
                    <a:pt x="440" y="627"/>
                    <a:pt x="430" y="508"/>
                  </a:cubicBezTo>
                  <a:cubicBezTo>
                    <a:pt x="416" y="368"/>
                    <a:pt x="411" y="267"/>
                    <a:pt x="411" y="206"/>
                  </a:cubicBezTo>
                  <a:cubicBezTo>
                    <a:pt x="413" y="100"/>
                    <a:pt x="439" y="32"/>
                    <a:pt x="492" y="1"/>
                  </a:cubicBezTo>
                  <a:close/>
                  <a:moveTo>
                    <a:pt x="1" y="1107"/>
                  </a:moveTo>
                  <a:lnTo>
                    <a:pt x="1" y="1108"/>
                  </a:lnTo>
                  <a:cubicBezTo>
                    <a:pt x="1" y="1107"/>
                    <a:pt x="1" y="1107"/>
                    <a:pt x="1" y="1107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7388785" y="1304922"/>
              <a:ext cx="34628" cy="52640"/>
            </a:xfrm>
            <a:custGeom>
              <a:rect b="b" l="l" r="r" t="t"/>
              <a:pathLst>
                <a:path extrusionOk="0" h="716" w="471">
                  <a:moveTo>
                    <a:pt x="455" y="1"/>
                  </a:moveTo>
                  <a:lnTo>
                    <a:pt x="49" y="236"/>
                  </a:lnTo>
                  <a:cubicBezTo>
                    <a:pt x="52" y="252"/>
                    <a:pt x="55" y="294"/>
                    <a:pt x="59" y="363"/>
                  </a:cubicBezTo>
                  <a:cubicBezTo>
                    <a:pt x="64" y="432"/>
                    <a:pt x="65" y="491"/>
                    <a:pt x="65" y="542"/>
                  </a:cubicBezTo>
                  <a:cubicBezTo>
                    <a:pt x="65" y="618"/>
                    <a:pt x="49" y="672"/>
                    <a:pt x="17" y="703"/>
                  </a:cubicBezTo>
                  <a:cubicBezTo>
                    <a:pt x="12" y="708"/>
                    <a:pt x="7" y="712"/>
                    <a:pt x="1" y="716"/>
                  </a:cubicBezTo>
                  <a:lnTo>
                    <a:pt x="405" y="480"/>
                  </a:lnTo>
                  <a:cubicBezTo>
                    <a:pt x="410" y="476"/>
                    <a:pt x="416" y="473"/>
                    <a:pt x="422" y="467"/>
                  </a:cubicBezTo>
                  <a:cubicBezTo>
                    <a:pt x="455" y="436"/>
                    <a:pt x="470" y="382"/>
                    <a:pt x="470" y="307"/>
                  </a:cubicBezTo>
                  <a:cubicBezTo>
                    <a:pt x="470" y="255"/>
                    <a:pt x="468" y="196"/>
                    <a:pt x="463" y="128"/>
                  </a:cubicBezTo>
                  <a:cubicBezTo>
                    <a:pt x="458" y="58"/>
                    <a:pt x="456" y="16"/>
                    <a:pt x="45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7504358" y="1456005"/>
              <a:ext cx="31687" cy="41171"/>
            </a:xfrm>
            <a:custGeom>
              <a:rect b="b" l="l" r="r" t="t"/>
              <a:pathLst>
                <a:path extrusionOk="0" h="560" w="431">
                  <a:moveTo>
                    <a:pt x="417" y="0"/>
                  </a:moveTo>
                  <a:lnTo>
                    <a:pt x="12" y="235"/>
                  </a:lnTo>
                  <a:cubicBezTo>
                    <a:pt x="22" y="361"/>
                    <a:pt x="27" y="442"/>
                    <a:pt x="27" y="481"/>
                  </a:cubicBezTo>
                  <a:cubicBezTo>
                    <a:pt x="27" y="523"/>
                    <a:pt x="17" y="549"/>
                    <a:pt x="1" y="559"/>
                  </a:cubicBezTo>
                  <a:lnTo>
                    <a:pt x="405" y="324"/>
                  </a:lnTo>
                  <a:cubicBezTo>
                    <a:pt x="423" y="314"/>
                    <a:pt x="431" y="289"/>
                    <a:pt x="431" y="245"/>
                  </a:cubicBezTo>
                  <a:cubicBezTo>
                    <a:pt x="431" y="207"/>
                    <a:pt x="427" y="125"/>
                    <a:pt x="41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7391432" y="1281248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2" y="0"/>
                  </a:moveTo>
                  <a:lnTo>
                    <a:pt x="28" y="235"/>
                  </a:lnTo>
                  <a:cubicBezTo>
                    <a:pt x="10" y="245"/>
                    <a:pt x="0" y="271"/>
                    <a:pt x="1" y="311"/>
                  </a:cubicBezTo>
                  <a:cubicBezTo>
                    <a:pt x="1" y="352"/>
                    <a:pt x="5" y="433"/>
                    <a:pt x="16" y="558"/>
                  </a:cubicBezTo>
                  <a:lnTo>
                    <a:pt x="420" y="323"/>
                  </a:lnTo>
                  <a:cubicBezTo>
                    <a:pt x="409" y="199"/>
                    <a:pt x="405" y="116"/>
                    <a:pt x="405" y="77"/>
                  </a:cubicBezTo>
                  <a:cubicBezTo>
                    <a:pt x="405" y="37"/>
                    <a:pt x="414" y="11"/>
                    <a:pt x="43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7393343" y="1280807"/>
              <a:ext cx="36245" cy="19042"/>
            </a:xfrm>
            <a:custGeom>
              <a:rect b="b" l="l" r="r" t="t"/>
              <a:pathLst>
                <a:path extrusionOk="0" h="259" w="493">
                  <a:moveTo>
                    <a:pt x="428" y="0"/>
                  </a:moveTo>
                  <a:cubicBezTo>
                    <a:pt x="419" y="0"/>
                    <a:pt x="411" y="2"/>
                    <a:pt x="405" y="6"/>
                  </a:cubicBezTo>
                  <a:lnTo>
                    <a:pt x="1" y="241"/>
                  </a:lnTo>
                  <a:cubicBezTo>
                    <a:pt x="7" y="237"/>
                    <a:pt x="15" y="235"/>
                    <a:pt x="23" y="235"/>
                  </a:cubicBezTo>
                  <a:cubicBezTo>
                    <a:pt x="41" y="235"/>
                    <a:pt x="62" y="243"/>
                    <a:pt x="89" y="259"/>
                  </a:cubicBezTo>
                  <a:cubicBezTo>
                    <a:pt x="223" y="179"/>
                    <a:pt x="358" y="101"/>
                    <a:pt x="493" y="23"/>
                  </a:cubicBezTo>
                  <a:cubicBezTo>
                    <a:pt x="467" y="8"/>
                    <a:pt x="445" y="0"/>
                    <a:pt x="428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7399813" y="1282425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5" y="1"/>
                  </a:moveTo>
                  <a:lnTo>
                    <a:pt x="1" y="237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7378933" y="1257869"/>
              <a:ext cx="47126" cy="21394"/>
            </a:xfrm>
            <a:custGeom>
              <a:rect b="b" l="l" r="r" t="t"/>
              <a:pathLst>
                <a:path extrusionOk="0" h="291" w="641">
                  <a:moveTo>
                    <a:pt x="3" y="253"/>
                  </a:moveTo>
                  <a:cubicBezTo>
                    <a:pt x="2" y="253"/>
                    <a:pt x="1" y="254"/>
                    <a:pt x="1" y="254"/>
                  </a:cubicBezTo>
                  <a:lnTo>
                    <a:pt x="3" y="253"/>
                  </a:lnTo>
                  <a:close/>
                  <a:moveTo>
                    <a:pt x="476" y="1"/>
                  </a:moveTo>
                  <a:cubicBezTo>
                    <a:pt x="452" y="1"/>
                    <a:pt x="430" y="6"/>
                    <a:pt x="411" y="16"/>
                  </a:cubicBezTo>
                  <a:cubicBezTo>
                    <a:pt x="410" y="17"/>
                    <a:pt x="408" y="19"/>
                    <a:pt x="405" y="20"/>
                  </a:cubicBezTo>
                  <a:lnTo>
                    <a:pt x="3" y="253"/>
                  </a:lnTo>
                  <a:lnTo>
                    <a:pt x="3" y="253"/>
                  </a:lnTo>
                  <a:cubicBezTo>
                    <a:pt x="4" y="252"/>
                    <a:pt x="6" y="252"/>
                    <a:pt x="7" y="251"/>
                  </a:cubicBezTo>
                  <a:cubicBezTo>
                    <a:pt x="26" y="241"/>
                    <a:pt x="48" y="236"/>
                    <a:pt x="72" y="236"/>
                  </a:cubicBezTo>
                  <a:cubicBezTo>
                    <a:pt x="118" y="236"/>
                    <a:pt x="173" y="255"/>
                    <a:pt x="235" y="290"/>
                  </a:cubicBezTo>
                  <a:lnTo>
                    <a:pt x="640" y="56"/>
                  </a:lnTo>
                  <a:cubicBezTo>
                    <a:pt x="578" y="19"/>
                    <a:pt x="523" y="1"/>
                    <a:pt x="47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7405621" y="1267353"/>
              <a:ext cx="29923" cy="35731"/>
            </a:xfrm>
            <a:custGeom>
              <a:rect b="b" l="l" r="r" t="t"/>
              <a:pathLst>
                <a:path extrusionOk="0" h="486" w="407">
                  <a:moveTo>
                    <a:pt x="406" y="0"/>
                  </a:moveTo>
                  <a:lnTo>
                    <a:pt x="1" y="236"/>
                  </a:lnTo>
                  <a:lnTo>
                    <a:pt x="0" y="486"/>
                  </a:lnTo>
                  <a:lnTo>
                    <a:pt x="404" y="25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7396357" y="1261912"/>
              <a:ext cx="39186" cy="22791"/>
            </a:xfrm>
            <a:custGeom>
              <a:rect b="b" l="l" r="r" t="t"/>
              <a:pathLst>
                <a:path extrusionOk="0" h="310" w="533">
                  <a:moveTo>
                    <a:pt x="403" y="1"/>
                  </a:moveTo>
                  <a:lnTo>
                    <a:pt x="0" y="234"/>
                  </a:lnTo>
                  <a:lnTo>
                    <a:pt x="127" y="310"/>
                  </a:lnTo>
                  <a:lnTo>
                    <a:pt x="532" y="7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7504211" y="1420789"/>
              <a:ext cx="34481" cy="52493"/>
            </a:xfrm>
            <a:custGeom>
              <a:rect b="b" l="l" r="r" t="t"/>
              <a:pathLst>
                <a:path extrusionOk="0" h="714" w="469">
                  <a:moveTo>
                    <a:pt x="469" y="1"/>
                  </a:moveTo>
                  <a:lnTo>
                    <a:pt x="65" y="236"/>
                  </a:lnTo>
                  <a:cubicBezTo>
                    <a:pt x="59" y="239"/>
                    <a:pt x="53" y="243"/>
                    <a:pt x="48" y="248"/>
                  </a:cubicBezTo>
                  <a:cubicBezTo>
                    <a:pt x="16" y="278"/>
                    <a:pt x="1" y="332"/>
                    <a:pt x="1" y="408"/>
                  </a:cubicBezTo>
                  <a:cubicBezTo>
                    <a:pt x="1" y="456"/>
                    <a:pt x="2" y="515"/>
                    <a:pt x="7" y="584"/>
                  </a:cubicBezTo>
                  <a:cubicBezTo>
                    <a:pt x="12" y="652"/>
                    <a:pt x="14" y="697"/>
                    <a:pt x="16" y="714"/>
                  </a:cubicBezTo>
                  <a:lnTo>
                    <a:pt x="420" y="479"/>
                  </a:lnTo>
                  <a:cubicBezTo>
                    <a:pt x="419" y="463"/>
                    <a:pt x="415" y="417"/>
                    <a:pt x="411" y="349"/>
                  </a:cubicBezTo>
                  <a:cubicBezTo>
                    <a:pt x="406" y="280"/>
                    <a:pt x="404" y="222"/>
                    <a:pt x="405" y="173"/>
                  </a:cubicBezTo>
                  <a:cubicBezTo>
                    <a:pt x="405" y="98"/>
                    <a:pt x="420" y="44"/>
                    <a:pt x="452" y="13"/>
                  </a:cubicBezTo>
                  <a:cubicBezTo>
                    <a:pt x="457" y="9"/>
                    <a:pt x="463" y="5"/>
                    <a:pt x="469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7518915" y="1437699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1" y="0"/>
                  </a:moveTo>
                  <a:cubicBezTo>
                    <a:pt x="491" y="0"/>
                    <a:pt x="491" y="0"/>
                    <a:pt x="491" y="0"/>
                  </a:cubicBezTo>
                  <a:lnTo>
                    <a:pt x="491" y="0"/>
                  </a:lnTo>
                  <a:lnTo>
                    <a:pt x="491" y="0"/>
                  </a:lnTo>
                  <a:close/>
                  <a:moveTo>
                    <a:pt x="491" y="0"/>
                  </a:moveTo>
                  <a:lnTo>
                    <a:pt x="87" y="235"/>
                  </a:lnTo>
                  <a:cubicBezTo>
                    <a:pt x="60" y="250"/>
                    <a:pt x="46" y="282"/>
                    <a:pt x="47" y="332"/>
                  </a:cubicBezTo>
                  <a:cubicBezTo>
                    <a:pt x="47" y="390"/>
                    <a:pt x="52" y="478"/>
                    <a:pt x="62" y="597"/>
                  </a:cubicBezTo>
                  <a:cubicBezTo>
                    <a:pt x="75" y="737"/>
                    <a:pt x="81" y="839"/>
                    <a:pt x="81" y="901"/>
                  </a:cubicBezTo>
                  <a:cubicBezTo>
                    <a:pt x="81" y="1006"/>
                    <a:pt x="54" y="1074"/>
                    <a:pt x="0" y="1106"/>
                  </a:cubicBezTo>
                  <a:lnTo>
                    <a:pt x="404" y="870"/>
                  </a:lnTo>
                  <a:cubicBezTo>
                    <a:pt x="458" y="840"/>
                    <a:pt x="485" y="772"/>
                    <a:pt x="485" y="667"/>
                  </a:cubicBezTo>
                  <a:cubicBezTo>
                    <a:pt x="485" y="605"/>
                    <a:pt x="480" y="503"/>
                    <a:pt x="467" y="362"/>
                  </a:cubicBezTo>
                  <a:cubicBezTo>
                    <a:pt x="456" y="243"/>
                    <a:pt x="452" y="155"/>
                    <a:pt x="452" y="96"/>
                  </a:cubicBezTo>
                  <a:cubicBezTo>
                    <a:pt x="452" y="48"/>
                    <a:pt x="464" y="16"/>
                    <a:pt x="49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508917" y="1419686"/>
              <a:ext cx="39480" cy="18380"/>
            </a:xfrm>
            <a:custGeom>
              <a:rect b="b" l="l" r="r" t="t"/>
              <a:pathLst>
                <a:path extrusionOk="0" h="250" w="537">
                  <a:moveTo>
                    <a:pt x="462" y="1"/>
                  </a:moveTo>
                  <a:cubicBezTo>
                    <a:pt x="440" y="1"/>
                    <a:pt x="421" y="5"/>
                    <a:pt x="405" y="15"/>
                  </a:cubicBezTo>
                  <a:lnTo>
                    <a:pt x="1" y="249"/>
                  </a:lnTo>
                  <a:cubicBezTo>
                    <a:pt x="16" y="241"/>
                    <a:pt x="35" y="236"/>
                    <a:pt x="57" y="236"/>
                  </a:cubicBezTo>
                  <a:cubicBezTo>
                    <a:pt x="79" y="236"/>
                    <a:pt x="104" y="241"/>
                    <a:pt x="131" y="249"/>
                  </a:cubicBezTo>
                  <a:lnTo>
                    <a:pt x="536" y="15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504211" y="1391455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cubicBezTo>
                    <a:pt x="271" y="79"/>
                    <a:pt x="136" y="157"/>
                    <a:pt x="2" y="237"/>
                  </a:cubicBezTo>
                  <a:cubicBezTo>
                    <a:pt x="1" y="311"/>
                    <a:pt x="16" y="382"/>
                    <a:pt x="48" y="450"/>
                  </a:cubicBezTo>
                  <a:cubicBezTo>
                    <a:pt x="80" y="519"/>
                    <a:pt x="130" y="580"/>
                    <a:pt x="194" y="631"/>
                  </a:cubicBezTo>
                  <a:lnTo>
                    <a:pt x="598" y="397"/>
                  </a:lnTo>
                  <a:cubicBezTo>
                    <a:pt x="534" y="343"/>
                    <a:pt x="484" y="284"/>
                    <a:pt x="452" y="216"/>
                  </a:cubicBezTo>
                  <a:cubicBezTo>
                    <a:pt x="421" y="147"/>
                    <a:pt x="406" y="74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7525238" y="1436964"/>
              <a:ext cx="40068" cy="19483"/>
            </a:xfrm>
            <a:custGeom>
              <a:rect b="b" l="l" r="r" t="t"/>
              <a:pathLst>
                <a:path extrusionOk="0" h="265" w="545">
                  <a:moveTo>
                    <a:pt x="2" y="244"/>
                  </a:moveTo>
                  <a:cubicBezTo>
                    <a:pt x="2" y="244"/>
                    <a:pt x="1" y="245"/>
                    <a:pt x="1" y="245"/>
                  </a:cubicBezTo>
                  <a:lnTo>
                    <a:pt x="2" y="244"/>
                  </a:lnTo>
                  <a:close/>
                  <a:moveTo>
                    <a:pt x="444" y="0"/>
                  </a:moveTo>
                  <a:cubicBezTo>
                    <a:pt x="431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10"/>
                  </a:cubicBezTo>
                  <a:lnTo>
                    <a:pt x="2" y="244"/>
                  </a:lnTo>
                  <a:lnTo>
                    <a:pt x="2" y="244"/>
                  </a:lnTo>
                  <a:cubicBezTo>
                    <a:pt x="3" y="244"/>
                    <a:pt x="5" y="243"/>
                    <a:pt x="6" y="243"/>
                  </a:cubicBezTo>
                  <a:cubicBezTo>
                    <a:pt x="16" y="238"/>
                    <a:pt x="27" y="236"/>
                    <a:pt x="40" y="236"/>
                  </a:cubicBezTo>
                  <a:cubicBezTo>
                    <a:pt x="67" y="236"/>
                    <a:pt x="101" y="246"/>
                    <a:pt x="140" y="264"/>
                  </a:cubicBezTo>
                  <a:lnTo>
                    <a:pt x="545" y="29"/>
                  </a:lnTo>
                  <a:cubicBezTo>
                    <a:pt x="505" y="10"/>
                    <a:pt x="471" y="0"/>
                    <a:pt x="44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7535531" y="1421965"/>
              <a:ext cx="29776" cy="34407"/>
            </a:xfrm>
            <a:custGeom>
              <a:rect b="b" l="l" r="r" t="t"/>
              <a:pathLst>
                <a:path extrusionOk="0" h="468" w="405">
                  <a:moveTo>
                    <a:pt x="405" y="0"/>
                  </a:moveTo>
                  <a:lnTo>
                    <a:pt x="0" y="236"/>
                  </a:lnTo>
                  <a:lnTo>
                    <a:pt x="0" y="467"/>
                  </a:lnTo>
                  <a:lnTo>
                    <a:pt x="404" y="23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7504285" y="1370281"/>
              <a:ext cx="31025" cy="38598"/>
            </a:xfrm>
            <a:custGeom>
              <a:rect b="b" l="l" r="r" t="t"/>
              <a:pathLst>
                <a:path extrusionOk="0" h="525" w="422">
                  <a:moveTo>
                    <a:pt x="421" y="1"/>
                  </a:moveTo>
                  <a:lnTo>
                    <a:pt x="17" y="236"/>
                  </a:lnTo>
                  <a:cubicBezTo>
                    <a:pt x="17" y="250"/>
                    <a:pt x="13" y="289"/>
                    <a:pt x="8" y="352"/>
                  </a:cubicBezTo>
                  <a:cubicBezTo>
                    <a:pt x="3" y="414"/>
                    <a:pt x="1" y="473"/>
                    <a:pt x="1" y="525"/>
                  </a:cubicBezTo>
                  <a:cubicBezTo>
                    <a:pt x="135" y="445"/>
                    <a:pt x="270" y="367"/>
                    <a:pt x="405" y="289"/>
                  </a:cubicBezTo>
                  <a:cubicBezTo>
                    <a:pt x="405" y="237"/>
                    <a:pt x="408" y="179"/>
                    <a:pt x="413" y="117"/>
                  </a:cubicBezTo>
                  <a:cubicBezTo>
                    <a:pt x="418" y="52"/>
                    <a:pt x="420" y="15"/>
                    <a:pt x="42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7492595" y="1336021"/>
              <a:ext cx="35510" cy="20659"/>
            </a:xfrm>
            <a:custGeom>
              <a:rect b="b" l="l" r="r" t="t"/>
              <a:pathLst>
                <a:path extrusionOk="0" h="281" w="483">
                  <a:moveTo>
                    <a:pt x="405" y="1"/>
                  </a:moveTo>
                  <a:lnTo>
                    <a:pt x="1" y="236"/>
                  </a:lnTo>
                  <a:lnTo>
                    <a:pt x="78" y="281"/>
                  </a:lnTo>
                  <a:lnTo>
                    <a:pt x="482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7498330" y="1339329"/>
              <a:ext cx="38083" cy="48376"/>
            </a:xfrm>
            <a:custGeom>
              <a:rect b="b" l="l" r="r" t="t"/>
              <a:pathLst>
                <a:path extrusionOk="0" h="658" w="518">
                  <a:moveTo>
                    <a:pt x="404" y="1"/>
                  </a:moveTo>
                  <a:lnTo>
                    <a:pt x="0" y="236"/>
                  </a:lnTo>
                  <a:cubicBezTo>
                    <a:pt x="77" y="280"/>
                    <a:pt x="114" y="344"/>
                    <a:pt x="114" y="427"/>
                  </a:cubicBezTo>
                  <a:cubicBezTo>
                    <a:pt x="114" y="467"/>
                    <a:pt x="109" y="544"/>
                    <a:pt x="98" y="657"/>
                  </a:cubicBezTo>
                  <a:lnTo>
                    <a:pt x="502" y="422"/>
                  </a:lnTo>
                  <a:cubicBezTo>
                    <a:pt x="513" y="309"/>
                    <a:pt x="518" y="231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9"/>
                    <a:pt x="481" y="44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7492595" y="1317494"/>
              <a:ext cx="29776" cy="35951"/>
            </a:xfrm>
            <a:custGeom>
              <a:rect b="b" l="l" r="r" t="t"/>
              <a:pathLst>
                <a:path extrusionOk="0" h="489" w="405">
                  <a:moveTo>
                    <a:pt x="405" y="0"/>
                  </a:moveTo>
                  <a:lnTo>
                    <a:pt x="1" y="236"/>
                  </a:lnTo>
                  <a:lnTo>
                    <a:pt x="1" y="488"/>
                  </a:lnTo>
                  <a:lnTo>
                    <a:pt x="405" y="2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7492595" y="1317494"/>
              <a:ext cx="39186" cy="22791"/>
            </a:xfrm>
            <a:custGeom>
              <a:rect b="b" l="l" r="r" t="t"/>
              <a:pathLst>
                <a:path extrusionOk="0" h="310" w="533">
                  <a:moveTo>
                    <a:pt x="405" y="0"/>
                  </a:moveTo>
                  <a:lnTo>
                    <a:pt x="1" y="236"/>
                  </a:lnTo>
                  <a:lnTo>
                    <a:pt x="129" y="309"/>
                  </a:lnTo>
                  <a:lnTo>
                    <a:pt x="533" y="7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7502006" y="1322861"/>
              <a:ext cx="63301" cy="116456"/>
            </a:xfrm>
            <a:custGeom>
              <a:rect b="b" l="l" r="r" t="t"/>
              <a:pathLst>
                <a:path extrusionOk="0" h="1584" w="861">
                  <a:moveTo>
                    <a:pt x="405" y="1"/>
                  </a:moveTo>
                  <a:lnTo>
                    <a:pt x="1" y="236"/>
                  </a:lnTo>
                  <a:cubicBezTo>
                    <a:pt x="95" y="292"/>
                    <a:pt x="172" y="367"/>
                    <a:pt x="229" y="462"/>
                  </a:cubicBezTo>
                  <a:cubicBezTo>
                    <a:pt x="287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1"/>
                  </a:cubicBezTo>
                  <a:cubicBezTo>
                    <a:pt x="285" y="1156"/>
                    <a:pt x="279" y="1240"/>
                    <a:pt x="279" y="1300"/>
                  </a:cubicBezTo>
                  <a:cubicBezTo>
                    <a:pt x="279" y="1351"/>
                    <a:pt x="294" y="1402"/>
                    <a:pt x="323" y="1451"/>
                  </a:cubicBezTo>
                  <a:cubicBezTo>
                    <a:pt x="353" y="1500"/>
                    <a:pt x="399" y="1544"/>
                    <a:pt x="456" y="1584"/>
                  </a:cubicBezTo>
                  <a:lnTo>
                    <a:pt x="861" y="1348"/>
                  </a:lnTo>
                  <a:cubicBezTo>
                    <a:pt x="803" y="1309"/>
                    <a:pt x="757" y="1265"/>
                    <a:pt x="728" y="1216"/>
                  </a:cubicBezTo>
                  <a:cubicBezTo>
                    <a:pt x="698" y="1166"/>
                    <a:pt x="683" y="1116"/>
                    <a:pt x="683" y="1064"/>
                  </a:cubicBezTo>
                  <a:cubicBezTo>
                    <a:pt x="683" y="1005"/>
                    <a:pt x="688" y="922"/>
                    <a:pt x="699" y="815"/>
                  </a:cubicBezTo>
                  <a:cubicBezTo>
                    <a:pt x="714" y="690"/>
                    <a:pt x="720" y="596"/>
                    <a:pt x="720" y="535"/>
                  </a:cubicBezTo>
                  <a:cubicBezTo>
                    <a:pt x="720" y="425"/>
                    <a:pt x="690" y="322"/>
                    <a:pt x="633" y="226"/>
                  </a:cubicBezTo>
                  <a:cubicBezTo>
                    <a:pt x="576" y="132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233952" y="1116490"/>
              <a:ext cx="429945" cy="562575"/>
            </a:xfrm>
            <a:custGeom>
              <a:rect b="b" l="l" r="r" t="t"/>
              <a:pathLst>
                <a:path extrusionOk="0" h="7652" w="5848">
                  <a:moveTo>
                    <a:pt x="2045" y="2158"/>
                  </a:moveTo>
                  <a:cubicBezTo>
                    <a:pt x="2091" y="2158"/>
                    <a:pt x="2146" y="2176"/>
                    <a:pt x="2209" y="2212"/>
                  </a:cubicBezTo>
                  <a:lnTo>
                    <a:pt x="2336" y="2287"/>
                  </a:lnTo>
                  <a:lnTo>
                    <a:pt x="2335" y="2538"/>
                  </a:lnTo>
                  <a:lnTo>
                    <a:pt x="2258" y="2491"/>
                  </a:lnTo>
                  <a:cubicBezTo>
                    <a:pt x="2232" y="2477"/>
                    <a:pt x="2210" y="2469"/>
                    <a:pt x="2193" y="2469"/>
                  </a:cubicBezTo>
                  <a:cubicBezTo>
                    <a:pt x="2160" y="2469"/>
                    <a:pt x="2143" y="2497"/>
                    <a:pt x="2143" y="2551"/>
                  </a:cubicBezTo>
                  <a:cubicBezTo>
                    <a:pt x="2143" y="2592"/>
                    <a:pt x="2147" y="2672"/>
                    <a:pt x="2158" y="2798"/>
                  </a:cubicBezTo>
                  <a:cubicBezTo>
                    <a:pt x="2159" y="2814"/>
                    <a:pt x="2163" y="2856"/>
                    <a:pt x="2166" y="2925"/>
                  </a:cubicBezTo>
                  <a:cubicBezTo>
                    <a:pt x="2171" y="2993"/>
                    <a:pt x="2173" y="3053"/>
                    <a:pt x="2173" y="3104"/>
                  </a:cubicBezTo>
                  <a:cubicBezTo>
                    <a:pt x="2173" y="3179"/>
                    <a:pt x="2158" y="3234"/>
                    <a:pt x="2124" y="3265"/>
                  </a:cubicBezTo>
                  <a:cubicBezTo>
                    <a:pt x="2106" y="3283"/>
                    <a:pt x="2080" y="3291"/>
                    <a:pt x="2049" y="3291"/>
                  </a:cubicBezTo>
                  <a:cubicBezTo>
                    <a:pt x="2028" y="3291"/>
                    <a:pt x="2004" y="3287"/>
                    <a:pt x="1978" y="3280"/>
                  </a:cubicBezTo>
                  <a:lnTo>
                    <a:pt x="1978" y="3280"/>
                  </a:lnTo>
                  <a:cubicBezTo>
                    <a:pt x="2042" y="3333"/>
                    <a:pt x="2091" y="3394"/>
                    <a:pt x="2123" y="3461"/>
                  </a:cubicBezTo>
                  <a:cubicBezTo>
                    <a:pt x="2154" y="3529"/>
                    <a:pt x="2170" y="3600"/>
                    <a:pt x="2170" y="3677"/>
                  </a:cubicBezTo>
                  <a:cubicBezTo>
                    <a:pt x="2170" y="3724"/>
                    <a:pt x="2168" y="3781"/>
                    <a:pt x="2163" y="3843"/>
                  </a:cubicBezTo>
                  <a:cubicBezTo>
                    <a:pt x="2159" y="3906"/>
                    <a:pt x="2154" y="3947"/>
                    <a:pt x="2153" y="3963"/>
                  </a:cubicBezTo>
                  <a:cubicBezTo>
                    <a:pt x="2143" y="4077"/>
                    <a:pt x="2138" y="4153"/>
                    <a:pt x="2138" y="4192"/>
                  </a:cubicBezTo>
                  <a:cubicBezTo>
                    <a:pt x="2138" y="4236"/>
                    <a:pt x="2147" y="4272"/>
                    <a:pt x="2165" y="4303"/>
                  </a:cubicBezTo>
                  <a:cubicBezTo>
                    <a:pt x="2184" y="4334"/>
                    <a:pt x="2212" y="4360"/>
                    <a:pt x="2252" y="4383"/>
                  </a:cubicBezTo>
                  <a:lnTo>
                    <a:pt x="2330" y="4428"/>
                  </a:lnTo>
                  <a:lnTo>
                    <a:pt x="2329" y="4681"/>
                  </a:lnTo>
                  <a:lnTo>
                    <a:pt x="2201" y="4608"/>
                  </a:lnTo>
                  <a:cubicBezTo>
                    <a:pt x="2106" y="4552"/>
                    <a:pt x="2029" y="4478"/>
                    <a:pt x="1973" y="4383"/>
                  </a:cubicBezTo>
                  <a:cubicBezTo>
                    <a:pt x="1916" y="4288"/>
                    <a:pt x="1887" y="4184"/>
                    <a:pt x="1887" y="4075"/>
                  </a:cubicBezTo>
                  <a:cubicBezTo>
                    <a:pt x="1887" y="4012"/>
                    <a:pt x="1894" y="3918"/>
                    <a:pt x="1906" y="3792"/>
                  </a:cubicBezTo>
                  <a:cubicBezTo>
                    <a:pt x="1917" y="3685"/>
                    <a:pt x="1923" y="3605"/>
                    <a:pt x="1923" y="3546"/>
                  </a:cubicBezTo>
                  <a:cubicBezTo>
                    <a:pt x="1923" y="3493"/>
                    <a:pt x="1907" y="3442"/>
                    <a:pt x="1877" y="3394"/>
                  </a:cubicBezTo>
                  <a:cubicBezTo>
                    <a:pt x="1849" y="3344"/>
                    <a:pt x="1803" y="3301"/>
                    <a:pt x="1745" y="3260"/>
                  </a:cubicBezTo>
                  <a:lnTo>
                    <a:pt x="1746" y="3029"/>
                  </a:lnTo>
                  <a:cubicBezTo>
                    <a:pt x="1787" y="3048"/>
                    <a:pt x="1820" y="3058"/>
                    <a:pt x="1847" y="3058"/>
                  </a:cubicBezTo>
                  <a:cubicBezTo>
                    <a:pt x="1860" y="3058"/>
                    <a:pt x="1871" y="3056"/>
                    <a:pt x="1881" y="3052"/>
                  </a:cubicBezTo>
                  <a:cubicBezTo>
                    <a:pt x="1912" y="3038"/>
                    <a:pt x="1927" y="3005"/>
                    <a:pt x="1927" y="2953"/>
                  </a:cubicBezTo>
                  <a:cubicBezTo>
                    <a:pt x="1927" y="2892"/>
                    <a:pt x="1922" y="2804"/>
                    <a:pt x="1912" y="2685"/>
                  </a:cubicBezTo>
                  <a:cubicBezTo>
                    <a:pt x="1899" y="2543"/>
                    <a:pt x="1894" y="2443"/>
                    <a:pt x="1894" y="2382"/>
                  </a:cubicBezTo>
                  <a:cubicBezTo>
                    <a:pt x="1894" y="2271"/>
                    <a:pt x="1922" y="2201"/>
                    <a:pt x="1980" y="2173"/>
                  </a:cubicBezTo>
                  <a:cubicBezTo>
                    <a:pt x="1999" y="2163"/>
                    <a:pt x="2021" y="2158"/>
                    <a:pt x="2045" y="2158"/>
                  </a:cubicBezTo>
                  <a:close/>
                  <a:moveTo>
                    <a:pt x="3522" y="2970"/>
                  </a:moveTo>
                  <a:lnTo>
                    <a:pt x="3648" y="3043"/>
                  </a:lnTo>
                  <a:cubicBezTo>
                    <a:pt x="3744" y="3099"/>
                    <a:pt x="3819" y="3174"/>
                    <a:pt x="3876" y="3268"/>
                  </a:cubicBezTo>
                  <a:cubicBezTo>
                    <a:pt x="3935" y="3364"/>
                    <a:pt x="3963" y="3467"/>
                    <a:pt x="3963" y="3577"/>
                  </a:cubicBezTo>
                  <a:cubicBezTo>
                    <a:pt x="3962" y="3638"/>
                    <a:pt x="3956" y="3732"/>
                    <a:pt x="3942" y="3857"/>
                  </a:cubicBezTo>
                  <a:cubicBezTo>
                    <a:pt x="3932" y="3963"/>
                    <a:pt x="3926" y="4047"/>
                    <a:pt x="3926" y="4107"/>
                  </a:cubicBezTo>
                  <a:cubicBezTo>
                    <a:pt x="3926" y="4158"/>
                    <a:pt x="3941" y="4209"/>
                    <a:pt x="3971" y="4258"/>
                  </a:cubicBezTo>
                  <a:cubicBezTo>
                    <a:pt x="4000" y="4306"/>
                    <a:pt x="4046" y="4351"/>
                    <a:pt x="4104" y="4391"/>
                  </a:cubicBezTo>
                  <a:lnTo>
                    <a:pt x="4102" y="4622"/>
                  </a:lnTo>
                  <a:cubicBezTo>
                    <a:pt x="4065" y="4604"/>
                    <a:pt x="4032" y="4595"/>
                    <a:pt x="4006" y="4595"/>
                  </a:cubicBezTo>
                  <a:cubicBezTo>
                    <a:pt x="3992" y="4595"/>
                    <a:pt x="3979" y="4598"/>
                    <a:pt x="3969" y="4604"/>
                  </a:cubicBezTo>
                  <a:cubicBezTo>
                    <a:pt x="3938" y="4618"/>
                    <a:pt x="3923" y="4650"/>
                    <a:pt x="3923" y="4703"/>
                  </a:cubicBezTo>
                  <a:cubicBezTo>
                    <a:pt x="3923" y="4761"/>
                    <a:pt x="3928" y="4849"/>
                    <a:pt x="3938" y="4968"/>
                  </a:cubicBezTo>
                  <a:cubicBezTo>
                    <a:pt x="3950" y="5109"/>
                    <a:pt x="3957" y="5210"/>
                    <a:pt x="3957" y="5272"/>
                  </a:cubicBezTo>
                  <a:cubicBezTo>
                    <a:pt x="3957" y="5383"/>
                    <a:pt x="3927" y="5452"/>
                    <a:pt x="3869" y="5481"/>
                  </a:cubicBezTo>
                  <a:cubicBezTo>
                    <a:pt x="3850" y="5491"/>
                    <a:pt x="3828" y="5496"/>
                    <a:pt x="3804" y="5496"/>
                  </a:cubicBezTo>
                  <a:cubicBezTo>
                    <a:pt x="3758" y="5496"/>
                    <a:pt x="3703" y="5478"/>
                    <a:pt x="3640" y="5441"/>
                  </a:cubicBezTo>
                  <a:lnTo>
                    <a:pt x="3513" y="5368"/>
                  </a:lnTo>
                  <a:lnTo>
                    <a:pt x="3514" y="5114"/>
                  </a:lnTo>
                  <a:lnTo>
                    <a:pt x="3592" y="5159"/>
                  </a:lnTo>
                  <a:cubicBezTo>
                    <a:pt x="3620" y="5176"/>
                    <a:pt x="3642" y="5184"/>
                    <a:pt x="3659" y="5184"/>
                  </a:cubicBezTo>
                  <a:cubicBezTo>
                    <a:pt x="3667" y="5184"/>
                    <a:pt x="3673" y="5182"/>
                    <a:pt x="3679" y="5179"/>
                  </a:cubicBezTo>
                  <a:cubicBezTo>
                    <a:pt x="3696" y="5171"/>
                    <a:pt x="3706" y="5143"/>
                    <a:pt x="3706" y="5100"/>
                  </a:cubicBezTo>
                  <a:cubicBezTo>
                    <a:pt x="3706" y="5061"/>
                    <a:pt x="3702" y="4980"/>
                    <a:pt x="3691" y="4854"/>
                  </a:cubicBezTo>
                  <a:cubicBezTo>
                    <a:pt x="3690" y="4837"/>
                    <a:pt x="3686" y="4792"/>
                    <a:pt x="3683" y="4724"/>
                  </a:cubicBezTo>
                  <a:cubicBezTo>
                    <a:pt x="3678" y="4656"/>
                    <a:pt x="3676" y="4596"/>
                    <a:pt x="3676" y="4548"/>
                  </a:cubicBezTo>
                  <a:cubicBezTo>
                    <a:pt x="3676" y="4474"/>
                    <a:pt x="3691" y="4419"/>
                    <a:pt x="3724" y="4388"/>
                  </a:cubicBezTo>
                  <a:cubicBezTo>
                    <a:pt x="3744" y="4370"/>
                    <a:pt x="3770" y="4360"/>
                    <a:pt x="3803" y="4360"/>
                  </a:cubicBezTo>
                  <a:cubicBezTo>
                    <a:pt x="3823" y="4360"/>
                    <a:pt x="3846" y="4364"/>
                    <a:pt x="3871" y="4371"/>
                  </a:cubicBezTo>
                  <a:cubicBezTo>
                    <a:pt x="3807" y="4319"/>
                    <a:pt x="3757" y="4259"/>
                    <a:pt x="3725" y="4190"/>
                  </a:cubicBezTo>
                  <a:cubicBezTo>
                    <a:pt x="3694" y="4123"/>
                    <a:pt x="3679" y="4051"/>
                    <a:pt x="3679" y="3976"/>
                  </a:cubicBezTo>
                  <a:cubicBezTo>
                    <a:pt x="3679" y="3924"/>
                    <a:pt x="3681" y="3866"/>
                    <a:pt x="3686" y="3804"/>
                  </a:cubicBezTo>
                  <a:cubicBezTo>
                    <a:pt x="3690" y="3740"/>
                    <a:pt x="3694" y="3702"/>
                    <a:pt x="3695" y="3688"/>
                  </a:cubicBezTo>
                  <a:cubicBezTo>
                    <a:pt x="3706" y="3576"/>
                    <a:pt x="3711" y="3498"/>
                    <a:pt x="3711" y="3458"/>
                  </a:cubicBezTo>
                  <a:cubicBezTo>
                    <a:pt x="3711" y="3375"/>
                    <a:pt x="3674" y="3311"/>
                    <a:pt x="3597" y="3267"/>
                  </a:cubicBezTo>
                  <a:lnTo>
                    <a:pt x="3520" y="3221"/>
                  </a:lnTo>
                  <a:lnTo>
                    <a:pt x="3522" y="2970"/>
                  </a:lnTo>
                  <a:close/>
                  <a:moveTo>
                    <a:pt x="325" y="0"/>
                  </a:moveTo>
                  <a:cubicBezTo>
                    <a:pt x="141" y="0"/>
                    <a:pt x="14" y="146"/>
                    <a:pt x="13" y="399"/>
                  </a:cubicBezTo>
                  <a:lnTo>
                    <a:pt x="3" y="3885"/>
                  </a:lnTo>
                  <a:cubicBezTo>
                    <a:pt x="1" y="4241"/>
                    <a:pt x="252" y="4675"/>
                    <a:pt x="562" y="4855"/>
                  </a:cubicBezTo>
                  <a:lnTo>
                    <a:pt x="5274" y="7575"/>
                  </a:lnTo>
                  <a:cubicBezTo>
                    <a:pt x="5365" y="7627"/>
                    <a:pt x="5450" y="7651"/>
                    <a:pt x="5526" y="7651"/>
                  </a:cubicBezTo>
                  <a:cubicBezTo>
                    <a:pt x="5710" y="7651"/>
                    <a:pt x="5837" y="7506"/>
                    <a:pt x="5838" y="7254"/>
                  </a:cubicBezTo>
                  <a:lnTo>
                    <a:pt x="5848" y="3768"/>
                  </a:lnTo>
                  <a:cubicBezTo>
                    <a:pt x="5848" y="3411"/>
                    <a:pt x="5597" y="2977"/>
                    <a:pt x="5287" y="2797"/>
                  </a:cubicBezTo>
                  <a:lnTo>
                    <a:pt x="576" y="77"/>
                  </a:lnTo>
                  <a:cubicBezTo>
                    <a:pt x="486" y="25"/>
                    <a:pt x="400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7362171" y="1275367"/>
              <a:ext cx="43597" cy="185638"/>
            </a:xfrm>
            <a:custGeom>
              <a:rect b="b" l="l" r="r" t="t"/>
              <a:pathLst>
                <a:path extrusionOk="0" h="2525" w="593">
                  <a:moveTo>
                    <a:pt x="300" y="0"/>
                  </a:moveTo>
                  <a:cubicBezTo>
                    <a:pt x="276" y="0"/>
                    <a:pt x="254" y="5"/>
                    <a:pt x="235" y="15"/>
                  </a:cubicBezTo>
                  <a:cubicBezTo>
                    <a:pt x="177" y="44"/>
                    <a:pt x="148" y="115"/>
                    <a:pt x="148" y="225"/>
                  </a:cubicBezTo>
                  <a:cubicBezTo>
                    <a:pt x="148" y="287"/>
                    <a:pt x="153" y="387"/>
                    <a:pt x="167" y="527"/>
                  </a:cubicBezTo>
                  <a:cubicBezTo>
                    <a:pt x="177" y="646"/>
                    <a:pt x="182" y="737"/>
                    <a:pt x="182" y="796"/>
                  </a:cubicBezTo>
                  <a:cubicBezTo>
                    <a:pt x="182" y="846"/>
                    <a:pt x="165" y="879"/>
                    <a:pt x="136" y="894"/>
                  </a:cubicBezTo>
                  <a:cubicBezTo>
                    <a:pt x="126" y="898"/>
                    <a:pt x="114" y="901"/>
                    <a:pt x="102" y="901"/>
                  </a:cubicBezTo>
                  <a:cubicBezTo>
                    <a:pt x="74" y="901"/>
                    <a:pt x="41" y="890"/>
                    <a:pt x="1" y="872"/>
                  </a:cubicBezTo>
                  <a:lnTo>
                    <a:pt x="0" y="1104"/>
                  </a:lnTo>
                  <a:cubicBezTo>
                    <a:pt x="58" y="1143"/>
                    <a:pt x="104" y="1187"/>
                    <a:pt x="132" y="1236"/>
                  </a:cubicBezTo>
                  <a:cubicBezTo>
                    <a:pt x="162" y="1285"/>
                    <a:pt x="178" y="1336"/>
                    <a:pt x="178" y="1389"/>
                  </a:cubicBezTo>
                  <a:cubicBezTo>
                    <a:pt x="178" y="1446"/>
                    <a:pt x="173" y="1528"/>
                    <a:pt x="161" y="1634"/>
                  </a:cubicBezTo>
                  <a:cubicBezTo>
                    <a:pt x="148" y="1761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6"/>
                  </a:cubicBezTo>
                  <a:cubicBezTo>
                    <a:pt x="284" y="2320"/>
                    <a:pt x="360" y="2395"/>
                    <a:pt x="456" y="2451"/>
                  </a:cubicBezTo>
                  <a:lnTo>
                    <a:pt x="584" y="2524"/>
                  </a:lnTo>
                  <a:lnTo>
                    <a:pt x="585" y="2271"/>
                  </a:lnTo>
                  <a:lnTo>
                    <a:pt x="507" y="2226"/>
                  </a:lnTo>
                  <a:cubicBezTo>
                    <a:pt x="467" y="2203"/>
                    <a:pt x="439" y="2177"/>
                    <a:pt x="420" y="2146"/>
                  </a:cubicBezTo>
                  <a:cubicBezTo>
                    <a:pt x="401" y="2116"/>
                    <a:pt x="392" y="2079"/>
                    <a:pt x="392" y="2035"/>
                  </a:cubicBezTo>
                  <a:cubicBezTo>
                    <a:pt x="392" y="1996"/>
                    <a:pt x="398" y="1919"/>
                    <a:pt x="408" y="1806"/>
                  </a:cubicBezTo>
                  <a:cubicBezTo>
                    <a:pt x="408" y="1790"/>
                    <a:pt x="411" y="1749"/>
                    <a:pt x="417" y="1686"/>
                  </a:cubicBezTo>
                  <a:cubicBezTo>
                    <a:pt x="422" y="1624"/>
                    <a:pt x="425" y="1568"/>
                    <a:pt x="425" y="1519"/>
                  </a:cubicBezTo>
                  <a:cubicBezTo>
                    <a:pt x="426" y="1444"/>
                    <a:pt x="410" y="1372"/>
                    <a:pt x="378" y="1304"/>
                  </a:cubicBezTo>
                  <a:cubicBezTo>
                    <a:pt x="346" y="1237"/>
                    <a:pt x="297" y="1176"/>
                    <a:pt x="233" y="1118"/>
                  </a:cubicBezTo>
                  <a:lnTo>
                    <a:pt x="233" y="1118"/>
                  </a:lnTo>
                  <a:cubicBezTo>
                    <a:pt x="260" y="1127"/>
                    <a:pt x="285" y="1132"/>
                    <a:pt x="307" y="1132"/>
                  </a:cubicBezTo>
                  <a:cubicBezTo>
                    <a:pt x="337" y="1132"/>
                    <a:pt x="361" y="1123"/>
                    <a:pt x="379" y="1106"/>
                  </a:cubicBezTo>
                  <a:cubicBezTo>
                    <a:pt x="411" y="1075"/>
                    <a:pt x="427" y="1021"/>
                    <a:pt x="427" y="945"/>
                  </a:cubicBezTo>
                  <a:cubicBezTo>
                    <a:pt x="427" y="894"/>
                    <a:pt x="426" y="835"/>
                    <a:pt x="421" y="766"/>
                  </a:cubicBezTo>
                  <a:cubicBezTo>
                    <a:pt x="416" y="696"/>
                    <a:pt x="414" y="655"/>
                    <a:pt x="411" y="639"/>
                  </a:cubicBezTo>
                  <a:cubicBezTo>
                    <a:pt x="401" y="515"/>
                    <a:pt x="398" y="433"/>
                    <a:pt x="398" y="392"/>
                  </a:cubicBezTo>
                  <a:cubicBezTo>
                    <a:pt x="398" y="338"/>
                    <a:pt x="414" y="310"/>
                    <a:pt x="447" y="310"/>
                  </a:cubicBezTo>
                  <a:cubicBezTo>
                    <a:pt x="464" y="310"/>
                    <a:pt x="486" y="318"/>
                    <a:pt x="513" y="334"/>
                  </a:cubicBezTo>
                  <a:lnTo>
                    <a:pt x="591" y="378"/>
                  </a:lnTo>
                  <a:lnTo>
                    <a:pt x="592" y="127"/>
                  </a:lnTo>
                  <a:lnTo>
                    <a:pt x="463" y="56"/>
                  </a:lnTo>
                  <a:cubicBezTo>
                    <a:pt x="401" y="19"/>
                    <a:pt x="346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7492080" y="1334550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8" y="1"/>
                  </a:moveTo>
                  <a:lnTo>
                    <a:pt x="7" y="253"/>
                  </a:lnTo>
                  <a:lnTo>
                    <a:pt x="84" y="299"/>
                  </a:lnTo>
                  <a:cubicBezTo>
                    <a:pt x="161" y="342"/>
                    <a:pt x="198" y="407"/>
                    <a:pt x="198" y="490"/>
                  </a:cubicBezTo>
                  <a:cubicBezTo>
                    <a:pt x="198" y="530"/>
                    <a:pt x="193" y="605"/>
                    <a:pt x="182" y="719"/>
                  </a:cubicBezTo>
                  <a:cubicBezTo>
                    <a:pt x="182" y="734"/>
                    <a:pt x="178" y="773"/>
                    <a:pt x="173" y="836"/>
                  </a:cubicBezTo>
                  <a:cubicBezTo>
                    <a:pt x="168" y="898"/>
                    <a:pt x="166" y="956"/>
                    <a:pt x="166" y="1007"/>
                  </a:cubicBezTo>
                  <a:cubicBezTo>
                    <a:pt x="164" y="1083"/>
                    <a:pt x="179" y="1153"/>
                    <a:pt x="212" y="1222"/>
                  </a:cubicBezTo>
                  <a:cubicBezTo>
                    <a:pt x="244" y="1291"/>
                    <a:pt x="293" y="1350"/>
                    <a:pt x="358" y="1406"/>
                  </a:cubicBezTo>
                  <a:cubicBezTo>
                    <a:pt x="330" y="1397"/>
                    <a:pt x="305" y="1393"/>
                    <a:pt x="284" y="1393"/>
                  </a:cubicBezTo>
                  <a:cubicBezTo>
                    <a:pt x="254" y="1393"/>
                    <a:pt x="229" y="1401"/>
                    <a:pt x="210" y="1419"/>
                  </a:cubicBezTo>
                  <a:cubicBezTo>
                    <a:pt x="178" y="1448"/>
                    <a:pt x="163" y="1502"/>
                    <a:pt x="163" y="1579"/>
                  </a:cubicBezTo>
                  <a:cubicBezTo>
                    <a:pt x="163" y="1626"/>
                    <a:pt x="164" y="1685"/>
                    <a:pt x="169" y="1755"/>
                  </a:cubicBezTo>
                  <a:cubicBezTo>
                    <a:pt x="174" y="1823"/>
                    <a:pt x="177" y="1868"/>
                    <a:pt x="178" y="1885"/>
                  </a:cubicBezTo>
                  <a:cubicBezTo>
                    <a:pt x="188" y="2010"/>
                    <a:pt x="193" y="2092"/>
                    <a:pt x="193" y="2130"/>
                  </a:cubicBezTo>
                  <a:cubicBezTo>
                    <a:pt x="193" y="2174"/>
                    <a:pt x="183" y="2201"/>
                    <a:pt x="166" y="2210"/>
                  </a:cubicBezTo>
                  <a:cubicBezTo>
                    <a:pt x="160" y="2213"/>
                    <a:pt x="154" y="2214"/>
                    <a:pt x="147" y="2214"/>
                  </a:cubicBezTo>
                  <a:cubicBezTo>
                    <a:pt x="129" y="2214"/>
                    <a:pt x="106" y="2206"/>
                    <a:pt x="79" y="2190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6" y="2471"/>
                  </a:lnTo>
                  <a:cubicBezTo>
                    <a:pt x="188" y="2508"/>
                    <a:pt x="243" y="2526"/>
                    <a:pt x="290" y="2526"/>
                  </a:cubicBezTo>
                  <a:cubicBezTo>
                    <a:pt x="314" y="2526"/>
                    <a:pt x="335" y="2521"/>
                    <a:pt x="355" y="2511"/>
                  </a:cubicBezTo>
                  <a:cubicBezTo>
                    <a:pt x="414" y="2483"/>
                    <a:pt x="443" y="2413"/>
                    <a:pt x="443" y="2303"/>
                  </a:cubicBezTo>
                  <a:cubicBezTo>
                    <a:pt x="443" y="2241"/>
                    <a:pt x="438" y="2139"/>
                    <a:pt x="425" y="1999"/>
                  </a:cubicBezTo>
                  <a:cubicBezTo>
                    <a:pt x="415" y="1880"/>
                    <a:pt x="410" y="1792"/>
                    <a:pt x="410" y="1734"/>
                  </a:cubicBezTo>
                  <a:cubicBezTo>
                    <a:pt x="410" y="1682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5"/>
                  </a:lnTo>
                  <a:cubicBezTo>
                    <a:pt x="534" y="1385"/>
                    <a:pt x="488" y="1341"/>
                    <a:pt x="458" y="1292"/>
                  </a:cubicBezTo>
                  <a:cubicBezTo>
                    <a:pt x="429" y="1243"/>
                    <a:pt x="414" y="1192"/>
                    <a:pt x="414" y="1141"/>
                  </a:cubicBezTo>
                  <a:cubicBezTo>
                    <a:pt x="414" y="1081"/>
                    <a:pt x="419" y="997"/>
                    <a:pt x="430" y="892"/>
                  </a:cubicBezTo>
                  <a:cubicBezTo>
                    <a:pt x="445" y="766"/>
                    <a:pt x="451" y="672"/>
                    <a:pt x="451" y="611"/>
                  </a:cubicBezTo>
                  <a:cubicBezTo>
                    <a:pt x="451" y="501"/>
                    <a:pt x="422" y="398"/>
                    <a:pt x="364" y="303"/>
                  </a:cubicBezTo>
                  <a:cubicBezTo>
                    <a:pt x="307" y="208"/>
                    <a:pt x="231" y="133"/>
                    <a:pt x="136" y="77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246818" y="1099286"/>
              <a:ext cx="446855" cy="577132"/>
            </a:xfrm>
            <a:custGeom>
              <a:rect b="b" l="l" r="r" t="t"/>
              <a:pathLst>
                <a:path extrusionOk="0" h="7850" w="6078">
                  <a:moveTo>
                    <a:pt x="1" y="274"/>
                  </a:moveTo>
                  <a:lnTo>
                    <a:pt x="1" y="274"/>
                  </a:lnTo>
                  <a:cubicBezTo>
                    <a:pt x="1" y="274"/>
                    <a:pt x="1" y="274"/>
                    <a:pt x="0" y="274"/>
                  </a:cubicBezTo>
                  <a:lnTo>
                    <a:pt x="1" y="274"/>
                  </a:lnTo>
                  <a:close/>
                  <a:moveTo>
                    <a:pt x="553" y="1"/>
                  </a:moveTo>
                  <a:cubicBezTo>
                    <a:pt x="498" y="1"/>
                    <a:pt x="448" y="14"/>
                    <a:pt x="404" y="39"/>
                  </a:cubicBezTo>
                  <a:lnTo>
                    <a:pt x="1" y="274"/>
                  </a:lnTo>
                  <a:lnTo>
                    <a:pt x="1" y="274"/>
                  </a:lnTo>
                  <a:cubicBezTo>
                    <a:pt x="44" y="249"/>
                    <a:pt x="93" y="236"/>
                    <a:pt x="148" y="236"/>
                  </a:cubicBezTo>
                  <a:cubicBezTo>
                    <a:pt x="223" y="236"/>
                    <a:pt x="309" y="261"/>
                    <a:pt x="399" y="312"/>
                  </a:cubicBezTo>
                  <a:lnTo>
                    <a:pt x="5112" y="3033"/>
                  </a:lnTo>
                  <a:cubicBezTo>
                    <a:pt x="5422" y="3213"/>
                    <a:pt x="5673" y="3647"/>
                    <a:pt x="5673" y="4004"/>
                  </a:cubicBezTo>
                  <a:lnTo>
                    <a:pt x="5663" y="7489"/>
                  </a:lnTo>
                  <a:cubicBezTo>
                    <a:pt x="5663" y="7663"/>
                    <a:pt x="5601" y="7788"/>
                    <a:pt x="5502" y="7847"/>
                  </a:cubicBezTo>
                  <a:lnTo>
                    <a:pt x="5502" y="7847"/>
                  </a:lnTo>
                  <a:lnTo>
                    <a:pt x="5902" y="7614"/>
                  </a:lnTo>
                  <a:cubicBezTo>
                    <a:pt x="6004" y="7556"/>
                    <a:pt x="6067" y="7431"/>
                    <a:pt x="6067" y="7254"/>
                  </a:cubicBezTo>
                  <a:lnTo>
                    <a:pt x="6077" y="3768"/>
                  </a:lnTo>
                  <a:cubicBezTo>
                    <a:pt x="6077" y="3412"/>
                    <a:pt x="5827" y="2977"/>
                    <a:pt x="5517" y="2798"/>
                  </a:cubicBezTo>
                  <a:lnTo>
                    <a:pt x="804" y="78"/>
                  </a:lnTo>
                  <a:cubicBezTo>
                    <a:pt x="714" y="25"/>
                    <a:pt x="628" y="1"/>
                    <a:pt x="553" y="1"/>
                  </a:cubicBezTo>
                  <a:close/>
                  <a:moveTo>
                    <a:pt x="5502" y="7847"/>
                  </a:moveTo>
                  <a:lnTo>
                    <a:pt x="5498" y="7849"/>
                  </a:lnTo>
                  <a:cubicBezTo>
                    <a:pt x="5500" y="7849"/>
                    <a:pt x="5501" y="7848"/>
                    <a:pt x="5502" y="78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5"/>
          <p:cNvGrpSpPr/>
          <p:nvPr/>
        </p:nvGrpSpPr>
        <p:grpSpPr>
          <a:xfrm>
            <a:off x="8612245" y="1444582"/>
            <a:ext cx="528993" cy="734443"/>
            <a:chOff x="8565189" y="3419854"/>
            <a:chExt cx="325675" cy="440155"/>
          </a:xfrm>
        </p:grpSpPr>
        <p:sp>
          <p:nvSpPr>
            <p:cNvPr id="560" name="Google Shape;560;p25"/>
            <p:cNvSpPr/>
            <p:nvPr/>
          </p:nvSpPr>
          <p:spPr>
            <a:xfrm>
              <a:off x="8605839" y="3419854"/>
              <a:ext cx="285024" cy="422892"/>
            </a:xfrm>
            <a:custGeom>
              <a:rect b="b" l="l" r="r" t="t"/>
              <a:pathLst>
                <a:path extrusionOk="0" h="9872" w="6654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8565189" y="3437118"/>
              <a:ext cx="285110" cy="422892"/>
            </a:xfrm>
            <a:custGeom>
              <a:rect b="b" l="l" r="r" t="t"/>
              <a:pathLst>
                <a:path extrusionOk="0" h="9872" w="6656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27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8696136" y="3631472"/>
              <a:ext cx="24373" cy="31314"/>
            </a:xfrm>
            <a:custGeom>
              <a:rect b="b" l="l" r="r" t="t"/>
              <a:pathLst>
                <a:path extrusionOk="0" h="731" w="569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686755" y="3619349"/>
              <a:ext cx="43092" cy="55432"/>
            </a:xfrm>
            <a:custGeom>
              <a:rect b="b" l="l" r="r" t="t"/>
              <a:pathLst>
                <a:path extrusionOk="0" h="1294" w="1006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655357" y="3608168"/>
              <a:ext cx="105845" cy="77836"/>
            </a:xfrm>
            <a:custGeom>
              <a:rect b="b" l="l" r="r" t="t"/>
              <a:pathLst>
                <a:path extrusionOk="0" h="1817" w="2471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8621560" y="3499447"/>
              <a:ext cx="28571" cy="40953"/>
            </a:xfrm>
            <a:custGeom>
              <a:rect b="b" l="l" r="r" t="t"/>
              <a:pathLst>
                <a:path extrusionOk="0" h="956" w="667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8765914" y="3582808"/>
              <a:ext cx="28528" cy="51019"/>
            </a:xfrm>
            <a:custGeom>
              <a:rect b="b" l="l" r="r" t="t"/>
              <a:pathLst>
                <a:path extrusionOk="0" h="1191" w="666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8765443" y="3756771"/>
              <a:ext cx="28571" cy="40910"/>
            </a:xfrm>
            <a:custGeom>
              <a:rect b="b" l="l" r="r" t="t"/>
              <a:pathLst>
                <a:path extrusionOk="0" h="955" w="667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8621131" y="3663343"/>
              <a:ext cx="28485" cy="51019"/>
            </a:xfrm>
            <a:custGeom>
              <a:rect b="b" l="l" r="r" t="t"/>
              <a:pathLst>
                <a:path extrusionOk="0" h="1191" w="665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5"/>
          <p:cNvGrpSpPr/>
          <p:nvPr/>
        </p:nvGrpSpPr>
        <p:grpSpPr>
          <a:xfrm>
            <a:off x="8682470" y="4142043"/>
            <a:ext cx="434598" cy="628118"/>
            <a:chOff x="6628956" y="1103991"/>
            <a:chExt cx="359439" cy="519492"/>
          </a:xfrm>
        </p:grpSpPr>
        <p:sp>
          <p:nvSpPr>
            <p:cNvPr id="570" name="Google Shape;570;p25"/>
            <p:cNvSpPr/>
            <p:nvPr/>
          </p:nvSpPr>
          <p:spPr>
            <a:xfrm>
              <a:off x="6773937" y="1426303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790773" y="1442772"/>
              <a:ext cx="39113" cy="22791"/>
            </a:xfrm>
            <a:custGeom>
              <a:rect b="b" l="l" r="r" t="t"/>
              <a:pathLst>
                <a:path extrusionOk="0" h="310" w="532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787979" y="1420348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794449" y="1426303"/>
              <a:ext cx="35437" cy="20659"/>
            </a:xfrm>
            <a:custGeom>
              <a:rect b="b" l="l" r="r" t="t"/>
              <a:pathLst>
                <a:path extrusionOk="0" h="281" w="482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800110" y="1429538"/>
              <a:ext cx="29776" cy="36025"/>
            </a:xfrm>
            <a:custGeom>
              <a:rect b="b" l="l" r="r" t="t"/>
              <a:pathLst>
                <a:path extrusionOk="0" h="490" w="405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6767688" y="1364840"/>
              <a:ext cx="36098" cy="78813"/>
            </a:xfrm>
            <a:custGeom>
              <a:rect b="b" l="l" r="r" t="t"/>
              <a:pathLst>
                <a:path extrusionOk="0" h="1072" w="491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785994" y="1395351"/>
              <a:ext cx="31761" cy="42421"/>
            </a:xfrm>
            <a:custGeom>
              <a:rect b="b" l="l" r="r" t="t"/>
              <a:pathLst>
                <a:path extrusionOk="0" h="577" w="432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770261" y="1363297"/>
              <a:ext cx="29849" cy="18748"/>
            </a:xfrm>
            <a:custGeom>
              <a:rect b="b" l="l" r="r" t="t"/>
              <a:pathLst>
                <a:path extrusionOk="0" h="255" w="406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757101" y="1343667"/>
              <a:ext cx="42936" cy="36981"/>
            </a:xfrm>
            <a:custGeom>
              <a:rect b="b" l="l" r="r" t="t"/>
              <a:pathLst>
                <a:path extrusionOk="0" h="503" w="584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757101" y="1326757"/>
              <a:ext cx="29996" cy="34334"/>
            </a:xfrm>
            <a:custGeom>
              <a:rect b="b" l="l" r="r" t="t"/>
              <a:pathLst>
                <a:path extrusionOk="0" h="467" w="408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6774231" y="1345137"/>
              <a:ext cx="30070" cy="17498"/>
            </a:xfrm>
            <a:custGeom>
              <a:rect b="b" l="l" r="r" t="t"/>
              <a:pathLst>
                <a:path extrusionOk="0" h="238" w="409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6774525" y="1345211"/>
              <a:ext cx="29849" cy="17424"/>
            </a:xfrm>
            <a:custGeom>
              <a:rect b="b" l="l" r="r" t="t"/>
              <a:pathLst>
                <a:path extrusionOk="0" h="237" w="406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6757175" y="1326610"/>
              <a:ext cx="40142" cy="19483"/>
            </a:xfrm>
            <a:custGeom>
              <a:rect b="b" l="l" r="r" t="t"/>
              <a:pathLst>
                <a:path extrusionOk="0" h="265" w="546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6774231" y="1344769"/>
              <a:ext cx="44038" cy="68006"/>
            </a:xfrm>
            <a:custGeom>
              <a:rect b="b" l="l" r="r" t="t"/>
              <a:pathLst>
                <a:path extrusionOk="0" h="925" w="599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774599" y="1344990"/>
              <a:ext cx="38892" cy="18380"/>
            </a:xfrm>
            <a:custGeom>
              <a:rect b="b" l="l" r="r" t="t"/>
              <a:pathLst>
                <a:path extrusionOk="0" h="250" w="529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767467" y="1263971"/>
              <a:ext cx="36172" cy="81534"/>
            </a:xfrm>
            <a:custGeom>
              <a:rect b="b" l="l" r="r" t="t"/>
              <a:pathLst>
                <a:path extrusionOk="0" h="1109" w="492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783715" y="1309700"/>
              <a:ext cx="34554" cy="52640"/>
            </a:xfrm>
            <a:custGeom>
              <a:rect b="b" l="l" r="r" t="t"/>
              <a:pathLst>
                <a:path extrusionOk="0" h="716" w="47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899436" y="1460711"/>
              <a:ext cx="31687" cy="41245"/>
            </a:xfrm>
            <a:custGeom>
              <a:rect b="b" l="l" r="r" t="t"/>
              <a:pathLst>
                <a:path extrusionOk="0" h="561" w="431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786362" y="1285953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788347" y="1285512"/>
              <a:ext cx="36319" cy="19042"/>
            </a:xfrm>
            <a:custGeom>
              <a:rect b="b" l="l" r="r" t="t"/>
              <a:pathLst>
                <a:path extrusionOk="0" h="259" w="494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6794817" y="1287277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6773864" y="1262648"/>
              <a:ext cx="47053" cy="21394"/>
            </a:xfrm>
            <a:custGeom>
              <a:rect b="b" l="l" r="r" t="t"/>
              <a:pathLst>
                <a:path extrusionOk="0" h="291" w="64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800698" y="1272132"/>
              <a:ext cx="29776" cy="35804"/>
            </a:xfrm>
            <a:custGeom>
              <a:rect b="b" l="l" r="r" t="t"/>
              <a:pathLst>
                <a:path extrusionOk="0" h="487" w="405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6791214" y="1266544"/>
              <a:ext cx="39260" cy="22865"/>
            </a:xfrm>
            <a:custGeom>
              <a:rect b="b" l="l" r="r" t="t"/>
              <a:pathLst>
                <a:path extrusionOk="0" h="311" w="534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6899142" y="1425568"/>
              <a:ext cx="34554" cy="52567"/>
            </a:xfrm>
            <a:custGeom>
              <a:rect b="b" l="l" r="r" t="t"/>
              <a:pathLst>
                <a:path extrusionOk="0" h="715" w="47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6913772" y="1442404"/>
              <a:ext cx="36172" cy="81387"/>
            </a:xfrm>
            <a:custGeom>
              <a:rect b="b" l="l" r="r" t="t"/>
              <a:pathLst>
                <a:path extrusionOk="0" h="1107" w="492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6903847" y="1424465"/>
              <a:ext cx="39407" cy="18380"/>
            </a:xfrm>
            <a:custGeom>
              <a:rect b="b" l="l" r="r" t="t"/>
              <a:pathLst>
                <a:path extrusionOk="0" h="250" w="536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6899215" y="1396086"/>
              <a:ext cx="44038" cy="46465"/>
            </a:xfrm>
            <a:custGeom>
              <a:rect b="b" l="l" r="r" t="t"/>
              <a:pathLst>
                <a:path extrusionOk="0" h="632" w="599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6920168" y="1441742"/>
              <a:ext cx="40068" cy="19409"/>
            </a:xfrm>
            <a:custGeom>
              <a:rect b="b" l="l" r="r" t="t"/>
              <a:pathLst>
                <a:path extrusionOk="0" h="264" w="545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930461" y="1426744"/>
              <a:ext cx="29849" cy="34334"/>
            </a:xfrm>
            <a:custGeom>
              <a:rect b="b" l="l" r="r" t="t"/>
              <a:pathLst>
                <a:path extrusionOk="0" h="467" w="406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899215" y="1374986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887526" y="1340799"/>
              <a:ext cx="35437" cy="20586"/>
            </a:xfrm>
            <a:custGeom>
              <a:rect b="b" l="l" r="r" t="t"/>
              <a:pathLst>
                <a:path extrusionOk="0" h="280" w="482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893334" y="1344108"/>
              <a:ext cx="38157" cy="48303"/>
            </a:xfrm>
            <a:custGeom>
              <a:rect b="b" l="l" r="r" t="t"/>
              <a:pathLst>
                <a:path extrusionOk="0" h="657" w="519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887526" y="1322272"/>
              <a:ext cx="29923" cy="35878"/>
            </a:xfrm>
            <a:custGeom>
              <a:rect b="b" l="l" r="r" t="t"/>
              <a:pathLst>
                <a:path extrusionOk="0" h="488" w="407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887673" y="1322272"/>
              <a:ext cx="39039" cy="22718"/>
            </a:xfrm>
            <a:custGeom>
              <a:rect b="b" l="l" r="r" t="t"/>
              <a:pathLst>
                <a:path extrusionOk="0" h="309" w="531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896936" y="1327639"/>
              <a:ext cx="63374" cy="116456"/>
            </a:xfrm>
            <a:custGeom>
              <a:rect b="b" l="l" r="r" t="t"/>
              <a:pathLst>
                <a:path extrusionOk="0" h="1584" w="862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6628956" y="1121122"/>
              <a:ext cx="329664" cy="502362"/>
            </a:xfrm>
            <a:custGeom>
              <a:rect b="b" l="l" r="r" t="t"/>
              <a:pathLst>
                <a:path extrusionOk="0" h="6833" w="4484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757028" y="1280145"/>
              <a:ext cx="43744" cy="185564"/>
            </a:xfrm>
            <a:custGeom>
              <a:rect b="b" l="l" r="r" t="t"/>
              <a:pathLst>
                <a:path extrusionOk="0" h="2524" w="595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6887011" y="1339329"/>
              <a:ext cx="43524" cy="185785"/>
            </a:xfrm>
            <a:custGeom>
              <a:rect b="b" l="l" r="r" t="t"/>
              <a:pathLst>
                <a:path extrusionOk="0" h="2527" w="592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6641675" y="1103991"/>
              <a:ext cx="346720" cy="516846"/>
            </a:xfrm>
            <a:custGeom>
              <a:rect b="b" l="l" r="r" t="t"/>
              <a:pathLst>
                <a:path extrusionOk="0" h="7030" w="4716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699094" y="1220300"/>
              <a:ext cx="194166" cy="267172"/>
            </a:xfrm>
            <a:custGeom>
              <a:rect b="b" l="l" r="r" t="t"/>
              <a:pathLst>
                <a:path extrusionOk="0" h="3634" w="2641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5"/>
          <p:cNvGrpSpPr/>
          <p:nvPr/>
        </p:nvGrpSpPr>
        <p:grpSpPr>
          <a:xfrm>
            <a:off x="8233292" y="4280139"/>
            <a:ext cx="576582" cy="727309"/>
            <a:chOff x="8240588" y="2518884"/>
            <a:chExt cx="459721" cy="579852"/>
          </a:xfrm>
        </p:grpSpPr>
        <p:sp>
          <p:nvSpPr>
            <p:cNvPr id="612" name="Google Shape;612;p25"/>
            <p:cNvSpPr/>
            <p:nvPr/>
          </p:nvSpPr>
          <p:spPr>
            <a:xfrm>
              <a:off x="8385569" y="2841122"/>
              <a:ext cx="46612" cy="33893"/>
            </a:xfrm>
            <a:custGeom>
              <a:rect b="b" l="l" r="r" t="t"/>
              <a:pathLst>
                <a:path extrusionOk="0" h="461" w="634">
                  <a:moveTo>
                    <a:pt x="405" y="1"/>
                  </a:moveTo>
                  <a:cubicBezTo>
                    <a:pt x="270" y="80"/>
                    <a:pt x="135" y="157"/>
                    <a:pt x="1" y="237"/>
                  </a:cubicBezTo>
                  <a:cubicBezTo>
                    <a:pt x="57" y="331"/>
                    <a:pt x="133" y="405"/>
                    <a:pt x="229" y="461"/>
                  </a:cubicBezTo>
                  <a:lnTo>
                    <a:pt x="633" y="226"/>
                  </a:lnTo>
                  <a:cubicBezTo>
                    <a:pt x="538" y="170"/>
                    <a:pt x="462" y="95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8402405" y="2857738"/>
              <a:ext cx="39186" cy="22718"/>
            </a:xfrm>
            <a:custGeom>
              <a:rect b="b" l="l" r="r" t="t"/>
              <a:pathLst>
                <a:path extrusionOk="0" h="309" w="533">
                  <a:moveTo>
                    <a:pt x="404" y="0"/>
                  </a:moveTo>
                  <a:lnTo>
                    <a:pt x="0" y="235"/>
                  </a:lnTo>
                  <a:lnTo>
                    <a:pt x="128" y="308"/>
                  </a:lnTo>
                  <a:lnTo>
                    <a:pt x="532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8399611" y="2835314"/>
              <a:ext cx="36172" cy="23232"/>
            </a:xfrm>
            <a:custGeom>
              <a:rect b="b" l="l" r="r" t="t"/>
              <a:pathLst>
                <a:path extrusionOk="0" h="316" w="492">
                  <a:moveTo>
                    <a:pt x="405" y="0"/>
                  </a:moveTo>
                  <a:lnTo>
                    <a:pt x="1" y="235"/>
                  </a:lnTo>
                  <a:cubicBezTo>
                    <a:pt x="19" y="266"/>
                    <a:pt x="48" y="292"/>
                    <a:pt x="87" y="316"/>
                  </a:cubicBezTo>
                  <a:lnTo>
                    <a:pt x="492" y="80"/>
                  </a:lnTo>
                  <a:cubicBezTo>
                    <a:pt x="452" y="57"/>
                    <a:pt x="425" y="31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8406081" y="2841122"/>
              <a:ext cx="35584" cy="20733"/>
            </a:xfrm>
            <a:custGeom>
              <a:rect b="b" l="l" r="r" t="t"/>
              <a:pathLst>
                <a:path extrusionOk="0" h="282" w="484">
                  <a:moveTo>
                    <a:pt x="405" y="1"/>
                  </a:moveTo>
                  <a:lnTo>
                    <a:pt x="1" y="237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8411816" y="2844504"/>
              <a:ext cx="29849" cy="35951"/>
            </a:xfrm>
            <a:custGeom>
              <a:rect b="b" l="l" r="r" t="t"/>
              <a:pathLst>
                <a:path extrusionOk="0" h="489" w="406">
                  <a:moveTo>
                    <a:pt x="405" y="0"/>
                  </a:moveTo>
                  <a:lnTo>
                    <a:pt x="1" y="235"/>
                  </a:lnTo>
                  <a:lnTo>
                    <a:pt x="0" y="488"/>
                  </a:lnTo>
                  <a:lnTo>
                    <a:pt x="404" y="25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8379246" y="2779586"/>
              <a:ext cx="36098" cy="78960"/>
            </a:xfrm>
            <a:custGeom>
              <a:rect b="b" l="l" r="r" t="t"/>
              <a:pathLst>
                <a:path extrusionOk="0" h="1074" w="491">
                  <a:moveTo>
                    <a:pt x="441" y="1"/>
                  </a:moveTo>
                  <a:cubicBezTo>
                    <a:pt x="307" y="79"/>
                    <a:pt x="171" y="157"/>
                    <a:pt x="37" y="236"/>
                  </a:cubicBezTo>
                  <a:cubicBezTo>
                    <a:pt x="37" y="293"/>
                    <a:pt x="32" y="376"/>
                    <a:pt x="20" y="481"/>
                  </a:cubicBezTo>
                  <a:cubicBezTo>
                    <a:pt x="7" y="609"/>
                    <a:pt x="1" y="703"/>
                    <a:pt x="1" y="765"/>
                  </a:cubicBezTo>
                  <a:cubicBezTo>
                    <a:pt x="1" y="875"/>
                    <a:pt x="30" y="978"/>
                    <a:pt x="87" y="1074"/>
                  </a:cubicBezTo>
                  <a:cubicBezTo>
                    <a:pt x="221" y="994"/>
                    <a:pt x="356" y="917"/>
                    <a:pt x="491" y="838"/>
                  </a:cubicBezTo>
                  <a:cubicBezTo>
                    <a:pt x="434" y="743"/>
                    <a:pt x="405" y="640"/>
                    <a:pt x="405" y="529"/>
                  </a:cubicBezTo>
                  <a:cubicBezTo>
                    <a:pt x="405" y="467"/>
                    <a:pt x="410" y="373"/>
                    <a:pt x="425" y="247"/>
                  </a:cubicBezTo>
                  <a:cubicBezTo>
                    <a:pt x="435" y="140"/>
                    <a:pt x="441" y="59"/>
                    <a:pt x="44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8397553" y="2810317"/>
              <a:ext cx="31834" cy="42348"/>
            </a:xfrm>
            <a:custGeom>
              <a:rect b="b" l="l" r="r" t="t"/>
              <a:pathLst>
                <a:path extrusionOk="0" h="576" w="433">
                  <a:moveTo>
                    <a:pt x="422" y="0"/>
                  </a:moveTo>
                  <a:lnTo>
                    <a:pt x="16" y="235"/>
                  </a:lnTo>
                  <a:cubicBezTo>
                    <a:pt x="6" y="349"/>
                    <a:pt x="3" y="425"/>
                    <a:pt x="1" y="463"/>
                  </a:cubicBezTo>
                  <a:cubicBezTo>
                    <a:pt x="1" y="508"/>
                    <a:pt x="10" y="544"/>
                    <a:pt x="29" y="575"/>
                  </a:cubicBezTo>
                  <a:lnTo>
                    <a:pt x="433" y="340"/>
                  </a:lnTo>
                  <a:cubicBezTo>
                    <a:pt x="414" y="310"/>
                    <a:pt x="406" y="273"/>
                    <a:pt x="406" y="229"/>
                  </a:cubicBezTo>
                  <a:cubicBezTo>
                    <a:pt x="406" y="191"/>
                    <a:pt x="411" y="114"/>
                    <a:pt x="42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8381820" y="2778189"/>
              <a:ext cx="29923" cy="18748"/>
            </a:xfrm>
            <a:custGeom>
              <a:rect b="b" l="l" r="r" t="t"/>
              <a:pathLst>
                <a:path extrusionOk="0" h="255" w="407">
                  <a:moveTo>
                    <a:pt x="405" y="0"/>
                  </a:moveTo>
                  <a:cubicBezTo>
                    <a:pt x="271" y="78"/>
                    <a:pt x="136" y="157"/>
                    <a:pt x="1" y="236"/>
                  </a:cubicBezTo>
                  <a:cubicBezTo>
                    <a:pt x="2" y="242"/>
                    <a:pt x="2" y="248"/>
                    <a:pt x="2" y="255"/>
                  </a:cubicBezTo>
                  <a:cubicBezTo>
                    <a:pt x="136" y="176"/>
                    <a:pt x="272" y="98"/>
                    <a:pt x="406" y="20"/>
                  </a:cubicBezTo>
                  <a:cubicBezTo>
                    <a:pt x="406" y="14"/>
                    <a:pt x="405" y="8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8368733" y="2758633"/>
              <a:ext cx="42936" cy="36907"/>
            </a:xfrm>
            <a:custGeom>
              <a:rect b="b" l="l" r="r" t="t"/>
              <a:pathLst>
                <a:path extrusionOk="0" h="502" w="584">
                  <a:moveTo>
                    <a:pt x="405" y="1"/>
                  </a:moveTo>
                  <a:lnTo>
                    <a:pt x="0" y="235"/>
                  </a:lnTo>
                  <a:cubicBezTo>
                    <a:pt x="59" y="276"/>
                    <a:pt x="104" y="319"/>
                    <a:pt x="134" y="369"/>
                  </a:cubicBezTo>
                  <a:cubicBezTo>
                    <a:pt x="160" y="411"/>
                    <a:pt x="175" y="456"/>
                    <a:pt x="179" y="502"/>
                  </a:cubicBezTo>
                  <a:cubicBezTo>
                    <a:pt x="313" y="423"/>
                    <a:pt x="449" y="346"/>
                    <a:pt x="583" y="266"/>
                  </a:cubicBezTo>
                  <a:cubicBezTo>
                    <a:pt x="581" y="220"/>
                    <a:pt x="565" y="176"/>
                    <a:pt x="538" y="133"/>
                  </a:cubicBezTo>
                  <a:cubicBezTo>
                    <a:pt x="509" y="84"/>
                    <a:pt x="463" y="40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8368880" y="2741649"/>
              <a:ext cx="29776" cy="34334"/>
            </a:xfrm>
            <a:custGeom>
              <a:rect b="b" l="l" r="r" t="t"/>
              <a:pathLst>
                <a:path extrusionOk="0" h="467" w="405">
                  <a:moveTo>
                    <a:pt x="404" y="0"/>
                  </a:moveTo>
                  <a:lnTo>
                    <a:pt x="0" y="236"/>
                  </a:lnTo>
                  <a:lnTo>
                    <a:pt x="0" y="466"/>
                  </a:lnTo>
                  <a:lnTo>
                    <a:pt x="403" y="23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8385790" y="2760103"/>
              <a:ext cx="30070" cy="17351"/>
            </a:xfrm>
            <a:custGeom>
              <a:rect b="b" l="l" r="r" t="t"/>
              <a:pathLst>
                <a:path extrusionOk="0" h="236" w="409">
                  <a:moveTo>
                    <a:pt x="406" y="0"/>
                  </a:moveTo>
                  <a:cubicBezTo>
                    <a:pt x="284" y="70"/>
                    <a:pt x="123" y="164"/>
                    <a:pt x="1" y="235"/>
                  </a:cubicBezTo>
                  <a:cubicBezTo>
                    <a:pt x="3" y="235"/>
                    <a:pt x="4" y="236"/>
                    <a:pt x="5" y="236"/>
                  </a:cubicBezTo>
                  <a:cubicBezTo>
                    <a:pt x="139" y="157"/>
                    <a:pt x="275" y="80"/>
                    <a:pt x="409" y="1"/>
                  </a:cubicBezTo>
                  <a:cubicBezTo>
                    <a:pt x="408" y="1"/>
                    <a:pt x="407" y="0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386084" y="2760177"/>
              <a:ext cx="29923" cy="17277"/>
            </a:xfrm>
            <a:custGeom>
              <a:rect b="b" l="l" r="r" t="t"/>
              <a:pathLst>
                <a:path extrusionOk="0" h="235" w="407">
                  <a:moveTo>
                    <a:pt x="405" y="0"/>
                  </a:moveTo>
                  <a:cubicBezTo>
                    <a:pt x="271" y="78"/>
                    <a:pt x="136" y="156"/>
                    <a:pt x="1" y="235"/>
                  </a:cubicBezTo>
                  <a:lnTo>
                    <a:pt x="2" y="235"/>
                  </a:lnTo>
                  <a:cubicBezTo>
                    <a:pt x="136" y="156"/>
                    <a:pt x="273" y="79"/>
                    <a:pt x="40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8368880" y="2741576"/>
              <a:ext cx="39995" cy="19409"/>
            </a:xfrm>
            <a:custGeom>
              <a:rect b="b" l="l" r="r" t="t"/>
              <a:pathLst>
                <a:path extrusionOk="0" h="264" w="544">
                  <a:moveTo>
                    <a:pt x="404" y="0"/>
                  </a:moveTo>
                  <a:lnTo>
                    <a:pt x="0" y="235"/>
                  </a:lnTo>
                  <a:cubicBezTo>
                    <a:pt x="40" y="254"/>
                    <a:pt x="73" y="264"/>
                    <a:pt x="100" y="264"/>
                  </a:cubicBezTo>
                  <a:cubicBezTo>
                    <a:pt x="113" y="264"/>
                    <a:pt x="125" y="261"/>
                    <a:pt x="135" y="256"/>
                  </a:cubicBezTo>
                  <a:cubicBezTo>
                    <a:pt x="136" y="256"/>
                    <a:pt x="138" y="255"/>
                    <a:pt x="140" y="254"/>
                  </a:cubicBezTo>
                  <a:lnTo>
                    <a:pt x="544" y="20"/>
                  </a:lnTo>
                  <a:lnTo>
                    <a:pt x="544" y="20"/>
                  </a:lnTo>
                  <a:cubicBezTo>
                    <a:pt x="541" y="21"/>
                    <a:pt x="540" y="22"/>
                    <a:pt x="539" y="22"/>
                  </a:cubicBezTo>
                  <a:cubicBezTo>
                    <a:pt x="529" y="26"/>
                    <a:pt x="518" y="29"/>
                    <a:pt x="505" y="29"/>
                  </a:cubicBezTo>
                  <a:cubicBezTo>
                    <a:pt x="478" y="29"/>
                    <a:pt x="444" y="1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8385790" y="2759735"/>
              <a:ext cx="44112" cy="67932"/>
            </a:xfrm>
            <a:custGeom>
              <a:rect b="b" l="l" r="r" t="t"/>
              <a:pathLst>
                <a:path extrusionOk="0" h="924" w="600">
                  <a:moveTo>
                    <a:pt x="406" y="0"/>
                  </a:moveTo>
                  <a:lnTo>
                    <a:pt x="1" y="235"/>
                  </a:lnTo>
                  <a:cubicBezTo>
                    <a:pt x="66" y="293"/>
                    <a:pt x="116" y="354"/>
                    <a:pt x="147" y="421"/>
                  </a:cubicBezTo>
                  <a:cubicBezTo>
                    <a:pt x="178" y="489"/>
                    <a:pt x="194" y="560"/>
                    <a:pt x="194" y="637"/>
                  </a:cubicBezTo>
                  <a:cubicBezTo>
                    <a:pt x="194" y="684"/>
                    <a:pt x="191" y="741"/>
                    <a:pt x="186" y="803"/>
                  </a:cubicBezTo>
                  <a:cubicBezTo>
                    <a:pt x="182" y="866"/>
                    <a:pt x="178" y="906"/>
                    <a:pt x="176" y="923"/>
                  </a:cubicBezTo>
                  <a:lnTo>
                    <a:pt x="580" y="688"/>
                  </a:lnTo>
                  <a:cubicBezTo>
                    <a:pt x="580" y="672"/>
                    <a:pt x="585" y="632"/>
                    <a:pt x="590" y="569"/>
                  </a:cubicBezTo>
                  <a:cubicBezTo>
                    <a:pt x="595" y="507"/>
                    <a:pt x="598" y="450"/>
                    <a:pt x="598" y="401"/>
                  </a:cubicBezTo>
                  <a:cubicBezTo>
                    <a:pt x="599" y="326"/>
                    <a:pt x="584" y="254"/>
                    <a:pt x="552" y="186"/>
                  </a:cubicBezTo>
                  <a:cubicBezTo>
                    <a:pt x="520" y="119"/>
                    <a:pt x="470" y="58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8386157" y="2759882"/>
              <a:ext cx="39039" cy="18380"/>
            </a:xfrm>
            <a:custGeom>
              <a:rect b="b" l="l" r="r" t="t"/>
              <a:pathLst>
                <a:path extrusionOk="0" h="250" w="531">
                  <a:moveTo>
                    <a:pt x="530" y="0"/>
                  </a:moveTo>
                  <a:cubicBezTo>
                    <a:pt x="513" y="10"/>
                    <a:pt x="494" y="14"/>
                    <a:pt x="472" y="14"/>
                  </a:cubicBezTo>
                  <a:cubicBezTo>
                    <a:pt x="452" y="14"/>
                    <a:pt x="430" y="11"/>
                    <a:pt x="406" y="4"/>
                  </a:cubicBezTo>
                  <a:cubicBezTo>
                    <a:pt x="272" y="82"/>
                    <a:pt x="137" y="160"/>
                    <a:pt x="1" y="239"/>
                  </a:cubicBezTo>
                  <a:cubicBezTo>
                    <a:pt x="25" y="246"/>
                    <a:pt x="47" y="249"/>
                    <a:pt x="67" y="249"/>
                  </a:cubicBezTo>
                  <a:cubicBezTo>
                    <a:pt x="89" y="249"/>
                    <a:pt x="108" y="245"/>
                    <a:pt x="125" y="235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8379099" y="2678863"/>
              <a:ext cx="36172" cy="81460"/>
            </a:xfrm>
            <a:custGeom>
              <a:rect b="b" l="l" r="r" t="t"/>
              <a:pathLst>
                <a:path extrusionOk="0" h="1108" w="492">
                  <a:moveTo>
                    <a:pt x="492" y="1"/>
                  </a:moveTo>
                  <a:cubicBezTo>
                    <a:pt x="492" y="1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1"/>
                  </a:lnTo>
                  <a:close/>
                  <a:moveTo>
                    <a:pt x="491" y="1"/>
                  </a:moveTo>
                  <a:lnTo>
                    <a:pt x="87" y="235"/>
                  </a:lnTo>
                  <a:cubicBezTo>
                    <a:pt x="34" y="266"/>
                    <a:pt x="8" y="335"/>
                    <a:pt x="7" y="441"/>
                  </a:cubicBezTo>
                  <a:cubicBezTo>
                    <a:pt x="7" y="503"/>
                    <a:pt x="12" y="604"/>
                    <a:pt x="25" y="744"/>
                  </a:cubicBezTo>
                  <a:cubicBezTo>
                    <a:pt x="35" y="862"/>
                    <a:pt x="40" y="952"/>
                    <a:pt x="40" y="1012"/>
                  </a:cubicBezTo>
                  <a:cubicBezTo>
                    <a:pt x="40" y="1060"/>
                    <a:pt x="28" y="1092"/>
                    <a:pt x="1" y="1107"/>
                  </a:cubicBezTo>
                  <a:lnTo>
                    <a:pt x="1" y="1107"/>
                  </a:lnTo>
                  <a:lnTo>
                    <a:pt x="405" y="873"/>
                  </a:lnTo>
                  <a:cubicBezTo>
                    <a:pt x="431" y="857"/>
                    <a:pt x="445" y="824"/>
                    <a:pt x="445" y="777"/>
                  </a:cubicBezTo>
                  <a:cubicBezTo>
                    <a:pt x="445" y="716"/>
                    <a:pt x="439" y="627"/>
                    <a:pt x="430" y="508"/>
                  </a:cubicBezTo>
                  <a:cubicBezTo>
                    <a:pt x="416" y="367"/>
                    <a:pt x="411" y="266"/>
                    <a:pt x="411" y="206"/>
                  </a:cubicBezTo>
                  <a:cubicBezTo>
                    <a:pt x="412" y="100"/>
                    <a:pt x="438" y="32"/>
                    <a:pt x="491" y="1"/>
                  </a:cubicBezTo>
                  <a:close/>
                  <a:moveTo>
                    <a:pt x="1" y="1107"/>
                  </a:moveTo>
                  <a:lnTo>
                    <a:pt x="1" y="1107"/>
                  </a:lnTo>
                  <a:cubicBezTo>
                    <a:pt x="1" y="1107"/>
                    <a:pt x="1" y="1107"/>
                    <a:pt x="1" y="1107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8395274" y="2724593"/>
              <a:ext cx="34628" cy="52640"/>
            </a:xfrm>
            <a:custGeom>
              <a:rect b="b" l="l" r="r" t="t"/>
              <a:pathLst>
                <a:path extrusionOk="0" h="716" w="471">
                  <a:moveTo>
                    <a:pt x="455" y="1"/>
                  </a:moveTo>
                  <a:lnTo>
                    <a:pt x="51" y="236"/>
                  </a:lnTo>
                  <a:cubicBezTo>
                    <a:pt x="52" y="252"/>
                    <a:pt x="56" y="294"/>
                    <a:pt x="60" y="362"/>
                  </a:cubicBezTo>
                  <a:cubicBezTo>
                    <a:pt x="65" y="432"/>
                    <a:pt x="66" y="491"/>
                    <a:pt x="66" y="542"/>
                  </a:cubicBezTo>
                  <a:cubicBezTo>
                    <a:pt x="66" y="618"/>
                    <a:pt x="51" y="671"/>
                    <a:pt x="18" y="702"/>
                  </a:cubicBezTo>
                  <a:cubicBezTo>
                    <a:pt x="14" y="707"/>
                    <a:pt x="9" y="711"/>
                    <a:pt x="2" y="715"/>
                  </a:cubicBezTo>
                  <a:lnTo>
                    <a:pt x="2" y="715"/>
                  </a:lnTo>
                  <a:lnTo>
                    <a:pt x="406" y="480"/>
                  </a:lnTo>
                  <a:cubicBezTo>
                    <a:pt x="412" y="476"/>
                    <a:pt x="418" y="473"/>
                    <a:pt x="423" y="468"/>
                  </a:cubicBezTo>
                  <a:cubicBezTo>
                    <a:pt x="455" y="437"/>
                    <a:pt x="470" y="382"/>
                    <a:pt x="470" y="308"/>
                  </a:cubicBezTo>
                  <a:cubicBezTo>
                    <a:pt x="470" y="256"/>
                    <a:pt x="469" y="196"/>
                    <a:pt x="464" y="128"/>
                  </a:cubicBezTo>
                  <a:cubicBezTo>
                    <a:pt x="459" y="58"/>
                    <a:pt x="456" y="16"/>
                    <a:pt x="455" y="1"/>
                  </a:cubicBezTo>
                  <a:close/>
                  <a:moveTo>
                    <a:pt x="2" y="715"/>
                  </a:moveTo>
                  <a:lnTo>
                    <a:pt x="1" y="716"/>
                  </a:lnTo>
                  <a:cubicBezTo>
                    <a:pt x="1" y="716"/>
                    <a:pt x="2" y="715"/>
                    <a:pt x="2" y="715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8510994" y="2875676"/>
              <a:ext cx="31687" cy="41171"/>
            </a:xfrm>
            <a:custGeom>
              <a:rect b="b" l="l" r="r" t="t"/>
              <a:pathLst>
                <a:path extrusionOk="0" h="560" w="431">
                  <a:moveTo>
                    <a:pt x="416" y="0"/>
                  </a:moveTo>
                  <a:lnTo>
                    <a:pt x="12" y="235"/>
                  </a:lnTo>
                  <a:cubicBezTo>
                    <a:pt x="23" y="361"/>
                    <a:pt x="27" y="441"/>
                    <a:pt x="27" y="481"/>
                  </a:cubicBezTo>
                  <a:cubicBezTo>
                    <a:pt x="27" y="523"/>
                    <a:pt x="17" y="549"/>
                    <a:pt x="1" y="559"/>
                  </a:cubicBezTo>
                  <a:lnTo>
                    <a:pt x="405" y="325"/>
                  </a:lnTo>
                  <a:cubicBezTo>
                    <a:pt x="421" y="314"/>
                    <a:pt x="431" y="289"/>
                    <a:pt x="431" y="245"/>
                  </a:cubicBezTo>
                  <a:cubicBezTo>
                    <a:pt x="431" y="207"/>
                    <a:pt x="427" y="125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8397994" y="2700919"/>
              <a:ext cx="31834" cy="41098"/>
            </a:xfrm>
            <a:custGeom>
              <a:rect b="b" l="l" r="r" t="t"/>
              <a:pathLst>
                <a:path extrusionOk="0" h="559" w="433">
                  <a:moveTo>
                    <a:pt x="432" y="0"/>
                  </a:moveTo>
                  <a:lnTo>
                    <a:pt x="432" y="0"/>
                  </a:lnTo>
                  <a:cubicBezTo>
                    <a:pt x="432" y="0"/>
                    <a:pt x="431" y="1"/>
                    <a:pt x="431" y="1"/>
                  </a:cubicBezTo>
                  <a:lnTo>
                    <a:pt x="431" y="1"/>
                  </a:lnTo>
                  <a:lnTo>
                    <a:pt x="432" y="0"/>
                  </a:lnTo>
                  <a:close/>
                  <a:moveTo>
                    <a:pt x="431" y="1"/>
                  </a:moveTo>
                  <a:lnTo>
                    <a:pt x="28" y="235"/>
                  </a:lnTo>
                  <a:cubicBezTo>
                    <a:pt x="9" y="245"/>
                    <a:pt x="0" y="270"/>
                    <a:pt x="0" y="311"/>
                  </a:cubicBezTo>
                  <a:cubicBezTo>
                    <a:pt x="0" y="352"/>
                    <a:pt x="4" y="433"/>
                    <a:pt x="15" y="558"/>
                  </a:cubicBezTo>
                  <a:lnTo>
                    <a:pt x="419" y="323"/>
                  </a:lnTo>
                  <a:cubicBezTo>
                    <a:pt x="408" y="199"/>
                    <a:pt x="405" y="116"/>
                    <a:pt x="405" y="77"/>
                  </a:cubicBezTo>
                  <a:cubicBezTo>
                    <a:pt x="405" y="37"/>
                    <a:pt x="413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8399979" y="2700478"/>
              <a:ext cx="36245" cy="18968"/>
            </a:xfrm>
            <a:custGeom>
              <a:rect b="b" l="l" r="r" t="t"/>
              <a:pathLst>
                <a:path extrusionOk="0" h="258" w="493">
                  <a:moveTo>
                    <a:pt x="2" y="240"/>
                  </a:moveTo>
                  <a:cubicBezTo>
                    <a:pt x="2" y="240"/>
                    <a:pt x="1" y="241"/>
                    <a:pt x="1" y="241"/>
                  </a:cubicBezTo>
                  <a:lnTo>
                    <a:pt x="2" y="240"/>
                  </a:lnTo>
                  <a:close/>
                  <a:moveTo>
                    <a:pt x="428" y="0"/>
                  </a:moveTo>
                  <a:cubicBezTo>
                    <a:pt x="419" y="0"/>
                    <a:pt x="412" y="2"/>
                    <a:pt x="405" y="6"/>
                  </a:cubicBezTo>
                  <a:lnTo>
                    <a:pt x="2" y="240"/>
                  </a:lnTo>
                  <a:lnTo>
                    <a:pt x="2" y="240"/>
                  </a:lnTo>
                  <a:cubicBezTo>
                    <a:pt x="8" y="237"/>
                    <a:pt x="15" y="235"/>
                    <a:pt x="23" y="235"/>
                  </a:cubicBezTo>
                  <a:cubicBezTo>
                    <a:pt x="40" y="235"/>
                    <a:pt x="63" y="243"/>
                    <a:pt x="89" y="257"/>
                  </a:cubicBezTo>
                  <a:cubicBezTo>
                    <a:pt x="223" y="179"/>
                    <a:pt x="359" y="101"/>
                    <a:pt x="493" y="23"/>
                  </a:cubicBezTo>
                  <a:cubicBezTo>
                    <a:pt x="466" y="8"/>
                    <a:pt x="445" y="0"/>
                    <a:pt x="428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8406449" y="2702096"/>
              <a:ext cx="35584" cy="20659"/>
            </a:xfrm>
            <a:custGeom>
              <a:rect b="b" l="l" r="r" t="t"/>
              <a:pathLst>
                <a:path extrusionOk="0" h="281" w="484">
                  <a:moveTo>
                    <a:pt x="405" y="1"/>
                  </a:moveTo>
                  <a:lnTo>
                    <a:pt x="1" y="236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8385422" y="2677467"/>
              <a:ext cx="47126" cy="21394"/>
            </a:xfrm>
            <a:custGeom>
              <a:rect b="b" l="l" r="r" t="t"/>
              <a:pathLst>
                <a:path extrusionOk="0" h="291" w="641">
                  <a:moveTo>
                    <a:pt x="477" y="0"/>
                  </a:moveTo>
                  <a:cubicBezTo>
                    <a:pt x="453" y="0"/>
                    <a:pt x="431" y="5"/>
                    <a:pt x="412" y="15"/>
                  </a:cubicBezTo>
                  <a:cubicBezTo>
                    <a:pt x="411" y="16"/>
                    <a:pt x="408" y="19"/>
                    <a:pt x="406" y="20"/>
                  </a:cubicBezTo>
                  <a:lnTo>
                    <a:pt x="1" y="254"/>
                  </a:lnTo>
                  <a:cubicBezTo>
                    <a:pt x="4" y="253"/>
                    <a:pt x="6" y="252"/>
                    <a:pt x="8" y="251"/>
                  </a:cubicBezTo>
                  <a:cubicBezTo>
                    <a:pt x="28" y="241"/>
                    <a:pt x="49" y="236"/>
                    <a:pt x="74" y="236"/>
                  </a:cubicBezTo>
                  <a:cubicBezTo>
                    <a:pt x="119" y="236"/>
                    <a:pt x="173" y="254"/>
                    <a:pt x="236" y="290"/>
                  </a:cubicBezTo>
                  <a:lnTo>
                    <a:pt x="640" y="56"/>
                  </a:lnTo>
                  <a:cubicBezTo>
                    <a:pt x="578" y="19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8412257" y="2687024"/>
              <a:ext cx="29776" cy="35731"/>
            </a:xfrm>
            <a:custGeom>
              <a:rect b="b" l="l" r="r" t="t"/>
              <a:pathLst>
                <a:path extrusionOk="0" h="486" w="405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4" y="25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8402846" y="2681510"/>
              <a:ext cx="39186" cy="22791"/>
            </a:xfrm>
            <a:custGeom>
              <a:rect b="b" l="l" r="r" t="t"/>
              <a:pathLst>
                <a:path extrusionOk="0" h="310" w="533">
                  <a:moveTo>
                    <a:pt x="404" y="1"/>
                  </a:moveTo>
                  <a:lnTo>
                    <a:pt x="0" y="235"/>
                  </a:lnTo>
                  <a:lnTo>
                    <a:pt x="128" y="310"/>
                  </a:lnTo>
                  <a:lnTo>
                    <a:pt x="532" y="7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8510700" y="2840460"/>
              <a:ext cx="34554" cy="52493"/>
            </a:xfrm>
            <a:custGeom>
              <a:rect b="b" l="l" r="r" t="t"/>
              <a:pathLst>
                <a:path extrusionOk="0" h="714" w="470">
                  <a:moveTo>
                    <a:pt x="470" y="1"/>
                  </a:moveTo>
                  <a:lnTo>
                    <a:pt x="66" y="236"/>
                  </a:lnTo>
                  <a:cubicBezTo>
                    <a:pt x="59" y="238"/>
                    <a:pt x="53" y="243"/>
                    <a:pt x="48" y="248"/>
                  </a:cubicBezTo>
                  <a:cubicBezTo>
                    <a:pt x="16" y="278"/>
                    <a:pt x="1" y="331"/>
                    <a:pt x="1" y="408"/>
                  </a:cubicBezTo>
                  <a:cubicBezTo>
                    <a:pt x="1" y="455"/>
                    <a:pt x="2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9"/>
                  </a:lnTo>
                  <a:cubicBezTo>
                    <a:pt x="419" y="463"/>
                    <a:pt x="415" y="417"/>
                    <a:pt x="412" y="349"/>
                  </a:cubicBezTo>
                  <a:cubicBezTo>
                    <a:pt x="407" y="280"/>
                    <a:pt x="405" y="221"/>
                    <a:pt x="405" y="173"/>
                  </a:cubicBezTo>
                  <a:cubicBezTo>
                    <a:pt x="405" y="98"/>
                    <a:pt x="420" y="44"/>
                    <a:pt x="453" y="13"/>
                  </a:cubicBezTo>
                  <a:cubicBezTo>
                    <a:pt x="459" y="9"/>
                    <a:pt x="464" y="5"/>
                    <a:pt x="47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525478" y="2857370"/>
              <a:ext cx="36172" cy="81313"/>
            </a:xfrm>
            <a:custGeom>
              <a:rect b="b" l="l" r="r" t="t"/>
              <a:pathLst>
                <a:path extrusionOk="0" h="1106" w="492">
                  <a:moveTo>
                    <a:pt x="491" y="0"/>
                  </a:moveTo>
                  <a:lnTo>
                    <a:pt x="491" y="0"/>
                  </a:lnTo>
                  <a:cubicBezTo>
                    <a:pt x="490" y="1"/>
                    <a:pt x="490" y="1"/>
                    <a:pt x="489" y="1"/>
                  </a:cubicBezTo>
                  <a:lnTo>
                    <a:pt x="489" y="1"/>
                  </a:lnTo>
                  <a:lnTo>
                    <a:pt x="491" y="0"/>
                  </a:lnTo>
                  <a:close/>
                  <a:moveTo>
                    <a:pt x="489" y="1"/>
                  </a:moveTo>
                  <a:lnTo>
                    <a:pt x="87" y="235"/>
                  </a:lnTo>
                  <a:cubicBezTo>
                    <a:pt x="61" y="250"/>
                    <a:pt x="47" y="282"/>
                    <a:pt x="47" y="332"/>
                  </a:cubicBezTo>
                  <a:cubicBezTo>
                    <a:pt x="47" y="390"/>
                    <a:pt x="52" y="478"/>
                    <a:pt x="62" y="596"/>
                  </a:cubicBezTo>
                  <a:cubicBezTo>
                    <a:pt x="74" y="737"/>
                    <a:pt x="80" y="839"/>
                    <a:pt x="80" y="901"/>
                  </a:cubicBezTo>
                  <a:cubicBezTo>
                    <a:pt x="80" y="1006"/>
                    <a:pt x="53" y="1075"/>
                    <a:pt x="0" y="1106"/>
                  </a:cubicBezTo>
                  <a:lnTo>
                    <a:pt x="404" y="870"/>
                  </a:lnTo>
                  <a:cubicBezTo>
                    <a:pt x="457" y="840"/>
                    <a:pt x="484" y="772"/>
                    <a:pt x="484" y="667"/>
                  </a:cubicBezTo>
                  <a:cubicBezTo>
                    <a:pt x="484" y="605"/>
                    <a:pt x="480" y="502"/>
                    <a:pt x="466" y="362"/>
                  </a:cubicBezTo>
                  <a:cubicBezTo>
                    <a:pt x="456" y="243"/>
                    <a:pt x="451" y="155"/>
                    <a:pt x="451" y="96"/>
                  </a:cubicBezTo>
                  <a:cubicBezTo>
                    <a:pt x="451" y="49"/>
                    <a:pt x="463" y="17"/>
                    <a:pt x="489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515479" y="2839431"/>
              <a:ext cx="39407" cy="18380"/>
            </a:xfrm>
            <a:custGeom>
              <a:rect b="b" l="l" r="r" t="t"/>
              <a:pathLst>
                <a:path extrusionOk="0" h="250" w="536">
                  <a:moveTo>
                    <a:pt x="461" y="0"/>
                  </a:moveTo>
                  <a:cubicBezTo>
                    <a:pt x="440" y="0"/>
                    <a:pt x="421" y="5"/>
                    <a:pt x="405" y="14"/>
                  </a:cubicBezTo>
                  <a:lnTo>
                    <a:pt x="1" y="249"/>
                  </a:lnTo>
                  <a:cubicBezTo>
                    <a:pt x="17" y="240"/>
                    <a:pt x="36" y="235"/>
                    <a:pt x="57" y="235"/>
                  </a:cubicBezTo>
                  <a:cubicBezTo>
                    <a:pt x="79" y="235"/>
                    <a:pt x="104" y="240"/>
                    <a:pt x="131" y="249"/>
                  </a:cubicBezTo>
                  <a:lnTo>
                    <a:pt x="535" y="14"/>
                  </a:lnTo>
                  <a:cubicBezTo>
                    <a:pt x="507" y="5"/>
                    <a:pt x="483" y="0"/>
                    <a:pt x="46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510774" y="2811052"/>
              <a:ext cx="44112" cy="46465"/>
            </a:xfrm>
            <a:custGeom>
              <a:rect b="b" l="l" r="r" t="t"/>
              <a:pathLst>
                <a:path extrusionOk="0" h="632" w="600">
                  <a:moveTo>
                    <a:pt x="407" y="1"/>
                  </a:moveTo>
                  <a:lnTo>
                    <a:pt x="407" y="1"/>
                  </a:lnTo>
                  <a:cubicBezTo>
                    <a:pt x="273" y="79"/>
                    <a:pt x="137" y="157"/>
                    <a:pt x="3" y="235"/>
                  </a:cubicBezTo>
                  <a:cubicBezTo>
                    <a:pt x="1" y="311"/>
                    <a:pt x="16" y="382"/>
                    <a:pt x="49" y="450"/>
                  </a:cubicBezTo>
                  <a:cubicBezTo>
                    <a:pt x="81" y="519"/>
                    <a:pt x="130" y="579"/>
                    <a:pt x="195" y="631"/>
                  </a:cubicBezTo>
                  <a:lnTo>
                    <a:pt x="599" y="396"/>
                  </a:lnTo>
                  <a:cubicBezTo>
                    <a:pt x="535" y="343"/>
                    <a:pt x="485" y="284"/>
                    <a:pt x="453" y="215"/>
                  </a:cubicBezTo>
                  <a:cubicBezTo>
                    <a:pt x="421" y="148"/>
                    <a:pt x="406" y="75"/>
                    <a:pt x="40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8531874" y="2856635"/>
              <a:ext cx="39995" cy="19483"/>
            </a:xfrm>
            <a:custGeom>
              <a:rect b="b" l="l" r="r" t="t"/>
              <a:pathLst>
                <a:path extrusionOk="0" h="265" w="544">
                  <a:moveTo>
                    <a:pt x="443" y="0"/>
                  </a:moveTo>
                  <a:cubicBezTo>
                    <a:pt x="430" y="0"/>
                    <a:pt x="419" y="2"/>
                    <a:pt x="409" y="7"/>
                  </a:cubicBezTo>
                  <a:cubicBezTo>
                    <a:pt x="407" y="7"/>
                    <a:pt x="405" y="8"/>
                    <a:pt x="404" y="10"/>
                  </a:cubicBezTo>
                  <a:lnTo>
                    <a:pt x="0" y="245"/>
                  </a:lnTo>
                  <a:cubicBezTo>
                    <a:pt x="2" y="244"/>
                    <a:pt x="3" y="243"/>
                    <a:pt x="5" y="243"/>
                  </a:cubicBezTo>
                  <a:cubicBezTo>
                    <a:pt x="15" y="238"/>
                    <a:pt x="26" y="236"/>
                    <a:pt x="38" y="236"/>
                  </a:cubicBezTo>
                  <a:cubicBezTo>
                    <a:pt x="65" y="236"/>
                    <a:pt x="99" y="246"/>
                    <a:pt x="138" y="264"/>
                  </a:cubicBezTo>
                  <a:lnTo>
                    <a:pt x="544" y="29"/>
                  </a:lnTo>
                  <a:cubicBezTo>
                    <a:pt x="503" y="10"/>
                    <a:pt x="469" y="0"/>
                    <a:pt x="443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8542093" y="2841637"/>
              <a:ext cx="29849" cy="34407"/>
            </a:xfrm>
            <a:custGeom>
              <a:rect b="b" l="l" r="r" t="t"/>
              <a:pathLst>
                <a:path extrusionOk="0" h="468" w="406">
                  <a:moveTo>
                    <a:pt x="406" y="0"/>
                  </a:moveTo>
                  <a:lnTo>
                    <a:pt x="2" y="236"/>
                  </a:lnTo>
                  <a:lnTo>
                    <a:pt x="1" y="467"/>
                  </a:lnTo>
                  <a:lnTo>
                    <a:pt x="405" y="23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510774" y="2789879"/>
              <a:ext cx="31099" cy="38524"/>
            </a:xfrm>
            <a:custGeom>
              <a:rect b="b" l="l" r="r" t="t"/>
              <a:pathLst>
                <a:path extrusionOk="0" h="524" w="423">
                  <a:moveTo>
                    <a:pt x="422" y="0"/>
                  </a:moveTo>
                  <a:lnTo>
                    <a:pt x="18" y="236"/>
                  </a:lnTo>
                  <a:cubicBezTo>
                    <a:pt x="18" y="249"/>
                    <a:pt x="14" y="289"/>
                    <a:pt x="9" y="352"/>
                  </a:cubicBezTo>
                  <a:cubicBezTo>
                    <a:pt x="4" y="414"/>
                    <a:pt x="1" y="472"/>
                    <a:pt x="1" y="523"/>
                  </a:cubicBezTo>
                  <a:cubicBezTo>
                    <a:pt x="135" y="445"/>
                    <a:pt x="272" y="367"/>
                    <a:pt x="406" y="289"/>
                  </a:cubicBezTo>
                  <a:cubicBezTo>
                    <a:pt x="406" y="237"/>
                    <a:pt x="408" y="179"/>
                    <a:pt x="413" y="117"/>
                  </a:cubicBezTo>
                  <a:cubicBezTo>
                    <a:pt x="418" y="53"/>
                    <a:pt x="422" y="16"/>
                    <a:pt x="42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8499157" y="2755692"/>
              <a:ext cx="35510" cy="20586"/>
            </a:xfrm>
            <a:custGeom>
              <a:rect b="b" l="l" r="r" t="t"/>
              <a:pathLst>
                <a:path extrusionOk="0" h="280" w="483">
                  <a:moveTo>
                    <a:pt x="405" y="0"/>
                  </a:moveTo>
                  <a:lnTo>
                    <a:pt x="1" y="236"/>
                  </a:lnTo>
                  <a:lnTo>
                    <a:pt x="79" y="279"/>
                  </a:lnTo>
                  <a:lnTo>
                    <a:pt x="482" y="4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8504966" y="2759000"/>
              <a:ext cx="38083" cy="48376"/>
            </a:xfrm>
            <a:custGeom>
              <a:rect b="b" l="l" r="r" t="t"/>
              <a:pathLst>
                <a:path extrusionOk="0" h="658" w="518">
                  <a:moveTo>
                    <a:pt x="404" y="1"/>
                  </a:moveTo>
                  <a:lnTo>
                    <a:pt x="0" y="235"/>
                  </a:lnTo>
                  <a:cubicBezTo>
                    <a:pt x="77" y="280"/>
                    <a:pt x="114" y="344"/>
                    <a:pt x="114" y="427"/>
                  </a:cubicBezTo>
                  <a:cubicBezTo>
                    <a:pt x="114" y="467"/>
                    <a:pt x="109" y="543"/>
                    <a:pt x="98" y="657"/>
                  </a:cubicBezTo>
                  <a:lnTo>
                    <a:pt x="502" y="421"/>
                  </a:lnTo>
                  <a:cubicBezTo>
                    <a:pt x="513" y="310"/>
                    <a:pt x="518" y="23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8"/>
                    <a:pt x="480" y="43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8499157" y="2737165"/>
              <a:ext cx="29849" cy="35878"/>
            </a:xfrm>
            <a:custGeom>
              <a:rect b="b" l="l" r="r" t="t"/>
              <a:pathLst>
                <a:path extrusionOk="0" h="488" w="406">
                  <a:moveTo>
                    <a:pt x="406" y="0"/>
                  </a:moveTo>
                  <a:lnTo>
                    <a:pt x="2" y="236"/>
                  </a:lnTo>
                  <a:lnTo>
                    <a:pt x="1" y="488"/>
                  </a:lnTo>
                  <a:lnTo>
                    <a:pt x="405" y="25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8499231" y="2737165"/>
              <a:ext cx="39113" cy="22791"/>
            </a:xfrm>
            <a:custGeom>
              <a:rect b="b" l="l" r="r" t="t"/>
              <a:pathLst>
                <a:path extrusionOk="0" h="310" w="532">
                  <a:moveTo>
                    <a:pt x="405" y="0"/>
                  </a:moveTo>
                  <a:lnTo>
                    <a:pt x="1" y="236"/>
                  </a:lnTo>
                  <a:lnTo>
                    <a:pt x="127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8508494" y="2742605"/>
              <a:ext cx="63374" cy="116382"/>
            </a:xfrm>
            <a:custGeom>
              <a:rect b="b" l="l" r="r" t="t"/>
              <a:pathLst>
                <a:path extrusionOk="0" h="1583" w="862">
                  <a:moveTo>
                    <a:pt x="405" y="1"/>
                  </a:moveTo>
                  <a:lnTo>
                    <a:pt x="1" y="235"/>
                  </a:lnTo>
                  <a:cubicBezTo>
                    <a:pt x="97" y="290"/>
                    <a:pt x="173" y="364"/>
                    <a:pt x="230" y="461"/>
                  </a:cubicBezTo>
                  <a:cubicBezTo>
                    <a:pt x="288" y="556"/>
                    <a:pt x="316" y="659"/>
                    <a:pt x="316" y="768"/>
                  </a:cubicBezTo>
                  <a:cubicBezTo>
                    <a:pt x="315" y="829"/>
                    <a:pt x="309" y="923"/>
                    <a:pt x="295" y="1050"/>
                  </a:cubicBezTo>
                  <a:cubicBezTo>
                    <a:pt x="285" y="1155"/>
                    <a:pt x="279" y="1239"/>
                    <a:pt x="279" y="1299"/>
                  </a:cubicBezTo>
                  <a:cubicBezTo>
                    <a:pt x="279" y="1350"/>
                    <a:pt x="294" y="1401"/>
                    <a:pt x="324" y="1450"/>
                  </a:cubicBezTo>
                  <a:cubicBezTo>
                    <a:pt x="354" y="1499"/>
                    <a:pt x="399" y="1543"/>
                    <a:pt x="458" y="1583"/>
                  </a:cubicBezTo>
                  <a:lnTo>
                    <a:pt x="862" y="1347"/>
                  </a:lnTo>
                  <a:cubicBezTo>
                    <a:pt x="804" y="1308"/>
                    <a:pt x="758" y="1263"/>
                    <a:pt x="728" y="1215"/>
                  </a:cubicBezTo>
                  <a:cubicBezTo>
                    <a:pt x="698" y="1165"/>
                    <a:pt x="683" y="1115"/>
                    <a:pt x="683" y="1063"/>
                  </a:cubicBezTo>
                  <a:cubicBezTo>
                    <a:pt x="683" y="1004"/>
                    <a:pt x="688" y="920"/>
                    <a:pt x="700" y="814"/>
                  </a:cubicBezTo>
                  <a:cubicBezTo>
                    <a:pt x="714" y="689"/>
                    <a:pt x="721" y="595"/>
                    <a:pt x="721" y="534"/>
                  </a:cubicBezTo>
                  <a:cubicBezTo>
                    <a:pt x="721" y="424"/>
                    <a:pt x="692" y="321"/>
                    <a:pt x="634" y="225"/>
                  </a:cubicBezTo>
                  <a:cubicBezTo>
                    <a:pt x="577" y="131"/>
                    <a:pt x="501" y="55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240588" y="2536088"/>
              <a:ext cx="430018" cy="562649"/>
            </a:xfrm>
            <a:custGeom>
              <a:rect b="b" l="l" r="r" t="t"/>
              <a:pathLst>
                <a:path extrusionOk="0" h="7653" w="5849">
                  <a:moveTo>
                    <a:pt x="2045" y="2159"/>
                  </a:moveTo>
                  <a:cubicBezTo>
                    <a:pt x="2091" y="2159"/>
                    <a:pt x="2146" y="2177"/>
                    <a:pt x="2208" y="2213"/>
                  </a:cubicBezTo>
                  <a:lnTo>
                    <a:pt x="2336" y="2288"/>
                  </a:lnTo>
                  <a:lnTo>
                    <a:pt x="2335" y="2539"/>
                  </a:lnTo>
                  <a:lnTo>
                    <a:pt x="2258" y="2492"/>
                  </a:lnTo>
                  <a:cubicBezTo>
                    <a:pt x="2232" y="2478"/>
                    <a:pt x="2210" y="2470"/>
                    <a:pt x="2193" y="2470"/>
                  </a:cubicBezTo>
                  <a:cubicBezTo>
                    <a:pt x="2160" y="2470"/>
                    <a:pt x="2143" y="2498"/>
                    <a:pt x="2143" y="2552"/>
                  </a:cubicBezTo>
                  <a:cubicBezTo>
                    <a:pt x="2143" y="2593"/>
                    <a:pt x="2146" y="2673"/>
                    <a:pt x="2157" y="2799"/>
                  </a:cubicBezTo>
                  <a:cubicBezTo>
                    <a:pt x="2159" y="2815"/>
                    <a:pt x="2162" y="2857"/>
                    <a:pt x="2166" y="2925"/>
                  </a:cubicBezTo>
                  <a:cubicBezTo>
                    <a:pt x="2171" y="2994"/>
                    <a:pt x="2172" y="3054"/>
                    <a:pt x="2172" y="3105"/>
                  </a:cubicBezTo>
                  <a:cubicBezTo>
                    <a:pt x="2172" y="3180"/>
                    <a:pt x="2157" y="3234"/>
                    <a:pt x="2125" y="3265"/>
                  </a:cubicBezTo>
                  <a:cubicBezTo>
                    <a:pt x="2106" y="3284"/>
                    <a:pt x="2080" y="3292"/>
                    <a:pt x="2049" y="3292"/>
                  </a:cubicBezTo>
                  <a:cubicBezTo>
                    <a:pt x="2028" y="3292"/>
                    <a:pt x="2004" y="3288"/>
                    <a:pt x="1978" y="3281"/>
                  </a:cubicBezTo>
                  <a:lnTo>
                    <a:pt x="1978" y="3281"/>
                  </a:lnTo>
                  <a:cubicBezTo>
                    <a:pt x="2042" y="3334"/>
                    <a:pt x="2091" y="3395"/>
                    <a:pt x="2124" y="3462"/>
                  </a:cubicBezTo>
                  <a:cubicBezTo>
                    <a:pt x="2155" y="3530"/>
                    <a:pt x="2170" y="3601"/>
                    <a:pt x="2170" y="3678"/>
                  </a:cubicBezTo>
                  <a:cubicBezTo>
                    <a:pt x="2170" y="3725"/>
                    <a:pt x="2167" y="3782"/>
                    <a:pt x="2162" y="3844"/>
                  </a:cubicBezTo>
                  <a:cubicBezTo>
                    <a:pt x="2159" y="3907"/>
                    <a:pt x="2155" y="3947"/>
                    <a:pt x="2153" y="3964"/>
                  </a:cubicBezTo>
                  <a:cubicBezTo>
                    <a:pt x="2142" y="4078"/>
                    <a:pt x="2137" y="4154"/>
                    <a:pt x="2137" y="4192"/>
                  </a:cubicBezTo>
                  <a:cubicBezTo>
                    <a:pt x="2137" y="4237"/>
                    <a:pt x="2146" y="4273"/>
                    <a:pt x="2165" y="4304"/>
                  </a:cubicBezTo>
                  <a:cubicBezTo>
                    <a:pt x="2184" y="4335"/>
                    <a:pt x="2212" y="4361"/>
                    <a:pt x="2252" y="4384"/>
                  </a:cubicBezTo>
                  <a:lnTo>
                    <a:pt x="2330" y="4429"/>
                  </a:lnTo>
                  <a:lnTo>
                    <a:pt x="2329" y="4682"/>
                  </a:lnTo>
                  <a:lnTo>
                    <a:pt x="2201" y="4609"/>
                  </a:lnTo>
                  <a:cubicBezTo>
                    <a:pt x="2105" y="4553"/>
                    <a:pt x="2029" y="4479"/>
                    <a:pt x="1973" y="4384"/>
                  </a:cubicBezTo>
                  <a:cubicBezTo>
                    <a:pt x="1916" y="4288"/>
                    <a:pt x="1887" y="4185"/>
                    <a:pt x="1887" y="4076"/>
                  </a:cubicBezTo>
                  <a:cubicBezTo>
                    <a:pt x="1887" y="4014"/>
                    <a:pt x="1893" y="3919"/>
                    <a:pt x="1906" y="3792"/>
                  </a:cubicBezTo>
                  <a:cubicBezTo>
                    <a:pt x="1917" y="3686"/>
                    <a:pt x="1923" y="3605"/>
                    <a:pt x="1923" y="3546"/>
                  </a:cubicBezTo>
                  <a:cubicBezTo>
                    <a:pt x="1923" y="3494"/>
                    <a:pt x="1908" y="3443"/>
                    <a:pt x="1878" y="3395"/>
                  </a:cubicBezTo>
                  <a:cubicBezTo>
                    <a:pt x="1849" y="3345"/>
                    <a:pt x="1803" y="3302"/>
                    <a:pt x="1745" y="3261"/>
                  </a:cubicBezTo>
                  <a:lnTo>
                    <a:pt x="1746" y="3030"/>
                  </a:lnTo>
                  <a:cubicBezTo>
                    <a:pt x="1786" y="3049"/>
                    <a:pt x="1820" y="3059"/>
                    <a:pt x="1847" y="3059"/>
                  </a:cubicBezTo>
                  <a:cubicBezTo>
                    <a:pt x="1859" y="3059"/>
                    <a:pt x="1871" y="3056"/>
                    <a:pt x="1881" y="3052"/>
                  </a:cubicBezTo>
                  <a:cubicBezTo>
                    <a:pt x="1912" y="3039"/>
                    <a:pt x="1927" y="3006"/>
                    <a:pt x="1927" y="2954"/>
                  </a:cubicBezTo>
                  <a:cubicBezTo>
                    <a:pt x="1927" y="2893"/>
                    <a:pt x="1922" y="2804"/>
                    <a:pt x="1912" y="2686"/>
                  </a:cubicBezTo>
                  <a:cubicBezTo>
                    <a:pt x="1898" y="2544"/>
                    <a:pt x="1893" y="2444"/>
                    <a:pt x="1893" y="2383"/>
                  </a:cubicBezTo>
                  <a:cubicBezTo>
                    <a:pt x="1893" y="2272"/>
                    <a:pt x="1922" y="2202"/>
                    <a:pt x="1980" y="2174"/>
                  </a:cubicBezTo>
                  <a:cubicBezTo>
                    <a:pt x="1999" y="2164"/>
                    <a:pt x="2021" y="2159"/>
                    <a:pt x="2045" y="2159"/>
                  </a:cubicBezTo>
                  <a:close/>
                  <a:moveTo>
                    <a:pt x="3519" y="2971"/>
                  </a:moveTo>
                  <a:lnTo>
                    <a:pt x="3647" y="3044"/>
                  </a:lnTo>
                  <a:cubicBezTo>
                    <a:pt x="3742" y="3100"/>
                    <a:pt x="3818" y="3174"/>
                    <a:pt x="3875" y="3270"/>
                  </a:cubicBezTo>
                  <a:cubicBezTo>
                    <a:pt x="3933" y="3365"/>
                    <a:pt x="3962" y="3468"/>
                    <a:pt x="3962" y="3577"/>
                  </a:cubicBezTo>
                  <a:cubicBezTo>
                    <a:pt x="3960" y="3638"/>
                    <a:pt x="3954" y="3732"/>
                    <a:pt x="3941" y="3858"/>
                  </a:cubicBezTo>
                  <a:cubicBezTo>
                    <a:pt x="3931" y="3964"/>
                    <a:pt x="3924" y="4048"/>
                    <a:pt x="3924" y="4108"/>
                  </a:cubicBezTo>
                  <a:cubicBezTo>
                    <a:pt x="3924" y="4159"/>
                    <a:pt x="3939" y="4209"/>
                    <a:pt x="3969" y="4259"/>
                  </a:cubicBezTo>
                  <a:cubicBezTo>
                    <a:pt x="3999" y="4308"/>
                    <a:pt x="4045" y="4352"/>
                    <a:pt x="4103" y="4392"/>
                  </a:cubicBezTo>
                  <a:lnTo>
                    <a:pt x="4102" y="4623"/>
                  </a:lnTo>
                  <a:cubicBezTo>
                    <a:pt x="4064" y="4605"/>
                    <a:pt x="4032" y="4596"/>
                    <a:pt x="4005" y="4596"/>
                  </a:cubicBezTo>
                  <a:cubicBezTo>
                    <a:pt x="3991" y="4596"/>
                    <a:pt x="3978" y="4599"/>
                    <a:pt x="3966" y="4605"/>
                  </a:cubicBezTo>
                  <a:cubicBezTo>
                    <a:pt x="3935" y="4619"/>
                    <a:pt x="3920" y="4651"/>
                    <a:pt x="3920" y="4704"/>
                  </a:cubicBezTo>
                  <a:cubicBezTo>
                    <a:pt x="3920" y="4763"/>
                    <a:pt x="3925" y="4851"/>
                    <a:pt x="3935" y="4970"/>
                  </a:cubicBezTo>
                  <a:cubicBezTo>
                    <a:pt x="3948" y="5110"/>
                    <a:pt x="3954" y="5212"/>
                    <a:pt x="3954" y="5274"/>
                  </a:cubicBezTo>
                  <a:cubicBezTo>
                    <a:pt x="3954" y="5384"/>
                    <a:pt x="3924" y="5453"/>
                    <a:pt x="3866" y="5482"/>
                  </a:cubicBezTo>
                  <a:cubicBezTo>
                    <a:pt x="3846" y="5492"/>
                    <a:pt x="3825" y="5496"/>
                    <a:pt x="3801" y="5496"/>
                  </a:cubicBezTo>
                  <a:cubicBezTo>
                    <a:pt x="3755" y="5496"/>
                    <a:pt x="3700" y="5479"/>
                    <a:pt x="3638" y="5442"/>
                  </a:cubicBezTo>
                  <a:lnTo>
                    <a:pt x="3510" y="5368"/>
                  </a:lnTo>
                  <a:lnTo>
                    <a:pt x="3511" y="5115"/>
                  </a:lnTo>
                  <a:lnTo>
                    <a:pt x="3589" y="5161"/>
                  </a:lnTo>
                  <a:cubicBezTo>
                    <a:pt x="3617" y="5177"/>
                    <a:pt x="3640" y="5185"/>
                    <a:pt x="3657" y="5185"/>
                  </a:cubicBezTo>
                  <a:cubicBezTo>
                    <a:pt x="3664" y="5185"/>
                    <a:pt x="3670" y="5184"/>
                    <a:pt x="3676" y="5181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700" y="4981"/>
                    <a:pt x="3689" y="4856"/>
                  </a:cubicBezTo>
                  <a:cubicBezTo>
                    <a:pt x="3687" y="4838"/>
                    <a:pt x="3684" y="4794"/>
                    <a:pt x="3680" y="4725"/>
                  </a:cubicBezTo>
                  <a:cubicBezTo>
                    <a:pt x="3675" y="4656"/>
                    <a:pt x="3674" y="4597"/>
                    <a:pt x="3674" y="4549"/>
                  </a:cubicBezTo>
                  <a:cubicBezTo>
                    <a:pt x="3674" y="4474"/>
                    <a:pt x="3689" y="4420"/>
                    <a:pt x="3721" y="4389"/>
                  </a:cubicBezTo>
                  <a:cubicBezTo>
                    <a:pt x="3741" y="4371"/>
                    <a:pt x="3768" y="4362"/>
                    <a:pt x="3801" y="4362"/>
                  </a:cubicBezTo>
                  <a:cubicBezTo>
                    <a:pt x="3821" y="4362"/>
                    <a:pt x="3843" y="4365"/>
                    <a:pt x="3868" y="4372"/>
                  </a:cubicBezTo>
                  <a:cubicBezTo>
                    <a:pt x="3804" y="4319"/>
                    <a:pt x="3754" y="4260"/>
                    <a:pt x="3722" y="4191"/>
                  </a:cubicBezTo>
                  <a:cubicBezTo>
                    <a:pt x="3691" y="4124"/>
                    <a:pt x="3676" y="4052"/>
                    <a:pt x="3676" y="3977"/>
                  </a:cubicBezTo>
                  <a:cubicBezTo>
                    <a:pt x="3676" y="3926"/>
                    <a:pt x="3679" y="3867"/>
                    <a:pt x="3684" y="3805"/>
                  </a:cubicBezTo>
                  <a:cubicBezTo>
                    <a:pt x="3687" y="3741"/>
                    <a:pt x="3691" y="3704"/>
                    <a:pt x="3692" y="3689"/>
                  </a:cubicBezTo>
                  <a:cubicBezTo>
                    <a:pt x="3704" y="3576"/>
                    <a:pt x="3709" y="3499"/>
                    <a:pt x="3709" y="3459"/>
                  </a:cubicBezTo>
                  <a:cubicBezTo>
                    <a:pt x="3709" y="3376"/>
                    <a:pt x="3671" y="3312"/>
                    <a:pt x="3595" y="3267"/>
                  </a:cubicBezTo>
                  <a:lnTo>
                    <a:pt x="3518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4" y="147"/>
                    <a:pt x="12" y="400"/>
                  </a:cubicBezTo>
                  <a:lnTo>
                    <a:pt x="2" y="3885"/>
                  </a:lnTo>
                  <a:cubicBezTo>
                    <a:pt x="1" y="4242"/>
                    <a:pt x="252" y="4676"/>
                    <a:pt x="562" y="4856"/>
                  </a:cubicBezTo>
                  <a:lnTo>
                    <a:pt x="5274" y="7576"/>
                  </a:lnTo>
                  <a:cubicBezTo>
                    <a:pt x="5365" y="7628"/>
                    <a:pt x="5450" y="7653"/>
                    <a:pt x="5526" y="7653"/>
                  </a:cubicBezTo>
                  <a:cubicBezTo>
                    <a:pt x="5710" y="7653"/>
                    <a:pt x="5836" y="7507"/>
                    <a:pt x="5838" y="7254"/>
                  </a:cubicBezTo>
                  <a:lnTo>
                    <a:pt x="5848" y="3769"/>
                  </a:lnTo>
                  <a:cubicBezTo>
                    <a:pt x="5848" y="3412"/>
                    <a:pt x="5597" y="2978"/>
                    <a:pt x="5287" y="2799"/>
                  </a:cubicBezTo>
                  <a:lnTo>
                    <a:pt x="575" y="78"/>
                  </a:lnTo>
                  <a:cubicBezTo>
                    <a:pt x="485" y="26"/>
                    <a:pt x="399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368659" y="2694891"/>
              <a:ext cx="43671" cy="185712"/>
            </a:xfrm>
            <a:custGeom>
              <a:rect b="b" l="l" r="r" t="t"/>
              <a:pathLst>
                <a:path extrusionOk="0" h="2526" w="594">
                  <a:moveTo>
                    <a:pt x="300" y="1"/>
                  </a:moveTo>
                  <a:cubicBezTo>
                    <a:pt x="276" y="1"/>
                    <a:pt x="255" y="6"/>
                    <a:pt x="236" y="16"/>
                  </a:cubicBezTo>
                  <a:cubicBezTo>
                    <a:pt x="177" y="44"/>
                    <a:pt x="149" y="115"/>
                    <a:pt x="149" y="225"/>
                  </a:cubicBezTo>
                  <a:cubicBezTo>
                    <a:pt x="149" y="287"/>
                    <a:pt x="154" y="388"/>
                    <a:pt x="167" y="528"/>
                  </a:cubicBezTo>
                  <a:cubicBezTo>
                    <a:pt x="177" y="647"/>
                    <a:pt x="182" y="736"/>
                    <a:pt x="182" y="796"/>
                  </a:cubicBezTo>
                  <a:cubicBezTo>
                    <a:pt x="182" y="847"/>
                    <a:pt x="167" y="880"/>
                    <a:pt x="136" y="895"/>
                  </a:cubicBezTo>
                  <a:cubicBezTo>
                    <a:pt x="126" y="899"/>
                    <a:pt x="114" y="901"/>
                    <a:pt x="102" y="901"/>
                  </a:cubicBezTo>
                  <a:cubicBezTo>
                    <a:pt x="74" y="901"/>
                    <a:pt x="41" y="891"/>
                    <a:pt x="1" y="873"/>
                  </a:cubicBezTo>
                  <a:lnTo>
                    <a:pt x="0" y="1103"/>
                  </a:lnTo>
                  <a:cubicBezTo>
                    <a:pt x="58" y="1144"/>
                    <a:pt x="104" y="1188"/>
                    <a:pt x="133" y="1237"/>
                  </a:cubicBezTo>
                  <a:cubicBezTo>
                    <a:pt x="162" y="1286"/>
                    <a:pt x="178" y="1337"/>
                    <a:pt x="178" y="1390"/>
                  </a:cubicBezTo>
                  <a:cubicBezTo>
                    <a:pt x="178" y="1446"/>
                    <a:pt x="173" y="1529"/>
                    <a:pt x="161" y="1634"/>
                  </a:cubicBezTo>
                  <a:cubicBezTo>
                    <a:pt x="149" y="1762"/>
                    <a:pt x="142" y="1856"/>
                    <a:pt x="142" y="1918"/>
                  </a:cubicBezTo>
                  <a:cubicBezTo>
                    <a:pt x="142" y="2029"/>
                    <a:pt x="171" y="2131"/>
                    <a:pt x="228" y="2227"/>
                  </a:cubicBezTo>
                  <a:cubicBezTo>
                    <a:pt x="284" y="2321"/>
                    <a:pt x="361" y="2396"/>
                    <a:pt x="456" y="2451"/>
                  </a:cubicBezTo>
                  <a:lnTo>
                    <a:pt x="584" y="2525"/>
                  </a:lnTo>
                  <a:lnTo>
                    <a:pt x="585" y="2272"/>
                  </a:lnTo>
                  <a:lnTo>
                    <a:pt x="507" y="2227"/>
                  </a:lnTo>
                  <a:cubicBezTo>
                    <a:pt x="468" y="2203"/>
                    <a:pt x="439" y="2177"/>
                    <a:pt x="420" y="2146"/>
                  </a:cubicBezTo>
                  <a:cubicBezTo>
                    <a:pt x="402" y="2117"/>
                    <a:pt x="393" y="2079"/>
                    <a:pt x="393" y="2035"/>
                  </a:cubicBezTo>
                  <a:cubicBezTo>
                    <a:pt x="393" y="1996"/>
                    <a:pt x="398" y="1919"/>
                    <a:pt x="408" y="1807"/>
                  </a:cubicBezTo>
                  <a:cubicBezTo>
                    <a:pt x="408" y="1790"/>
                    <a:pt x="413" y="1750"/>
                    <a:pt x="418" y="1686"/>
                  </a:cubicBezTo>
                  <a:cubicBezTo>
                    <a:pt x="423" y="1624"/>
                    <a:pt x="425" y="1567"/>
                    <a:pt x="425" y="1520"/>
                  </a:cubicBezTo>
                  <a:cubicBezTo>
                    <a:pt x="427" y="1443"/>
                    <a:pt x="411" y="1373"/>
                    <a:pt x="378" y="1304"/>
                  </a:cubicBezTo>
                  <a:cubicBezTo>
                    <a:pt x="346" y="1237"/>
                    <a:pt x="298" y="1177"/>
                    <a:pt x="233" y="1118"/>
                  </a:cubicBezTo>
                  <a:lnTo>
                    <a:pt x="233" y="1118"/>
                  </a:lnTo>
                  <a:cubicBezTo>
                    <a:pt x="261" y="1128"/>
                    <a:pt x="287" y="1133"/>
                    <a:pt x="309" y="1133"/>
                  </a:cubicBezTo>
                  <a:cubicBezTo>
                    <a:pt x="338" y="1133"/>
                    <a:pt x="362" y="1124"/>
                    <a:pt x="380" y="1106"/>
                  </a:cubicBezTo>
                  <a:cubicBezTo>
                    <a:pt x="413" y="1075"/>
                    <a:pt x="428" y="1022"/>
                    <a:pt x="428" y="946"/>
                  </a:cubicBezTo>
                  <a:cubicBezTo>
                    <a:pt x="428" y="895"/>
                    <a:pt x="427" y="836"/>
                    <a:pt x="422" y="766"/>
                  </a:cubicBezTo>
                  <a:cubicBezTo>
                    <a:pt x="417" y="697"/>
                    <a:pt x="414" y="656"/>
                    <a:pt x="413" y="640"/>
                  </a:cubicBezTo>
                  <a:cubicBezTo>
                    <a:pt x="402" y="516"/>
                    <a:pt x="398" y="434"/>
                    <a:pt x="398" y="393"/>
                  </a:cubicBezTo>
                  <a:cubicBezTo>
                    <a:pt x="398" y="339"/>
                    <a:pt x="415" y="311"/>
                    <a:pt x="447" y="311"/>
                  </a:cubicBezTo>
                  <a:cubicBezTo>
                    <a:pt x="465" y="311"/>
                    <a:pt x="487" y="319"/>
                    <a:pt x="513" y="334"/>
                  </a:cubicBezTo>
                  <a:lnTo>
                    <a:pt x="592" y="379"/>
                  </a:lnTo>
                  <a:lnTo>
                    <a:pt x="593" y="128"/>
                  </a:lnTo>
                  <a:lnTo>
                    <a:pt x="464" y="56"/>
                  </a:lnTo>
                  <a:cubicBezTo>
                    <a:pt x="402" y="20"/>
                    <a:pt x="34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8498569" y="2754221"/>
              <a:ext cx="43597" cy="185785"/>
            </a:xfrm>
            <a:custGeom>
              <a:rect b="b" l="l" r="r" t="t"/>
              <a:pathLst>
                <a:path extrusionOk="0" h="2527" w="593">
                  <a:moveTo>
                    <a:pt x="9" y="1"/>
                  </a:moveTo>
                  <a:lnTo>
                    <a:pt x="7" y="253"/>
                  </a:lnTo>
                  <a:lnTo>
                    <a:pt x="84" y="298"/>
                  </a:lnTo>
                  <a:cubicBezTo>
                    <a:pt x="161" y="342"/>
                    <a:pt x="198" y="407"/>
                    <a:pt x="198" y="490"/>
                  </a:cubicBezTo>
                  <a:cubicBezTo>
                    <a:pt x="198" y="530"/>
                    <a:pt x="193" y="605"/>
                    <a:pt x="182" y="719"/>
                  </a:cubicBezTo>
                  <a:cubicBezTo>
                    <a:pt x="182" y="733"/>
                    <a:pt x="179" y="773"/>
                    <a:pt x="174" y="836"/>
                  </a:cubicBezTo>
                  <a:cubicBezTo>
                    <a:pt x="169" y="898"/>
                    <a:pt x="166" y="956"/>
                    <a:pt x="166" y="1007"/>
                  </a:cubicBezTo>
                  <a:cubicBezTo>
                    <a:pt x="165" y="1083"/>
                    <a:pt x="180" y="1153"/>
                    <a:pt x="212" y="1222"/>
                  </a:cubicBezTo>
                  <a:cubicBezTo>
                    <a:pt x="244" y="1290"/>
                    <a:pt x="294" y="1349"/>
                    <a:pt x="358" y="1406"/>
                  </a:cubicBezTo>
                  <a:cubicBezTo>
                    <a:pt x="331" y="1397"/>
                    <a:pt x="306" y="1393"/>
                    <a:pt x="284" y="1393"/>
                  </a:cubicBezTo>
                  <a:cubicBezTo>
                    <a:pt x="254" y="1393"/>
                    <a:pt x="230" y="1401"/>
                    <a:pt x="211" y="1419"/>
                  </a:cubicBezTo>
                  <a:cubicBezTo>
                    <a:pt x="179" y="1448"/>
                    <a:pt x="164" y="1502"/>
                    <a:pt x="164" y="1579"/>
                  </a:cubicBezTo>
                  <a:cubicBezTo>
                    <a:pt x="164" y="1626"/>
                    <a:pt x="165" y="1685"/>
                    <a:pt x="170" y="1754"/>
                  </a:cubicBezTo>
                  <a:cubicBezTo>
                    <a:pt x="175" y="1823"/>
                    <a:pt x="177" y="1868"/>
                    <a:pt x="179" y="1885"/>
                  </a:cubicBezTo>
                  <a:cubicBezTo>
                    <a:pt x="189" y="2010"/>
                    <a:pt x="193" y="2091"/>
                    <a:pt x="193" y="2130"/>
                  </a:cubicBezTo>
                  <a:cubicBezTo>
                    <a:pt x="193" y="2174"/>
                    <a:pt x="184" y="2201"/>
                    <a:pt x="166" y="2210"/>
                  </a:cubicBezTo>
                  <a:cubicBezTo>
                    <a:pt x="160" y="2213"/>
                    <a:pt x="154" y="2214"/>
                    <a:pt x="147" y="2214"/>
                  </a:cubicBezTo>
                  <a:cubicBezTo>
                    <a:pt x="129" y="2214"/>
                    <a:pt x="107" y="2206"/>
                    <a:pt x="79" y="2190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7" y="2471"/>
                  </a:lnTo>
                  <a:cubicBezTo>
                    <a:pt x="189" y="2507"/>
                    <a:pt x="244" y="2526"/>
                    <a:pt x="291" y="2526"/>
                  </a:cubicBezTo>
                  <a:cubicBezTo>
                    <a:pt x="315" y="2526"/>
                    <a:pt x="336" y="2521"/>
                    <a:pt x="356" y="2511"/>
                  </a:cubicBezTo>
                  <a:cubicBezTo>
                    <a:pt x="414" y="2483"/>
                    <a:pt x="444" y="2413"/>
                    <a:pt x="444" y="2303"/>
                  </a:cubicBezTo>
                  <a:cubicBezTo>
                    <a:pt x="444" y="2241"/>
                    <a:pt x="439" y="2139"/>
                    <a:pt x="425" y="1998"/>
                  </a:cubicBezTo>
                  <a:cubicBezTo>
                    <a:pt x="415" y="1880"/>
                    <a:pt x="410" y="1792"/>
                    <a:pt x="410" y="1734"/>
                  </a:cubicBezTo>
                  <a:cubicBezTo>
                    <a:pt x="410" y="1682"/>
                    <a:pt x="427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3" y="1425"/>
                  </a:lnTo>
                  <a:cubicBezTo>
                    <a:pt x="534" y="1385"/>
                    <a:pt x="489" y="1341"/>
                    <a:pt x="459" y="1292"/>
                  </a:cubicBezTo>
                  <a:cubicBezTo>
                    <a:pt x="429" y="1243"/>
                    <a:pt x="414" y="1192"/>
                    <a:pt x="414" y="1141"/>
                  </a:cubicBezTo>
                  <a:cubicBezTo>
                    <a:pt x="414" y="1081"/>
                    <a:pt x="419" y="997"/>
                    <a:pt x="430" y="892"/>
                  </a:cubicBezTo>
                  <a:cubicBezTo>
                    <a:pt x="445" y="765"/>
                    <a:pt x="451" y="671"/>
                    <a:pt x="451" y="610"/>
                  </a:cubicBezTo>
                  <a:cubicBezTo>
                    <a:pt x="451" y="501"/>
                    <a:pt x="423" y="398"/>
                    <a:pt x="365" y="303"/>
                  </a:cubicBezTo>
                  <a:cubicBezTo>
                    <a:pt x="307" y="207"/>
                    <a:pt x="232" y="133"/>
                    <a:pt x="136" y="7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25"/>
            <p:cNvGrpSpPr/>
            <p:nvPr/>
          </p:nvGrpSpPr>
          <p:grpSpPr>
            <a:xfrm>
              <a:off x="8253380" y="2518884"/>
              <a:ext cx="446928" cy="577132"/>
              <a:chOff x="8253380" y="2518884"/>
              <a:chExt cx="446928" cy="577132"/>
            </a:xfrm>
          </p:grpSpPr>
          <p:sp>
            <p:nvSpPr>
              <p:cNvPr id="652" name="Google Shape;652;p25"/>
              <p:cNvSpPr/>
              <p:nvPr/>
            </p:nvSpPr>
            <p:spPr>
              <a:xfrm>
                <a:off x="8253380" y="2518884"/>
                <a:ext cx="446928" cy="577132"/>
              </a:xfrm>
              <a:custGeom>
                <a:rect b="b" l="l" r="r" t="t"/>
                <a:pathLst>
                  <a:path extrusionOk="0" h="7850" w="6079">
                    <a:moveTo>
                      <a:pt x="1" y="273"/>
                    </a:moveTo>
                    <a:cubicBezTo>
                      <a:pt x="1" y="273"/>
                      <a:pt x="1" y="273"/>
                      <a:pt x="0" y="273"/>
                    </a:cubicBezTo>
                    <a:lnTo>
                      <a:pt x="1" y="273"/>
                    </a:lnTo>
                    <a:close/>
                    <a:moveTo>
                      <a:pt x="553" y="0"/>
                    </a:moveTo>
                    <a:cubicBezTo>
                      <a:pt x="498" y="0"/>
                      <a:pt x="448" y="14"/>
                      <a:pt x="405" y="38"/>
                    </a:cubicBezTo>
                    <a:lnTo>
                      <a:pt x="1" y="273"/>
                    </a:lnTo>
                    <a:lnTo>
                      <a:pt x="1" y="273"/>
                    </a:lnTo>
                    <a:cubicBezTo>
                      <a:pt x="43" y="248"/>
                      <a:pt x="92" y="236"/>
                      <a:pt x="146" y="236"/>
                    </a:cubicBezTo>
                    <a:cubicBezTo>
                      <a:pt x="222" y="236"/>
                      <a:pt x="308" y="260"/>
                      <a:pt x="399" y="312"/>
                    </a:cubicBezTo>
                    <a:lnTo>
                      <a:pt x="5112" y="3032"/>
                    </a:lnTo>
                    <a:cubicBezTo>
                      <a:pt x="5422" y="3212"/>
                      <a:pt x="5672" y="3646"/>
                      <a:pt x="5672" y="4003"/>
                    </a:cubicBezTo>
                    <a:lnTo>
                      <a:pt x="5662" y="7488"/>
                    </a:lnTo>
                    <a:cubicBezTo>
                      <a:pt x="5662" y="7665"/>
                      <a:pt x="5599" y="7790"/>
                      <a:pt x="5498" y="7849"/>
                    </a:cubicBezTo>
                    <a:lnTo>
                      <a:pt x="5902" y="7614"/>
                    </a:lnTo>
                    <a:cubicBezTo>
                      <a:pt x="6003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8" y="3412"/>
                      <a:pt x="5827" y="2977"/>
                      <a:pt x="5516" y="2798"/>
                    </a:cubicBezTo>
                    <a:lnTo>
                      <a:pt x="803" y="78"/>
                    </a:lnTo>
                    <a:cubicBezTo>
                      <a:pt x="713" y="25"/>
                      <a:pt x="628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8253380" y="2518884"/>
                <a:ext cx="446928" cy="577132"/>
              </a:xfrm>
              <a:custGeom>
                <a:rect b="b" l="l" r="r" t="t"/>
                <a:pathLst>
                  <a:path extrusionOk="0" h="7850" w="6079">
                    <a:moveTo>
                      <a:pt x="1" y="273"/>
                    </a:moveTo>
                    <a:cubicBezTo>
                      <a:pt x="1" y="273"/>
                      <a:pt x="1" y="273"/>
                      <a:pt x="0" y="273"/>
                    </a:cubicBezTo>
                    <a:lnTo>
                      <a:pt x="1" y="273"/>
                    </a:lnTo>
                    <a:close/>
                    <a:moveTo>
                      <a:pt x="553" y="0"/>
                    </a:moveTo>
                    <a:cubicBezTo>
                      <a:pt x="498" y="0"/>
                      <a:pt x="448" y="14"/>
                      <a:pt x="405" y="38"/>
                    </a:cubicBezTo>
                    <a:lnTo>
                      <a:pt x="1" y="273"/>
                    </a:lnTo>
                    <a:lnTo>
                      <a:pt x="1" y="273"/>
                    </a:lnTo>
                    <a:cubicBezTo>
                      <a:pt x="43" y="248"/>
                      <a:pt x="92" y="236"/>
                      <a:pt x="146" y="236"/>
                    </a:cubicBezTo>
                    <a:cubicBezTo>
                      <a:pt x="222" y="236"/>
                      <a:pt x="308" y="260"/>
                      <a:pt x="399" y="312"/>
                    </a:cubicBezTo>
                    <a:lnTo>
                      <a:pt x="5112" y="3032"/>
                    </a:lnTo>
                    <a:cubicBezTo>
                      <a:pt x="5422" y="3212"/>
                      <a:pt x="5672" y="3646"/>
                      <a:pt x="5672" y="4003"/>
                    </a:cubicBezTo>
                    <a:lnTo>
                      <a:pt x="5662" y="7488"/>
                    </a:lnTo>
                    <a:cubicBezTo>
                      <a:pt x="5662" y="7665"/>
                      <a:pt x="5599" y="7790"/>
                      <a:pt x="5498" y="7849"/>
                    </a:cubicBezTo>
                    <a:lnTo>
                      <a:pt x="5902" y="7614"/>
                    </a:lnTo>
                    <a:cubicBezTo>
                      <a:pt x="6003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8" y="3412"/>
                      <a:pt x="5827" y="2977"/>
                      <a:pt x="5516" y="2798"/>
                    </a:cubicBezTo>
                    <a:lnTo>
                      <a:pt x="803" y="78"/>
                    </a:lnTo>
                    <a:cubicBezTo>
                      <a:pt x="713" y="25"/>
                      <a:pt x="628" y="0"/>
                      <a:pt x="553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4" name="Google Shape;654;p25"/>
            <p:cNvSpPr/>
            <p:nvPr/>
          </p:nvSpPr>
          <p:spPr>
            <a:xfrm>
              <a:off x="8303594" y="2690112"/>
              <a:ext cx="94767" cy="128660"/>
            </a:xfrm>
            <a:custGeom>
              <a:rect b="b" l="l" r="r" t="t"/>
              <a:pathLst>
                <a:path extrusionOk="0" h="1750" w="1289">
                  <a:moveTo>
                    <a:pt x="362" y="0"/>
                  </a:moveTo>
                  <a:cubicBezTo>
                    <a:pt x="352" y="0"/>
                    <a:pt x="341" y="1"/>
                    <a:pt x="331" y="2"/>
                  </a:cubicBezTo>
                  <a:cubicBezTo>
                    <a:pt x="229" y="8"/>
                    <a:pt x="148" y="54"/>
                    <a:pt x="89" y="138"/>
                  </a:cubicBezTo>
                  <a:cubicBezTo>
                    <a:pt x="32" y="222"/>
                    <a:pt x="1" y="339"/>
                    <a:pt x="1" y="488"/>
                  </a:cubicBezTo>
                  <a:cubicBezTo>
                    <a:pt x="1" y="637"/>
                    <a:pt x="28" y="788"/>
                    <a:pt x="86" y="938"/>
                  </a:cubicBezTo>
                  <a:cubicBezTo>
                    <a:pt x="145" y="1090"/>
                    <a:pt x="225" y="1227"/>
                    <a:pt x="327" y="1352"/>
                  </a:cubicBezTo>
                  <a:cubicBezTo>
                    <a:pt x="426" y="1476"/>
                    <a:pt x="540" y="1575"/>
                    <a:pt x="667" y="1648"/>
                  </a:cubicBezTo>
                  <a:cubicBezTo>
                    <a:pt x="784" y="1716"/>
                    <a:pt x="891" y="1750"/>
                    <a:pt x="985" y="1750"/>
                  </a:cubicBezTo>
                  <a:cubicBezTo>
                    <a:pt x="1009" y="1750"/>
                    <a:pt x="1033" y="1748"/>
                    <a:pt x="1056" y="1743"/>
                  </a:cubicBezTo>
                  <a:cubicBezTo>
                    <a:pt x="1165" y="1720"/>
                    <a:pt x="1244" y="1646"/>
                    <a:pt x="1288" y="1516"/>
                  </a:cubicBezTo>
                  <a:lnTo>
                    <a:pt x="983" y="1340"/>
                  </a:lnTo>
                  <a:cubicBezTo>
                    <a:pt x="952" y="1395"/>
                    <a:pt x="910" y="1425"/>
                    <a:pt x="855" y="1430"/>
                  </a:cubicBezTo>
                  <a:cubicBezTo>
                    <a:pt x="849" y="1430"/>
                    <a:pt x="842" y="1431"/>
                    <a:pt x="836" y="1431"/>
                  </a:cubicBezTo>
                  <a:cubicBezTo>
                    <a:pt x="785" y="1431"/>
                    <a:pt x="728" y="1413"/>
                    <a:pt x="664" y="1376"/>
                  </a:cubicBezTo>
                  <a:cubicBezTo>
                    <a:pt x="588" y="1332"/>
                    <a:pt x="518" y="1270"/>
                    <a:pt x="458" y="1195"/>
                  </a:cubicBezTo>
                  <a:cubicBezTo>
                    <a:pt x="399" y="1119"/>
                    <a:pt x="353" y="1033"/>
                    <a:pt x="320" y="938"/>
                  </a:cubicBezTo>
                  <a:cubicBezTo>
                    <a:pt x="287" y="844"/>
                    <a:pt x="270" y="746"/>
                    <a:pt x="270" y="645"/>
                  </a:cubicBezTo>
                  <a:cubicBezTo>
                    <a:pt x="270" y="544"/>
                    <a:pt x="289" y="467"/>
                    <a:pt x="321" y="410"/>
                  </a:cubicBezTo>
                  <a:cubicBezTo>
                    <a:pt x="354" y="354"/>
                    <a:pt x="402" y="322"/>
                    <a:pt x="461" y="315"/>
                  </a:cubicBezTo>
                  <a:cubicBezTo>
                    <a:pt x="469" y="314"/>
                    <a:pt x="476" y="314"/>
                    <a:pt x="484" y="314"/>
                  </a:cubicBezTo>
                  <a:cubicBezTo>
                    <a:pt x="538" y="314"/>
                    <a:pt x="600" y="333"/>
                    <a:pt x="667" y="372"/>
                  </a:cubicBezTo>
                  <a:cubicBezTo>
                    <a:pt x="737" y="413"/>
                    <a:pt x="801" y="468"/>
                    <a:pt x="857" y="536"/>
                  </a:cubicBezTo>
                  <a:cubicBezTo>
                    <a:pt x="911" y="602"/>
                    <a:pt x="953" y="682"/>
                    <a:pt x="983" y="771"/>
                  </a:cubicBezTo>
                  <a:lnTo>
                    <a:pt x="1288" y="947"/>
                  </a:lnTo>
                  <a:cubicBezTo>
                    <a:pt x="1245" y="767"/>
                    <a:pt x="1168" y="603"/>
                    <a:pt x="1057" y="452"/>
                  </a:cubicBezTo>
                  <a:cubicBezTo>
                    <a:pt x="946" y="300"/>
                    <a:pt x="817" y="183"/>
                    <a:pt x="669" y="98"/>
                  </a:cubicBezTo>
                  <a:cubicBezTo>
                    <a:pt x="557" y="33"/>
                    <a:pt x="453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414683" y="2734665"/>
              <a:ext cx="106236" cy="172625"/>
            </a:xfrm>
            <a:custGeom>
              <a:rect b="b" l="l" r="r" t="t"/>
              <a:pathLst>
                <a:path extrusionOk="0" h="2348" w="1445">
                  <a:moveTo>
                    <a:pt x="5" y="0"/>
                  </a:moveTo>
                  <a:lnTo>
                    <a:pt x="0" y="1516"/>
                  </a:lnTo>
                  <a:lnTo>
                    <a:pt x="266" y="1670"/>
                  </a:lnTo>
                  <a:lnTo>
                    <a:pt x="268" y="683"/>
                  </a:lnTo>
                  <a:lnTo>
                    <a:pt x="623" y="1876"/>
                  </a:lnTo>
                  <a:lnTo>
                    <a:pt x="821" y="1991"/>
                  </a:lnTo>
                  <a:lnTo>
                    <a:pt x="1178" y="1207"/>
                  </a:lnTo>
                  <a:lnTo>
                    <a:pt x="1175" y="2194"/>
                  </a:lnTo>
                  <a:lnTo>
                    <a:pt x="1439" y="2347"/>
                  </a:lnTo>
                  <a:lnTo>
                    <a:pt x="1444" y="830"/>
                  </a:lnTo>
                  <a:lnTo>
                    <a:pt x="1145" y="658"/>
                  </a:lnTo>
                  <a:lnTo>
                    <a:pt x="723" y="1543"/>
                  </a:lnTo>
                  <a:lnTo>
                    <a:pt x="305" y="17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537314" y="2817155"/>
              <a:ext cx="70285" cy="127778"/>
            </a:xfrm>
            <a:custGeom>
              <a:rect b="b" l="l" r="r" t="t"/>
              <a:pathLst>
                <a:path extrusionOk="0" h="1738" w="956">
                  <a:moveTo>
                    <a:pt x="210" y="1"/>
                  </a:moveTo>
                  <a:cubicBezTo>
                    <a:pt x="149" y="1"/>
                    <a:pt x="99" y="20"/>
                    <a:pt x="63" y="59"/>
                  </a:cubicBezTo>
                  <a:cubicBezTo>
                    <a:pt x="25" y="104"/>
                    <a:pt x="5" y="171"/>
                    <a:pt x="5" y="261"/>
                  </a:cubicBezTo>
                  <a:cubicBezTo>
                    <a:pt x="4" y="357"/>
                    <a:pt x="24" y="445"/>
                    <a:pt x="61" y="524"/>
                  </a:cubicBezTo>
                  <a:cubicBezTo>
                    <a:pt x="100" y="605"/>
                    <a:pt x="146" y="674"/>
                    <a:pt x="200" y="732"/>
                  </a:cubicBezTo>
                  <a:cubicBezTo>
                    <a:pt x="254" y="792"/>
                    <a:pt x="324" y="860"/>
                    <a:pt x="409" y="939"/>
                  </a:cubicBezTo>
                  <a:cubicBezTo>
                    <a:pt x="472" y="995"/>
                    <a:pt x="521" y="1041"/>
                    <a:pt x="557" y="1080"/>
                  </a:cubicBezTo>
                  <a:cubicBezTo>
                    <a:pt x="593" y="1117"/>
                    <a:pt x="622" y="1156"/>
                    <a:pt x="646" y="1199"/>
                  </a:cubicBezTo>
                  <a:cubicBezTo>
                    <a:pt x="671" y="1243"/>
                    <a:pt x="682" y="1287"/>
                    <a:pt x="682" y="1332"/>
                  </a:cubicBezTo>
                  <a:cubicBezTo>
                    <a:pt x="682" y="1386"/>
                    <a:pt x="666" y="1421"/>
                    <a:pt x="630" y="1434"/>
                  </a:cubicBezTo>
                  <a:cubicBezTo>
                    <a:pt x="619" y="1438"/>
                    <a:pt x="608" y="1440"/>
                    <a:pt x="595" y="1440"/>
                  </a:cubicBezTo>
                  <a:cubicBezTo>
                    <a:pt x="565" y="1440"/>
                    <a:pt x="528" y="1427"/>
                    <a:pt x="484" y="1402"/>
                  </a:cubicBezTo>
                  <a:cubicBezTo>
                    <a:pt x="423" y="1367"/>
                    <a:pt x="377" y="1321"/>
                    <a:pt x="341" y="1264"/>
                  </a:cubicBezTo>
                  <a:cubicBezTo>
                    <a:pt x="308" y="1210"/>
                    <a:pt x="289" y="1149"/>
                    <a:pt x="285" y="1083"/>
                  </a:cubicBezTo>
                  <a:lnTo>
                    <a:pt x="0" y="920"/>
                  </a:lnTo>
                  <a:lnTo>
                    <a:pt x="0" y="920"/>
                  </a:lnTo>
                  <a:cubicBezTo>
                    <a:pt x="1" y="1014"/>
                    <a:pt x="24" y="1107"/>
                    <a:pt x="67" y="1199"/>
                  </a:cubicBezTo>
                  <a:cubicBezTo>
                    <a:pt x="109" y="1293"/>
                    <a:pt x="167" y="1378"/>
                    <a:pt x="241" y="1458"/>
                  </a:cubicBezTo>
                  <a:cubicBezTo>
                    <a:pt x="315" y="1536"/>
                    <a:pt x="396" y="1602"/>
                    <a:pt x="489" y="1655"/>
                  </a:cubicBezTo>
                  <a:cubicBezTo>
                    <a:pt x="584" y="1710"/>
                    <a:pt x="667" y="1738"/>
                    <a:pt x="736" y="1738"/>
                  </a:cubicBezTo>
                  <a:cubicBezTo>
                    <a:pt x="737" y="1738"/>
                    <a:pt x="738" y="1738"/>
                    <a:pt x="739" y="1738"/>
                  </a:cubicBezTo>
                  <a:cubicBezTo>
                    <a:pt x="811" y="1738"/>
                    <a:pt x="863" y="1712"/>
                    <a:pt x="901" y="1664"/>
                  </a:cubicBezTo>
                  <a:cubicBezTo>
                    <a:pt x="937" y="1615"/>
                    <a:pt x="955" y="1551"/>
                    <a:pt x="955" y="1470"/>
                  </a:cubicBezTo>
                  <a:cubicBezTo>
                    <a:pt x="955" y="1376"/>
                    <a:pt x="936" y="1288"/>
                    <a:pt x="897" y="1209"/>
                  </a:cubicBezTo>
                  <a:cubicBezTo>
                    <a:pt x="859" y="1128"/>
                    <a:pt x="813" y="1058"/>
                    <a:pt x="759" y="998"/>
                  </a:cubicBezTo>
                  <a:cubicBezTo>
                    <a:pt x="704" y="937"/>
                    <a:pt x="635" y="869"/>
                    <a:pt x="549" y="790"/>
                  </a:cubicBezTo>
                  <a:cubicBezTo>
                    <a:pt x="486" y="731"/>
                    <a:pt x="439" y="684"/>
                    <a:pt x="403" y="647"/>
                  </a:cubicBezTo>
                  <a:cubicBezTo>
                    <a:pt x="368" y="611"/>
                    <a:pt x="340" y="572"/>
                    <a:pt x="317" y="533"/>
                  </a:cubicBezTo>
                  <a:cubicBezTo>
                    <a:pt x="294" y="492"/>
                    <a:pt x="283" y="452"/>
                    <a:pt x="283" y="411"/>
                  </a:cubicBezTo>
                  <a:cubicBezTo>
                    <a:pt x="283" y="353"/>
                    <a:pt x="298" y="318"/>
                    <a:pt x="329" y="305"/>
                  </a:cubicBezTo>
                  <a:cubicBezTo>
                    <a:pt x="338" y="301"/>
                    <a:pt x="347" y="299"/>
                    <a:pt x="358" y="299"/>
                  </a:cubicBezTo>
                  <a:cubicBezTo>
                    <a:pt x="384" y="299"/>
                    <a:pt x="415" y="310"/>
                    <a:pt x="451" y="331"/>
                  </a:cubicBezTo>
                  <a:cubicBezTo>
                    <a:pt x="511" y="366"/>
                    <a:pt x="558" y="410"/>
                    <a:pt x="594" y="464"/>
                  </a:cubicBezTo>
                  <a:cubicBezTo>
                    <a:pt x="631" y="519"/>
                    <a:pt x="649" y="573"/>
                    <a:pt x="651" y="627"/>
                  </a:cubicBezTo>
                  <a:lnTo>
                    <a:pt x="942" y="795"/>
                  </a:lnTo>
                  <a:cubicBezTo>
                    <a:pt x="935" y="653"/>
                    <a:pt x="888" y="519"/>
                    <a:pt x="802" y="394"/>
                  </a:cubicBezTo>
                  <a:cubicBezTo>
                    <a:pt x="719" y="269"/>
                    <a:pt x="608" y="167"/>
                    <a:pt x="472" y="89"/>
                  </a:cubicBezTo>
                  <a:cubicBezTo>
                    <a:pt x="382" y="37"/>
                    <a:pt x="300" y="7"/>
                    <a:pt x="229" y="1"/>
                  </a:cubicBezTo>
                  <a:cubicBezTo>
                    <a:pt x="222" y="1"/>
                    <a:pt x="216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/>
          <p:nvPr/>
        </p:nvSpPr>
        <p:spPr>
          <a:xfrm>
            <a:off x="0" y="0"/>
            <a:ext cx="500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 txBox="1"/>
          <p:nvPr>
            <p:ph type="ctrTitle"/>
          </p:nvPr>
        </p:nvSpPr>
        <p:spPr>
          <a:xfrm>
            <a:off x="719546" y="535000"/>
            <a:ext cx="3848100" cy="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0" name="Google Shape;660;p26"/>
          <p:cNvSpPr txBox="1"/>
          <p:nvPr>
            <p:ph idx="1" type="subTitle"/>
          </p:nvPr>
        </p:nvSpPr>
        <p:spPr>
          <a:xfrm>
            <a:off x="715167" y="2280800"/>
            <a:ext cx="38568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26"/>
          <p:cNvSpPr txBox="1"/>
          <p:nvPr/>
        </p:nvSpPr>
        <p:spPr>
          <a:xfrm>
            <a:off x="85092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2" name="Google Shape;662;p26"/>
          <p:cNvGrpSpPr/>
          <p:nvPr/>
        </p:nvGrpSpPr>
        <p:grpSpPr>
          <a:xfrm>
            <a:off x="193538" y="1475283"/>
            <a:ext cx="505630" cy="646609"/>
            <a:chOff x="6195375" y="1653250"/>
            <a:chExt cx="113000" cy="144500"/>
          </a:xfrm>
        </p:grpSpPr>
        <p:sp>
          <p:nvSpPr>
            <p:cNvPr id="663" name="Google Shape;663;p26"/>
            <p:cNvSpPr/>
            <p:nvPr/>
          </p:nvSpPr>
          <p:spPr>
            <a:xfrm>
              <a:off x="6238675" y="1711250"/>
              <a:ext cx="19750" cy="32400"/>
            </a:xfrm>
            <a:custGeom>
              <a:rect b="b" l="l" r="r" t="t"/>
              <a:pathLst>
                <a:path extrusionOk="0" h="1296" w="79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6261500" y="1722200"/>
              <a:ext cx="22400" cy="28125"/>
            </a:xfrm>
            <a:custGeom>
              <a:rect b="b" l="l" r="r" t="t"/>
              <a:pathLst>
                <a:path extrusionOk="0" h="1125" w="896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6195375" y="1657200"/>
              <a:ext cx="106325" cy="140550"/>
            </a:xfrm>
            <a:custGeom>
              <a:rect b="b" l="l" r="r" t="t"/>
              <a:pathLst>
                <a:path extrusionOk="0" h="5622" w="4253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213125" y="1705025"/>
              <a:ext cx="22375" cy="28075"/>
            </a:xfrm>
            <a:custGeom>
              <a:rect b="b" l="l" r="r" t="t"/>
              <a:pathLst>
                <a:path extrusionOk="0" h="1123" w="895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6199650" y="1653250"/>
              <a:ext cx="16825" cy="5900"/>
            </a:xfrm>
            <a:custGeom>
              <a:rect b="b" l="l" r="r" t="t"/>
              <a:pathLst>
                <a:path extrusionOk="0" h="236" w="673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6297325" y="1783725"/>
              <a:ext cx="10875" cy="13050"/>
            </a:xfrm>
            <a:custGeom>
              <a:rect b="b" l="l" r="r" t="t"/>
              <a:pathLst>
                <a:path extrusionOk="0" h="522" w="435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6301450" y="1724600"/>
              <a:ext cx="6900" cy="63075"/>
            </a:xfrm>
            <a:custGeom>
              <a:rect b="b" l="l" r="r" t="t"/>
              <a:pathLst>
                <a:path extrusionOk="0" h="2523" w="276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6209775" y="1655175"/>
              <a:ext cx="84450" cy="48850"/>
            </a:xfrm>
            <a:custGeom>
              <a:rect b="b" l="l" r="r" t="t"/>
              <a:pathLst>
                <a:path extrusionOk="0" h="1954" w="3378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6287475" y="1700075"/>
              <a:ext cx="20900" cy="28450"/>
            </a:xfrm>
            <a:custGeom>
              <a:rect b="b" l="l" r="r" t="t"/>
              <a:pathLst>
                <a:path extrusionOk="0" h="1138" w="836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/>
          <p:nvPr/>
        </p:nvSpPr>
        <p:spPr>
          <a:xfrm>
            <a:off x="0" y="0"/>
            <a:ext cx="324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7"/>
          <p:cNvGrpSpPr/>
          <p:nvPr/>
        </p:nvGrpSpPr>
        <p:grpSpPr>
          <a:xfrm>
            <a:off x="256524" y="1076278"/>
            <a:ext cx="526609" cy="697933"/>
            <a:chOff x="7899326" y="2160389"/>
            <a:chExt cx="335869" cy="445167"/>
          </a:xfrm>
        </p:grpSpPr>
        <p:sp>
          <p:nvSpPr>
            <p:cNvPr id="675" name="Google Shape;675;p27"/>
            <p:cNvSpPr/>
            <p:nvPr/>
          </p:nvSpPr>
          <p:spPr>
            <a:xfrm>
              <a:off x="7923613" y="2160389"/>
              <a:ext cx="311582" cy="423492"/>
            </a:xfrm>
            <a:custGeom>
              <a:rect b="b" l="l" r="r" t="t"/>
              <a:pathLst>
                <a:path extrusionOk="0" h="9886" w="7274">
                  <a:moveTo>
                    <a:pt x="244" y="0"/>
                  </a:moveTo>
                  <a:cubicBezTo>
                    <a:pt x="108" y="0"/>
                    <a:pt x="16" y="107"/>
                    <a:pt x="16" y="292"/>
                  </a:cubicBezTo>
                  <a:lnTo>
                    <a:pt x="6" y="3590"/>
                  </a:lnTo>
                  <a:lnTo>
                    <a:pt x="1" y="5405"/>
                  </a:lnTo>
                  <a:cubicBezTo>
                    <a:pt x="0" y="5666"/>
                    <a:pt x="185" y="5985"/>
                    <a:pt x="413" y="6116"/>
                  </a:cubicBezTo>
                  <a:lnTo>
                    <a:pt x="6845" y="9829"/>
                  </a:lnTo>
                  <a:cubicBezTo>
                    <a:pt x="6911" y="9868"/>
                    <a:pt x="6974" y="9886"/>
                    <a:pt x="7030" y="9886"/>
                  </a:cubicBezTo>
                  <a:cubicBezTo>
                    <a:pt x="7165" y="9886"/>
                    <a:pt x="7258" y="9779"/>
                    <a:pt x="7258" y="9594"/>
                  </a:cubicBezTo>
                  <a:lnTo>
                    <a:pt x="7263" y="7641"/>
                  </a:lnTo>
                  <a:lnTo>
                    <a:pt x="7272" y="4481"/>
                  </a:lnTo>
                  <a:cubicBezTo>
                    <a:pt x="7274" y="4220"/>
                    <a:pt x="7090" y="3902"/>
                    <a:pt x="6861" y="3769"/>
                  </a:cubicBezTo>
                  <a:lnTo>
                    <a:pt x="429" y="57"/>
                  </a:lnTo>
                  <a:cubicBezTo>
                    <a:pt x="362" y="19"/>
                    <a:pt x="299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8134447" y="2350930"/>
              <a:ext cx="40094" cy="51448"/>
            </a:xfrm>
            <a:custGeom>
              <a:rect b="b" l="l" r="r" t="t"/>
              <a:pathLst>
                <a:path extrusionOk="0" h="1201" w="936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7899326" y="2298711"/>
              <a:ext cx="311111" cy="306845"/>
            </a:xfrm>
            <a:custGeom>
              <a:rect b="b" l="l" r="r" t="t"/>
              <a:pathLst>
                <a:path extrusionOk="0" h="7163" w="7263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7899583" y="2181894"/>
              <a:ext cx="311282" cy="327407"/>
            </a:xfrm>
            <a:custGeom>
              <a:rect b="b" l="l" r="r" t="t"/>
              <a:pathLst>
                <a:path extrusionOk="0" h="7643" w="7267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7"/>
          <p:cNvGrpSpPr/>
          <p:nvPr/>
        </p:nvGrpSpPr>
        <p:grpSpPr>
          <a:xfrm>
            <a:off x="8201066" y="112059"/>
            <a:ext cx="599126" cy="765142"/>
            <a:chOff x="8440204" y="2566184"/>
            <a:chExt cx="599126" cy="765142"/>
          </a:xfrm>
        </p:grpSpPr>
        <p:grpSp>
          <p:nvGrpSpPr>
            <p:cNvPr id="680" name="Google Shape;680;p27"/>
            <p:cNvGrpSpPr/>
            <p:nvPr/>
          </p:nvGrpSpPr>
          <p:grpSpPr>
            <a:xfrm>
              <a:off x="8440204" y="2566184"/>
              <a:ext cx="599126" cy="765142"/>
              <a:chOff x="6458925" y="1711275"/>
              <a:chExt cx="117850" cy="150500"/>
            </a:xfrm>
          </p:grpSpPr>
          <p:sp>
            <p:nvSpPr>
              <p:cNvPr id="681" name="Google Shape;681;p27"/>
              <p:cNvSpPr/>
              <p:nvPr/>
            </p:nvSpPr>
            <p:spPr>
              <a:xfrm>
                <a:off x="6458925" y="1715300"/>
                <a:ext cx="110825" cy="146475"/>
              </a:xfrm>
              <a:custGeom>
                <a:rect b="b" l="l" r="r" t="t"/>
                <a:pathLst>
                  <a:path extrusionOk="0" h="5859" w="4433">
                    <a:moveTo>
                      <a:pt x="743" y="1996"/>
                    </a:moveTo>
                    <a:lnTo>
                      <a:pt x="1674" y="2085"/>
                    </a:lnTo>
                    <a:lnTo>
                      <a:pt x="1674" y="2310"/>
                    </a:lnTo>
                    <a:lnTo>
                      <a:pt x="988" y="2230"/>
                    </a:lnTo>
                    <a:lnTo>
                      <a:pt x="1671" y="2942"/>
                    </a:lnTo>
                    <a:lnTo>
                      <a:pt x="1671" y="3166"/>
                    </a:lnTo>
                    <a:lnTo>
                      <a:pt x="743" y="2183"/>
                    </a:lnTo>
                    <a:lnTo>
                      <a:pt x="743" y="1996"/>
                    </a:lnTo>
                    <a:close/>
                    <a:moveTo>
                      <a:pt x="2433" y="2256"/>
                    </a:moveTo>
                    <a:lnTo>
                      <a:pt x="2629" y="2368"/>
                    </a:lnTo>
                    <a:lnTo>
                      <a:pt x="2000" y="3604"/>
                    </a:lnTo>
                    <a:lnTo>
                      <a:pt x="1807" y="3492"/>
                    </a:lnTo>
                    <a:lnTo>
                      <a:pt x="2433" y="2256"/>
                    </a:lnTo>
                    <a:close/>
                    <a:moveTo>
                      <a:pt x="337" y="0"/>
                    </a:moveTo>
                    <a:cubicBezTo>
                      <a:pt x="143" y="0"/>
                      <a:pt x="10" y="154"/>
                      <a:pt x="9" y="419"/>
                    </a:cubicBezTo>
                    <a:lnTo>
                      <a:pt x="2" y="2884"/>
                    </a:lnTo>
                    <a:cubicBezTo>
                      <a:pt x="1" y="3259"/>
                      <a:pt x="265" y="3718"/>
                      <a:pt x="593" y="3907"/>
                    </a:cubicBezTo>
                    <a:lnTo>
                      <a:pt x="3831" y="5778"/>
                    </a:lnTo>
                    <a:cubicBezTo>
                      <a:pt x="3926" y="5832"/>
                      <a:pt x="4016" y="5858"/>
                      <a:pt x="4096" y="5858"/>
                    </a:cubicBezTo>
                    <a:cubicBezTo>
                      <a:pt x="4291" y="5858"/>
                      <a:pt x="4424" y="5705"/>
                      <a:pt x="4425" y="5439"/>
                    </a:cubicBezTo>
                    <a:lnTo>
                      <a:pt x="4432" y="2974"/>
                    </a:lnTo>
                    <a:cubicBezTo>
                      <a:pt x="4432" y="2600"/>
                      <a:pt x="4169" y="2142"/>
                      <a:pt x="3841" y="1952"/>
                    </a:cubicBezTo>
                    <a:lnTo>
                      <a:pt x="603" y="81"/>
                    </a:lnTo>
                    <a:cubicBezTo>
                      <a:pt x="508" y="26"/>
                      <a:pt x="417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6463425" y="1711275"/>
                <a:ext cx="17575" cy="6125"/>
              </a:xfrm>
              <a:custGeom>
                <a:rect b="b" l="l" r="r" t="t"/>
                <a:pathLst>
                  <a:path extrusionOk="0" h="245" w="703">
                    <a:moveTo>
                      <a:pt x="3" y="201"/>
                    </a:moveTo>
                    <a:lnTo>
                      <a:pt x="3" y="201"/>
                    </a:lnTo>
                    <a:cubicBezTo>
                      <a:pt x="2" y="202"/>
                      <a:pt x="1" y="202"/>
                      <a:pt x="1" y="203"/>
                    </a:cubicBezTo>
                    <a:lnTo>
                      <a:pt x="3" y="201"/>
                    </a:lnTo>
                    <a:close/>
                    <a:moveTo>
                      <a:pt x="437" y="0"/>
                    </a:moveTo>
                    <a:cubicBezTo>
                      <a:pt x="378" y="0"/>
                      <a:pt x="326" y="14"/>
                      <a:pt x="281" y="40"/>
                    </a:cubicBezTo>
                    <a:lnTo>
                      <a:pt x="3" y="201"/>
                    </a:lnTo>
                    <a:lnTo>
                      <a:pt x="3" y="201"/>
                    </a:lnTo>
                    <a:cubicBezTo>
                      <a:pt x="48" y="176"/>
                      <a:pt x="100" y="162"/>
                      <a:pt x="157" y="162"/>
                    </a:cubicBezTo>
                    <a:cubicBezTo>
                      <a:pt x="237" y="162"/>
                      <a:pt x="327" y="189"/>
                      <a:pt x="421" y="244"/>
                    </a:cubicBezTo>
                    <a:lnTo>
                      <a:pt x="702" y="81"/>
                    </a:lnTo>
                    <a:cubicBezTo>
                      <a:pt x="607" y="26"/>
                      <a:pt x="517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6565200" y="1847200"/>
                <a:ext cx="11325" cy="13575"/>
              </a:xfrm>
              <a:custGeom>
                <a:rect b="b" l="l" r="r" t="t"/>
                <a:pathLst>
                  <a:path extrusionOk="0" h="543" w="453">
                    <a:moveTo>
                      <a:pt x="453" y="0"/>
                    </a:moveTo>
                    <a:lnTo>
                      <a:pt x="173" y="163"/>
                    </a:lnTo>
                    <a:cubicBezTo>
                      <a:pt x="172" y="349"/>
                      <a:pt x="106" y="481"/>
                      <a:pt x="0" y="543"/>
                    </a:cubicBezTo>
                    <a:lnTo>
                      <a:pt x="280" y="380"/>
                    </a:lnTo>
                    <a:cubicBezTo>
                      <a:pt x="388" y="318"/>
                      <a:pt x="453" y="186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6569500" y="1785575"/>
                <a:ext cx="7250" cy="65700"/>
              </a:xfrm>
              <a:custGeom>
                <a:rect b="b" l="l" r="r" t="t"/>
                <a:pathLst>
                  <a:path extrusionOk="0" h="2628" w="290">
                    <a:moveTo>
                      <a:pt x="289" y="1"/>
                    </a:moveTo>
                    <a:lnTo>
                      <a:pt x="9" y="163"/>
                    </a:lnTo>
                    <a:lnTo>
                      <a:pt x="1" y="2628"/>
                    </a:lnTo>
                    <a:lnTo>
                      <a:pt x="281" y="2465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473950" y="1713300"/>
                <a:ext cx="88050" cy="50800"/>
              </a:xfrm>
              <a:custGeom>
                <a:rect b="b" l="l" r="r" t="t"/>
                <a:pathLst>
                  <a:path extrusionOk="0" h="2032" w="3522">
                    <a:moveTo>
                      <a:pt x="281" y="0"/>
                    </a:moveTo>
                    <a:lnTo>
                      <a:pt x="0" y="163"/>
                    </a:lnTo>
                    <a:lnTo>
                      <a:pt x="3240" y="2032"/>
                    </a:lnTo>
                    <a:lnTo>
                      <a:pt x="3521" y="187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54950" y="1760025"/>
                <a:ext cx="21825" cy="29625"/>
              </a:xfrm>
              <a:custGeom>
                <a:rect b="b" l="l" r="r" t="t"/>
                <a:pathLst>
                  <a:path extrusionOk="0" h="1185" w="873">
                    <a:moveTo>
                      <a:pt x="281" y="1"/>
                    </a:moveTo>
                    <a:lnTo>
                      <a:pt x="0" y="163"/>
                    </a:lnTo>
                    <a:cubicBezTo>
                      <a:pt x="328" y="353"/>
                      <a:pt x="591" y="811"/>
                      <a:pt x="591" y="1185"/>
                    </a:cubicBezTo>
                    <a:lnTo>
                      <a:pt x="871" y="1023"/>
                    </a:lnTo>
                    <a:cubicBezTo>
                      <a:pt x="872" y="646"/>
                      <a:pt x="608" y="189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504100" y="1771675"/>
                <a:ext cx="20550" cy="33750"/>
              </a:xfrm>
              <a:custGeom>
                <a:rect b="b" l="l" r="r" t="t"/>
                <a:pathLst>
                  <a:path extrusionOk="0" h="1350" w="822">
                    <a:moveTo>
                      <a:pt x="626" y="1"/>
                    </a:moveTo>
                    <a:lnTo>
                      <a:pt x="0" y="1237"/>
                    </a:lnTo>
                    <a:lnTo>
                      <a:pt x="193" y="1349"/>
                    </a:lnTo>
                    <a:lnTo>
                      <a:pt x="822" y="113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477475" y="1765200"/>
                <a:ext cx="23325" cy="29250"/>
              </a:xfrm>
              <a:custGeom>
                <a:rect b="b" l="l" r="r" t="t"/>
                <a:pathLst>
                  <a:path extrusionOk="0" h="1170" w="933">
                    <a:moveTo>
                      <a:pt x="2" y="0"/>
                    </a:moveTo>
                    <a:lnTo>
                      <a:pt x="1" y="186"/>
                    </a:lnTo>
                    <a:lnTo>
                      <a:pt x="929" y="1169"/>
                    </a:lnTo>
                    <a:lnTo>
                      <a:pt x="931" y="946"/>
                    </a:lnTo>
                    <a:lnTo>
                      <a:pt x="247" y="234"/>
                    </a:lnTo>
                    <a:lnTo>
                      <a:pt x="932" y="314"/>
                    </a:lnTo>
                    <a:lnTo>
                      <a:pt x="933" y="8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7"/>
            <p:cNvSpPr/>
            <p:nvPr/>
          </p:nvSpPr>
          <p:spPr>
            <a:xfrm>
              <a:off x="8593226" y="2794074"/>
              <a:ext cx="257113" cy="330079"/>
            </a:xfrm>
            <a:custGeom>
              <a:rect b="b" l="l" r="r" t="t"/>
              <a:pathLst>
                <a:path extrusionOk="0" h="2597" w="2023">
                  <a:moveTo>
                    <a:pt x="674" y="599"/>
                  </a:moveTo>
                  <a:cubicBezTo>
                    <a:pt x="685" y="599"/>
                    <a:pt x="697" y="602"/>
                    <a:pt x="710" y="609"/>
                  </a:cubicBezTo>
                  <a:cubicBezTo>
                    <a:pt x="722" y="617"/>
                    <a:pt x="734" y="628"/>
                    <a:pt x="746" y="640"/>
                  </a:cubicBezTo>
                  <a:lnTo>
                    <a:pt x="1474" y="1481"/>
                  </a:lnTo>
                  <a:cubicBezTo>
                    <a:pt x="1535" y="1552"/>
                    <a:pt x="1534" y="1648"/>
                    <a:pt x="1474" y="1648"/>
                  </a:cubicBezTo>
                  <a:lnTo>
                    <a:pt x="744" y="1645"/>
                  </a:lnTo>
                  <a:cubicBezTo>
                    <a:pt x="732" y="1645"/>
                    <a:pt x="719" y="1641"/>
                    <a:pt x="708" y="1634"/>
                  </a:cubicBezTo>
                  <a:cubicBezTo>
                    <a:pt x="665" y="1610"/>
                    <a:pt x="626" y="1548"/>
                    <a:pt x="626" y="1495"/>
                  </a:cubicBezTo>
                  <a:lnTo>
                    <a:pt x="629" y="656"/>
                  </a:lnTo>
                  <a:cubicBezTo>
                    <a:pt x="629" y="618"/>
                    <a:pt x="648" y="599"/>
                    <a:pt x="674" y="599"/>
                  </a:cubicBezTo>
                  <a:close/>
                  <a:moveTo>
                    <a:pt x="562" y="0"/>
                  </a:moveTo>
                  <a:cubicBezTo>
                    <a:pt x="232" y="0"/>
                    <a:pt x="4" y="262"/>
                    <a:pt x="2" y="716"/>
                  </a:cubicBezTo>
                  <a:cubicBezTo>
                    <a:pt x="1" y="1356"/>
                    <a:pt x="450" y="2137"/>
                    <a:pt x="1008" y="2458"/>
                  </a:cubicBezTo>
                  <a:cubicBezTo>
                    <a:pt x="1171" y="2552"/>
                    <a:pt x="1325" y="2596"/>
                    <a:pt x="1461" y="2596"/>
                  </a:cubicBezTo>
                  <a:cubicBezTo>
                    <a:pt x="1793" y="2596"/>
                    <a:pt x="2020" y="2334"/>
                    <a:pt x="2021" y="1880"/>
                  </a:cubicBezTo>
                  <a:cubicBezTo>
                    <a:pt x="2022" y="1240"/>
                    <a:pt x="1572" y="461"/>
                    <a:pt x="1015" y="139"/>
                  </a:cubicBezTo>
                  <a:cubicBezTo>
                    <a:pt x="852" y="45"/>
                    <a:pt x="698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7"/>
          <p:cNvGrpSpPr/>
          <p:nvPr/>
        </p:nvGrpSpPr>
        <p:grpSpPr>
          <a:xfrm>
            <a:off x="7724272" y="158065"/>
            <a:ext cx="674531" cy="918198"/>
            <a:chOff x="8434121" y="2246450"/>
            <a:chExt cx="317322" cy="431931"/>
          </a:xfrm>
        </p:grpSpPr>
        <p:sp>
          <p:nvSpPr>
            <p:cNvPr id="691" name="Google Shape;691;p27"/>
            <p:cNvSpPr/>
            <p:nvPr/>
          </p:nvSpPr>
          <p:spPr>
            <a:xfrm>
              <a:off x="8466376" y="2246450"/>
              <a:ext cx="285067" cy="422892"/>
            </a:xfrm>
            <a:custGeom>
              <a:rect b="b" l="l" r="r" t="t"/>
              <a:pathLst>
                <a:path extrusionOk="0" h="9872" w="6655">
                  <a:moveTo>
                    <a:pt x="260" y="0"/>
                  </a:moveTo>
                  <a:cubicBezTo>
                    <a:pt x="117" y="0"/>
                    <a:pt x="19" y="113"/>
                    <a:pt x="18" y="309"/>
                  </a:cubicBezTo>
                  <a:lnTo>
                    <a:pt x="8" y="3807"/>
                  </a:lnTo>
                  <a:lnTo>
                    <a:pt x="2" y="5732"/>
                  </a:lnTo>
                  <a:cubicBezTo>
                    <a:pt x="0" y="6008"/>
                    <a:pt x="196" y="6347"/>
                    <a:pt x="438" y="6485"/>
                  </a:cubicBezTo>
                  <a:lnTo>
                    <a:pt x="6199" y="9811"/>
                  </a:lnTo>
                  <a:cubicBezTo>
                    <a:pt x="6270" y="9852"/>
                    <a:pt x="6337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4" y="4140"/>
                  </a:lnTo>
                  <a:cubicBezTo>
                    <a:pt x="6655" y="3862"/>
                    <a:pt x="6460" y="3525"/>
                    <a:pt x="6217" y="3385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8434121" y="2255531"/>
              <a:ext cx="285110" cy="422849"/>
            </a:xfrm>
            <a:custGeom>
              <a:rect b="b" l="l" r="r" t="t"/>
              <a:pathLst>
                <a:path extrusionOk="0" h="9871" w="6656">
                  <a:moveTo>
                    <a:pt x="260" y="0"/>
                  </a:moveTo>
                  <a:cubicBezTo>
                    <a:pt x="117" y="0"/>
                    <a:pt x="18" y="113"/>
                    <a:pt x="17" y="309"/>
                  </a:cubicBezTo>
                  <a:lnTo>
                    <a:pt x="7" y="3806"/>
                  </a:lnTo>
                  <a:lnTo>
                    <a:pt x="2" y="5732"/>
                  </a:lnTo>
                  <a:cubicBezTo>
                    <a:pt x="1" y="6008"/>
                    <a:pt x="195" y="6347"/>
                    <a:pt x="438" y="6486"/>
                  </a:cubicBezTo>
                  <a:lnTo>
                    <a:pt x="6198" y="9811"/>
                  </a:lnTo>
                  <a:cubicBezTo>
                    <a:pt x="6269" y="9852"/>
                    <a:pt x="6336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3" y="4140"/>
                  </a:lnTo>
                  <a:cubicBezTo>
                    <a:pt x="6655" y="3863"/>
                    <a:pt x="6460" y="3525"/>
                    <a:pt x="6217" y="3386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487707" y="2433435"/>
              <a:ext cx="39408" cy="80106"/>
            </a:xfrm>
            <a:custGeom>
              <a:rect b="b" l="l" r="r" t="t"/>
              <a:pathLst>
                <a:path extrusionOk="0" h="1870" w="920">
                  <a:moveTo>
                    <a:pt x="89" y="0"/>
                  </a:moveTo>
                  <a:cubicBezTo>
                    <a:pt x="39" y="0"/>
                    <a:pt x="5" y="40"/>
                    <a:pt x="5" y="109"/>
                  </a:cubicBezTo>
                  <a:lnTo>
                    <a:pt x="1" y="1231"/>
                  </a:lnTo>
                  <a:cubicBezTo>
                    <a:pt x="0" y="1330"/>
                    <a:pt x="70" y="1447"/>
                    <a:pt x="154" y="1497"/>
                  </a:cubicBezTo>
                  <a:lnTo>
                    <a:pt x="762" y="1848"/>
                  </a:lnTo>
                  <a:cubicBezTo>
                    <a:pt x="787" y="1863"/>
                    <a:pt x="810" y="1869"/>
                    <a:pt x="831" y="1869"/>
                  </a:cubicBezTo>
                  <a:cubicBezTo>
                    <a:pt x="881" y="1869"/>
                    <a:pt x="916" y="1830"/>
                    <a:pt x="916" y="1761"/>
                  </a:cubicBezTo>
                  <a:lnTo>
                    <a:pt x="919" y="638"/>
                  </a:lnTo>
                  <a:cubicBezTo>
                    <a:pt x="919" y="541"/>
                    <a:pt x="850" y="422"/>
                    <a:pt x="766" y="373"/>
                  </a:cubicBezTo>
                  <a:lnTo>
                    <a:pt x="157" y="21"/>
                  </a:lnTo>
                  <a:cubicBezTo>
                    <a:pt x="133" y="7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8550289" y="2428937"/>
              <a:ext cx="39537" cy="120716"/>
            </a:xfrm>
            <a:custGeom>
              <a:rect b="b" l="l" r="r" t="t"/>
              <a:pathLst>
                <a:path extrusionOk="0" h="2818" w="923">
                  <a:moveTo>
                    <a:pt x="93" y="0"/>
                  </a:moveTo>
                  <a:cubicBezTo>
                    <a:pt x="43" y="0"/>
                    <a:pt x="8" y="40"/>
                    <a:pt x="8" y="109"/>
                  </a:cubicBezTo>
                  <a:lnTo>
                    <a:pt x="2" y="2181"/>
                  </a:lnTo>
                  <a:cubicBezTo>
                    <a:pt x="1" y="2279"/>
                    <a:pt x="70" y="2396"/>
                    <a:pt x="154" y="2445"/>
                  </a:cubicBezTo>
                  <a:lnTo>
                    <a:pt x="762" y="2797"/>
                  </a:lnTo>
                  <a:cubicBezTo>
                    <a:pt x="787" y="2811"/>
                    <a:pt x="810" y="2818"/>
                    <a:pt x="831" y="2818"/>
                  </a:cubicBezTo>
                  <a:cubicBezTo>
                    <a:pt x="881" y="2818"/>
                    <a:pt x="916" y="2778"/>
                    <a:pt x="916" y="2709"/>
                  </a:cubicBezTo>
                  <a:lnTo>
                    <a:pt x="923" y="637"/>
                  </a:lnTo>
                  <a:cubicBezTo>
                    <a:pt x="923" y="540"/>
                    <a:pt x="854" y="422"/>
                    <a:pt x="771" y="373"/>
                  </a:cubicBezTo>
                  <a:lnTo>
                    <a:pt x="162" y="22"/>
                  </a:lnTo>
                  <a:cubicBezTo>
                    <a:pt x="137" y="7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8616512" y="2417114"/>
              <a:ext cx="39665" cy="170750"/>
            </a:xfrm>
            <a:custGeom>
              <a:rect b="b" l="l" r="r" t="t"/>
              <a:pathLst>
                <a:path extrusionOk="0" h="3986" w="926">
                  <a:moveTo>
                    <a:pt x="95" y="1"/>
                  </a:moveTo>
                  <a:cubicBezTo>
                    <a:pt x="45" y="1"/>
                    <a:pt x="10" y="40"/>
                    <a:pt x="10" y="109"/>
                  </a:cubicBezTo>
                  <a:lnTo>
                    <a:pt x="1" y="3348"/>
                  </a:lnTo>
                  <a:cubicBezTo>
                    <a:pt x="1" y="3446"/>
                    <a:pt x="69" y="3564"/>
                    <a:pt x="153" y="3612"/>
                  </a:cubicBezTo>
                  <a:lnTo>
                    <a:pt x="762" y="3965"/>
                  </a:lnTo>
                  <a:cubicBezTo>
                    <a:pt x="787" y="3979"/>
                    <a:pt x="811" y="3986"/>
                    <a:pt x="832" y="3986"/>
                  </a:cubicBezTo>
                  <a:cubicBezTo>
                    <a:pt x="882" y="3986"/>
                    <a:pt x="916" y="3946"/>
                    <a:pt x="916" y="3877"/>
                  </a:cubicBezTo>
                  <a:lnTo>
                    <a:pt x="926" y="638"/>
                  </a:lnTo>
                  <a:cubicBezTo>
                    <a:pt x="926" y="541"/>
                    <a:pt x="857" y="423"/>
                    <a:pt x="773" y="374"/>
                  </a:cubicBezTo>
                  <a:lnTo>
                    <a:pt x="163" y="21"/>
                  </a:lnTo>
                  <a:cubicBezTo>
                    <a:pt x="139" y="7"/>
                    <a:pt x="11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8465861" y="2294042"/>
              <a:ext cx="55728" cy="39710"/>
            </a:xfrm>
            <a:custGeom>
              <a:rect b="b" l="l" r="r" t="t"/>
              <a:pathLst>
                <a:path extrusionOk="0" h="927" w="1301">
                  <a:moveTo>
                    <a:pt x="69" y="0"/>
                  </a:moveTo>
                  <a:cubicBezTo>
                    <a:pt x="29" y="0"/>
                    <a:pt x="1" y="33"/>
                    <a:pt x="1" y="89"/>
                  </a:cubicBezTo>
                  <a:cubicBezTo>
                    <a:pt x="1" y="168"/>
                    <a:pt x="56" y="263"/>
                    <a:pt x="124" y="302"/>
                  </a:cubicBezTo>
                  <a:lnTo>
                    <a:pt x="1177" y="909"/>
                  </a:lnTo>
                  <a:cubicBezTo>
                    <a:pt x="1197" y="921"/>
                    <a:pt x="1216" y="926"/>
                    <a:pt x="1233" y="926"/>
                  </a:cubicBezTo>
                  <a:cubicBezTo>
                    <a:pt x="1273" y="926"/>
                    <a:pt x="1301" y="894"/>
                    <a:pt x="1301" y="839"/>
                  </a:cubicBezTo>
                  <a:cubicBezTo>
                    <a:pt x="1301" y="761"/>
                    <a:pt x="1245" y="665"/>
                    <a:pt x="1177" y="625"/>
                  </a:cubicBezTo>
                  <a:lnTo>
                    <a:pt x="125" y="18"/>
                  </a:lnTo>
                  <a:cubicBezTo>
                    <a:pt x="105" y="6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8465776" y="2318845"/>
              <a:ext cx="77831" cy="52433"/>
            </a:xfrm>
            <a:custGeom>
              <a:rect b="b" l="l" r="r" t="t"/>
              <a:pathLst>
                <a:path extrusionOk="0" h="1224" w="1817">
                  <a:moveTo>
                    <a:pt x="69" y="1"/>
                  </a:moveTo>
                  <a:cubicBezTo>
                    <a:pt x="29" y="1"/>
                    <a:pt x="1" y="33"/>
                    <a:pt x="1" y="89"/>
                  </a:cubicBezTo>
                  <a:cubicBezTo>
                    <a:pt x="1" y="166"/>
                    <a:pt x="55" y="263"/>
                    <a:pt x="124" y="302"/>
                  </a:cubicBezTo>
                  <a:lnTo>
                    <a:pt x="1693" y="1207"/>
                  </a:lnTo>
                  <a:cubicBezTo>
                    <a:pt x="1712" y="1218"/>
                    <a:pt x="1731" y="1224"/>
                    <a:pt x="1748" y="1224"/>
                  </a:cubicBezTo>
                  <a:cubicBezTo>
                    <a:pt x="1789" y="1224"/>
                    <a:pt x="1817" y="1191"/>
                    <a:pt x="1817" y="1136"/>
                  </a:cubicBezTo>
                  <a:cubicBezTo>
                    <a:pt x="1817" y="1057"/>
                    <a:pt x="1763" y="963"/>
                    <a:pt x="1695" y="923"/>
                  </a:cubicBezTo>
                  <a:lnTo>
                    <a:pt x="125" y="18"/>
                  </a:lnTo>
                  <a:cubicBezTo>
                    <a:pt x="105" y="6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>
            <a:off x="453248" y="1445465"/>
            <a:ext cx="526648" cy="673486"/>
            <a:chOff x="6195375" y="1653250"/>
            <a:chExt cx="113000" cy="144500"/>
          </a:xfrm>
        </p:grpSpPr>
        <p:sp>
          <p:nvSpPr>
            <p:cNvPr id="699" name="Google Shape;699;p27"/>
            <p:cNvSpPr/>
            <p:nvPr/>
          </p:nvSpPr>
          <p:spPr>
            <a:xfrm>
              <a:off x="6238675" y="1711250"/>
              <a:ext cx="19750" cy="32400"/>
            </a:xfrm>
            <a:custGeom>
              <a:rect b="b" l="l" r="r" t="t"/>
              <a:pathLst>
                <a:path extrusionOk="0" h="1296" w="79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261500" y="1722200"/>
              <a:ext cx="22400" cy="28125"/>
            </a:xfrm>
            <a:custGeom>
              <a:rect b="b" l="l" r="r" t="t"/>
              <a:pathLst>
                <a:path extrusionOk="0" h="1125" w="896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195375" y="1657200"/>
              <a:ext cx="106325" cy="140550"/>
            </a:xfrm>
            <a:custGeom>
              <a:rect b="b" l="l" r="r" t="t"/>
              <a:pathLst>
                <a:path extrusionOk="0" h="5622" w="4253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213125" y="1705025"/>
              <a:ext cx="22375" cy="28075"/>
            </a:xfrm>
            <a:custGeom>
              <a:rect b="b" l="l" r="r" t="t"/>
              <a:pathLst>
                <a:path extrusionOk="0" h="1123" w="895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199650" y="1653250"/>
              <a:ext cx="16825" cy="5900"/>
            </a:xfrm>
            <a:custGeom>
              <a:rect b="b" l="l" r="r" t="t"/>
              <a:pathLst>
                <a:path extrusionOk="0" h="236" w="673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297325" y="1783725"/>
              <a:ext cx="10875" cy="13050"/>
            </a:xfrm>
            <a:custGeom>
              <a:rect b="b" l="l" r="r" t="t"/>
              <a:pathLst>
                <a:path extrusionOk="0" h="522" w="435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301450" y="1724600"/>
              <a:ext cx="6900" cy="63075"/>
            </a:xfrm>
            <a:custGeom>
              <a:rect b="b" l="l" r="r" t="t"/>
              <a:pathLst>
                <a:path extrusionOk="0" h="2523" w="276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09775" y="1655175"/>
              <a:ext cx="84450" cy="48850"/>
            </a:xfrm>
            <a:custGeom>
              <a:rect b="b" l="l" r="r" t="t"/>
              <a:pathLst>
                <a:path extrusionOk="0" h="1954" w="3378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287475" y="1700075"/>
              <a:ext cx="20900" cy="28450"/>
            </a:xfrm>
            <a:custGeom>
              <a:rect b="b" l="l" r="r" t="t"/>
              <a:pathLst>
                <a:path extrusionOk="0" h="1138" w="836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27"/>
          <p:cNvGrpSpPr/>
          <p:nvPr/>
        </p:nvGrpSpPr>
        <p:grpSpPr>
          <a:xfrm>
            <a:off x="7546951" y="3592200"/>
            <a:ext cx="1176773" cy="730952"/>
            <a:chOff x="12403376" y="3872925"/>
            <a:chExt cx="1176773" cy="730952"/>
          </a:xfrm>
        </p:grpSpPr>
        <p:sp>
          <p:nvSpPr>
            <p:cNvPr id="709" name="Google Shape;709;p27"/>
            <p:cNvSpPr/>
            <p:nvPr/>
          </p:nvSpPr>
          <p:spPr>
            <a:xfrm>
              <a:off x="12403376" y="3901904"/>
              <a:ext cx="1176773" cy="701973"/>
            </a:xfrm>
            <a:custGeom>
              <a:rect b="b" l="l" r="r" t="t"/>
              <a:pathLst>
                <a:path extrusionOk="0" h="5523" w="9259">
                  <a:moveTo>
                    <a:pt x="4623" y="1431"/>
                  </a:moveTo>
                  <a:cubicBezTo>
                    <a:pt x="5167" y="1431"/>
                    <a:pt x="5676" y="1552"/>
                    <a:pt x="6057" y="1774"/>
                  </a:cubicBezTo>
                  <a:cubicBezTo>
                    <a:pt x="6402" y="1974"/>
                    <a:pt x="6593" y="2227"/>
                    <a:pt x="6593" y="2486"/>
                  </a:cubicBezTo>
                  <a:cubicBezTo>
                    <a:pt x="6593" y="2744"/>
                    <a:pt x="6406" y="2995"/>
                    <a:pt x="6065" y="3193"/>
                  </a:cubicBezTo>
                  <a:cubicBezTo>
                    <a:pt x="5688" y="3412"/>
                    <a:pt x="5181" y="3532"/>
                    <a:pt x="4638" y="3532"/>
                  </a:cubicBezTo>
                  <a:cubicBezTo>
                    <a:pt x="4093" y="3532"/>
                    <a:pt x="3585" y="3411"/>
                    <a:pt x="3204" y="3192"/>
                  </a:cubicBezTo>
                  <a:cubicBezTo>
                    <a:pt x="2858" y="2992"/>
                    <a:pt x="2667" y="2738"/>
                    <a:pt x="2667" y="2479"/>
                  </a:cubicBezTo>
                  <a:cubicBezTo>
                    <a:pt x="2666" y="2221"/>
                    <a:pt x="2853" y="1969"/>
                    <a:pt x="3194" y="1772"/>
                  </a:cubicBezTo>
                  <a:cubicBezTo>
                    <a:pt x="3571" y="1552"/>
                    <a:pt x="4080" y="1431"/>
                    <a:pt x="4623" y="1431"/>
                  </a:cubicBezTo>
                  <a:close/>
                  <a:moveTo>
                    <a:pt x="4256" y="1"/>
                  </a:moveTo>
                  <a:cubicBezTo>
                    <a:pt x="3693" y="4"/>
                    <a:pt x="3143" y="89"/>
                    <a:pt x="2626" y="255"/>
                  </a:cubicBezTo>
                  <a:lnTo>
                    <a:pt x="2489" y="299"/>
                  </a:lnTo>
                  <a:lnTo>
                    <a:pt x="2461" y="857"/>
                  </a:lnTo>
                  <a:cubicBezTo>
                    <a:pt x="2284" y="930"/>
                    <a:pt x="2115" y="1010"/>
                    <a:pt x="1960" y="1101"/>
                  </a:cubicBezTo>
                  <a:cubicBezTo>
                    <a:pt x="1788" y="1202"/>
                    <a:pt x="1632" y="1312"/>
                    <a:pt x="1497" y="1428"/>
                  </a:cubicBezTo>
                  <a:lnTo>
                    <a:pt x="537" y="1460"/>
                  </a:lnTo>
                  <a:lnTo>
                    <a:pt x="479" y="1520"/>
                  </a:lnTo>
                  <a:cubicBezTo>
                    <a:pt x="174" y="1830"/>
                    <a:pt x="15" y="2182"/>
                    <a:pt x="5" y="2569"/>
                  </a:cubicBezTo>
                  <a:lnTo>
                    <a:pt x="1" y="2719"/>
                  </a:lnTo>
                  <a:lnTo>
                    <a:pt x="831" y="3017"/>
                  </a:lnTo>
                  <a:cubicBezTo>
                    <a:pt x="875" y="3261"/>
                    <a:pt x="986" y="3500"/>
                    <a:pt x="1153" y="3722"/>
                  </a:cubicBezTo>
                  <a:lnTo>
                    <a:pt x="716" y="4231"/>
                  </a:lnTo>
                  <a:lnTo>
                    <a:pt x="852" y="4366"/>
                  </a:lnTo>
                  <a:cubicBezTo>
                    <a:pt x="1002" y="4515"/>
                    <a:pt x="1183" y="4650"/>
                    <a:pt x="1390" y="4769"/>
                  </a:cubicBezTo>
                  <a:cubicBezTo>
                    <a:pt x="1592" y="4887"/>
                    <a:pt x="1827" y="4990"/>
                    <a:pt x="2083" y="5079"/>
                  </a:cubicBezTo>
                  <a:lnTo>
                    <a:pt x="2148" y="5101"/>
                  </a:lnTo>
                  <a:lnTo>
                    <a:pt x="2989" y="4841"/>
                  </a:lnTo>
                  <a:cubicBezTo>
                    <a:pt x="3429" y="4966"/>
                    <a:pt x="3900" y="5040"/>
                    <a:pt x="4395" y="5058"/>
                  </a:cubicBezTo>
                  <a:lnTo>
                    <a:pt x="4923" y="5522"/>
                  </a:lnTo>
                  <a:lnTo>
                    <a:pt x="5002" y="5522"/>
                  </a:lnTo>
                  <a:cubicBezTo>
                    <a:pt x="5565" y="5520"/>
                    <a:pt x="6113" y="5436"/>
                    <a:pt x="6633" y="5269"/>
                  </a:cubicBezTo>
                  <a:lnTo>
                    <a:pt x="6770" y="5225"/>
                  </a:lnTo>
                  <a:lnTo>
                    <a:pt x="6798" y="4667"/>
                  </a:lnTo>
                  <a:cubicBezTo>
                    <a:pt x="6971" y="4595"/>
                    <a:pt x="7140" y="4513"/>
                    <a:pt x="7299" y="4422"/>
                  </a:cubicBezTo>
                  <a:cubicBezTo>
                    <a:pt x="7471" y="4321"/>
                    <a:pt x="7626" y="4211"/>
                    <a:pt x="7762" y="4094"/>
                  </a:cubicBezTo>
                  <a:lnTo>
                    <a:pt x="8722" y="4062"/>
                  </a:lnTo>
                  <a:lnTo>
                    <a:pt x="8780" y="4003"/>
                  </a:lnTo>
                  <a:cubicBezTo>
                    <a:pt x="9085" y="3693"/>
                    <a:pt x="9244" y="3340"/>
                    <a:pt x="9254" y="2954"/>
                  </a:cubicBezTo>
                  <a:lnTo>
                    <a:pt x="9258" y="2804"/>
                  </a:lnTo>
                  <a:lnTo>
                    <a:pt x="8427" y="2506"/>
                  </a:lnTo>
                  <a:cubicBezTo>
                    <a:pt x="8381" y="2260"/>
                    <a:pt x="8272" y="2021"/>
                    <a:pt x="8106" y="1800"/>
                  </a:cubicBezTo>
                  <a:lnTo>
                    <a:pt x="8542" y="1293"/>
                  </a:lnTo>
                  <a:lnTo>
                    <a:pt x="8406" y="1157"/>
                  </a:lnTo>
                  <a:cubicBezTo>
                    <a:pt x="8256" y="1009"/>
                    <a:pt x="8076" y="874"/>
                    <a:pt x="7869" y="755"/>
                  </a:cubicBezTo>
                  <a:cubicBezTo>
                    <a:pt x="7668" y="639"/>
                    <a:pt x="7434" y="533"/>
                    <a:pt x="7176" y="444"/>
                  </a:cubicBezTo>
                  <a:lnTo>
                    <a:pt x="7111" y="422"/>
                  </a:lnTo>
                  <a:lnTo>
                    <a:pt x="6270" y="683"/>
                  </a:lnTo>
                  <a:cubicBezTo>
                    <a:pt x="5830" y="558"/>
                    <a:pt x="5359" y="483"/>
                    <a:pt x="4864" y="466"/>
                  </a:cubicBezTo>
                  <a:lnTo>
                    <a:pt x="4335" y="1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3331169" y="4001678"/>
              <a:ext cx="50203" cy="159511"/>
            </a:xfrm>
            <a:custGeom>
              <a:rect b="b" l="l" r="r" t="t"/>
              <a:pathLst>
                <a:path extrusionOk="0" h="1255" w="395">
                  <a:moveTo>
                    <a:pt x="395" y="0"/>
                  </a:moveTo>
                  <a:lnTo>
                    <a:pt x="4" y="456"/>
                  </a:lnTo>
                  <a:lnTo>
                    <a:pt x="1" y="1255"/>
                  </a:lnTo>
                  <a:lnTo>
                    <a:pt x="394" y="79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2643712" y="3991891"/>
              <a:ext cx="623655" cy="282925"/>
            </a:xfrm>
            <a:custGeom>
              <a:rect b="b" l="l" r="r" t="t"/>
              <a:pathLst>
                <a:path extrusionOk="0" h="2226" w="4907">
                  <a:moveTo>
                    <a:pt x="1" y="2205"/>
                  </a:moveTo>
                  <a:cubicBezTo>
                    <a:pt x="1" y="2207"/>
                    <a:pt x="1" y="2209"/>
                    <a:pt x="1" y="2211"/>
                  </a:cubicBezTo>
                  <a:lnTo>
                    <a:pt x="1" y="2205"/>
                  </a:lnTo>
                  <a:close/>
                  <a:moveTo>
                    <a:pt x="2448" y="1"/>
                  </a:moveTo>
                  <a:cubicBezTo>
                    <a:pt x="1820" y="1"/>
                    <a:pt x="1193" y="140"/>
                    <a:pt x="716" y="417"/>
                  </a:cubicBezTo>
                  <a:cubicBezTo>
                    <a:pt x="242" y="692"/>
                    <a:pt x="5" y="1053"/>
                    <a:pt x="4" y="1412"/>
                  </a:cubicBezTo>
                  <a:lnTo>
                    <a:pt x="1" y="2205"/>
                  </a:lnTo>
                  <a:lnTo>
                    <a:pt x="1" y="2205"/>
                  </a:lnTo>
                  <a:cubicBezTo>
                    <a:pt x="4" y="1846"/>
                    <a:pt x="241" y="1488"/>
                    <a:pt x="713" y="1215"/>
                  </a:cubicBezTo>
                  <a:cubicBezTo>
                    <a:pt x="1190" y="938"/>
                    <a:pt x="1816" y="800"/>
                    <a:pt x="2444" y="800"/>
                  </a:cubicBezTo>
                  <a:cubicBezTo>
                    <a:pt x="3071" y="800"/>
                    <a:pt x="3699" y="938"/>
                    <a:pt x="4179" y="1215"/>
                  </a:cubicBezTo>
                  <a:cubicBezTo>
                    <a:pt x="4662" y="1494"/>
                    <a:pt x="4904" y="1860"/>
                    <a:pt x="4902" y="2226"/>
                  </a:cubicBezTo>
                  <a:lnTo>
                    <a:pt x="4905" y="1427"/>
                  </a:lnTo>
                  <a:cubicBezTo>
                    <a:pt x="4907" y="1063"/>
                    <a:pt x="4665" y="696"/>
                    <a:pt x="4181" y="417"/>
                  </a:cubicBezTo>
                  <a:cubicBezTo>
                    <a:pt x="3702" y="139"/>
                    <a:pt x="3074" y="1"/>
                    <a:pt x="2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2436929" y="4150385"/>
              <a:ext cx="95067" cy="135616"/>
            </a:xfrm>
            <a:custGeom>
              <a:rect b="b" l="l" r="r" t="t"/>
              <a:pathLst>
                <a:path extrusionOk="0" h="1067" w="748">
                  <a:moveTo>
                    <a:pt x="3" y="0"/>
                  </a:moveTo>
                  <a:lnTo>
                    <a:pt x="0" y="799"/>
                  </a:lnTo>
                  <a:lnTo>
                    <a:pt x="746" y="1067"/>
                  </a:lnTo>
                  <a:lnTo>
                    <a:pt x="747" y="2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2531742" y="4184448"/>
              <a:ext cx="48042" cy="202725"/>
            </a:xfrm>
            <a:custGeom>
              <a:rect b="b" l="l" r="r" t="t"/>
              <a:pathLst>
                <a:path extrusionOk="0" h="1595" w="378">
                  <a:moveTo>
                    <a:pt x="2" y="1"/>
                  </a:moveTo>
                  <a:lnTo>
                    <a:pt x="0" y="800"/>
                  </a:lnTo>
                  <a:cubicBezTo>
                    <a:pt x="24" y="1072"/>
                    <a:pt x="150" y="1344"/>
                    <a:pt x="374" y="1594"/>
                  </a:cubicBezTo>
                  <a:lnTo>
                    <a:pt x="378" y="795"/>
                  </a:lnTo>
                  <a:cubicBezTo>
                    <a:pt x="152" y="546"/>
                    <a:pt x="26" y="274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3424711" y="4194616"/>
              <a:ext cx="49186" cy="208063"/>
            </a:xfrm>
            <a:custGeom>
              <a:rect b="b" l="l" r="r" t="t"/>
              <a:pathLst>
                <a:path extrusionOk="0" h="1637" w="387">
                  <a:moveTo>
                    <a:pt x="386" y="0"/>
                  </a:moveTo>
                  <a:lnTo>
                    <a:pt x="386" y="0"/>
                  </a:lnTo>
                  <a:cubicBezTo>
                    <a:pt x="379" y="302"/>
                    <a:pt x="256" y="582"/>
                    <a:pt x="4" y="838"/>
                  </a:cubicBezTo>
                  <a:lnTo>
                    <a:pt x="1" y="1636"/>
                  </a:lnTo>
                  <a:cubicBezTo>
                    <a:pt x="253" y="1381"/>
                    <a:pt x="376" y="1101"/>
                    <a:pt x="383" y="798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3313249" y="4301252"/>
              <a:ext cx="111971" cy="105239"/>
            </a:xfrm>
            <a:custGeom>
              <a:rect b="b" l="l" r="r" t="t"/>
              <a:pathLst>
                <a:path extrusionOk="0" h="828" w="881">
                  <a:moveTo>
                    <a:pt x="881" y="0"/>
                  </a:moveTo>
                  <a:lnTo>
                    <a:pt x="2" y="29"/>
                  </a:lnTo>
                  <a:lnTo>
                    <a:pt x="0" y="827"/>
                  </a:lnTo>
                  <a:lnTo>
                    <a:pt x="879" y="797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3186027" y="4304938"/>
              <a:ext cx="127603" cy="175652"/>
            </a:xfrm>
            <a:custGeom>
              <a:rect b="b" l="l" r="r" t="t"/>
              <a:pathLst>
                <a:path extrusionOk="0" h="1382" w="1004">
                  <a:moveTo>
                    <a:pt x="1003" y="0"/>
                  </a:moveTo>
                  <a:lnTo>
                    <a:pt x="1003" y="0"/>
                  </a:lnTo>
                  <a:cubicBezTo>
                    <a:pt x="877" y="116"/>
                    <a:pt x="727" y="225"/>
                    <a:pt x="555" y="324"/>
                  </a:cubicBezTo>
                  <a:cubicBezTo>
                    <a:pt x="384" y="424"/>
                    <a:pt x="200" y="510"/>
                    <a:pt x="4" y="582"/>
                  </a:cubicBezTo>
                  <a:lnTo>
                    <a:pt x="1" y="1381"/>
                  </a:lnTo>
                  <a:cubicBezTo>
                    <a:pt x="197" y="1309"/>
                    <a:pt x="382" y="1222"/>
                    <a:pt x="553" y="1123"/>
                  </a:cubicBezTo>
                  <a:cubicBezTo>
                    <a:pt x="724" y="1023"/>
                    <a:pt x="874" y="913"/>
                    <a:pt x="1001" y="798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2762673" y="4390985"/>
              <a:ext cx="175010" cy="128371"/>
            </a:xfrm>
            <a:custGeom>
              <a:rect b="b" l="l" r="r" t="t"/>
              <a:pathLst>
                <a:path extrusionOk="0" h="1010" w="1377">
                  <a:moveTo>
                    <a:pt x="3" y="0"/>
                  </a:moveTo>
                  <a:lnTo>
                    <a:pt x="0" y="798"/>
                  </a:lnTo>
                  <a:cubicBezTo>
                    <a:pt x="432" y="927"/>
                    <a:pt x="901" y="998"/>
                    <a:pt x="1374" y="1010"/>
                  </a:cubicBezTo>
                  <a:lnTo>
                    <a:pt x="1377" y="212"/>
                  </a:lnTo>
                  <a:cubicBezTo>
                    <a:pt x="903" y="200"/>
                    <a:pt x="434" y="13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12529200" y="4343323"/>
              <a:ext cx="135737" cy="179465"/>
            </a:xfrm>
            <a:custGeom>
              <a:rect b="b" l="l" r="r" t="t"/>
              <a:pathLst>
                <a:path extrusionOk="0" h="1412" w="1068">
                  <a:moveTo>
                    <a:pt x="3" y="0"/>
                  </a:moveTo>
                  <a:lnTo>
                    <a:pt x="1" y="799"/>
                  </a:lnTo>
                  <a:cubicBezTo>
                    <a:pt x="130" y="925"/>
                    <a:pt x="282" y="1039"/>
                    <a:pt x="458" y="1141"/>
                  </a:cubicBezTo>
                  <a:cubicBezTo>
                    <a:pt x="636" y="1244"/>
                    <a:pt x="839" y="1334"/>
                    <a:pt x="1065" y="1412"/>
                  </a:cubicBezTo>
                  <a:lnTo>
                    <a:pt x="1067" y="614"/>
                  </a:lnTo>
                  <a:cubicBezTo>
                    <a:pt x="842" y="536"/>
                    <a:pt x="638" y="446"/>
                    <a:pt x="461" y="342"/>
                  </a:cubicBezTo>
                  <a:cubicBezTo>
                    <a:pt x="284" y="242"/>
                    <a:pt x="131" y="127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2664556" y="4391112"/>
              <a:ext cx="98626" cy="131676"/>
            </a:xfrm>
            <a:custGeom>
              <a:rect b="b" l="l" r="r" t="t"/>
              <a:pathLst>
                <a:path extrusionOk="0" h="1036" w="776">
                  <a:moveTo>
                    <a:pt x="775" y="0"/>
                  </a:moveTo>
                  <a:lnTo>
                    <a:pt x="2" y="238"/>
                  </a:lnTo>
                  <a:lnTo>
                    <a:pt x="0" y="1036"/>
                  </a:lnTo>
                  <a:lnTo>
                    <a:pt x="772" y="797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13182976" y="4378911"/>
              <a:ext cx="3304" cy="166120"/>
            </a:xfrm>
            <a:custGeom>
              <a:rect b="b" l="l" r="r" t="t"/>
              <a:pathLst>
                <a:path extrusionOk="0" h="1307" w="26">
                  <a:moveTo>
                    <a:pt x="26" y="0"/>
                  </a:moveTo>
                  <a:lnTo>
                    <a:pt x="2" y="509"/>
                  </a:lnTo>
                  <a:lnTo>
                    <a:pt x="0" y="1306"/>
                  </a:lnTo>
                  <a:lnTo>
                    <a:pt x="24" y="79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6A1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12937175" y="4417930"/>
              <a:ext cx="62022" cy="155697"/>
            </a:xfrm>
            <a:custGeom>
              <a:rect b="b" l="l" r="r" t="t"/>
              <a:pathLst>
                <a:path extrusionOk="0" h="1225" w="488">
                  <a:moveTo>
                    <a:pt x="4" y="0"/>
                  </a:moveTo>
                  <a:lnTo>
                    <a:pt x="1" y="798"/>
                  </a:lnTo>
                  <a:lnTo>
                    <a:pt x="486" y="1225"/>
                  </a:lnTo>
                  <a:lnTo>
                    <a:pt x="487" y="4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12436929" y="3872925"/>
              <a:ext cx="1036460" cy="599149"/>
            </a:xfrm>
            <a:custGeom>
              <a:rect b="b" l="l" r="r" t="t"/>
              <a:pathLst>
                <a:path extrusionOk="0" h="4714" w="8155">
                  <a:moveTo>
                    <a:pt x="4074" y="939"/>
                  </a:moveTo>
                  <a:cubicBezTo>
                    <a:pt x="4702" y="939"/>
                    <a:pt x="5330" y="1077"/>
                    <a:pt x="5810" y="1354"/>
                  </a:cubicBezTo>
                  <a:cubicBezTo>
                    <a:pt x="6769" y="1908"/>
                    <a:pt x="6774" y="2807"/>
                    <a:pt x="5821" y="3361"/>
                  </a:cubicBezTo>
                  <a:cubicBezTo>
                    <a:pt x="5343" y="3638"/>
                    <a:pt x="4717" y="3777"/>
                    <a:pt x="4089" y="3777"/>
                  </a:cubicBezTo>
                  <a:cubicBezTo>
                    <a:pt x="3462" y="3777"/>
                    <a:pt x="2834" y="3638"/>
                    <a:pt x="2354" y="3361"/>
                  </a:cubicBezTo>
                  <a:cubicBezTo>
                    <a:pt x="1393" y="2806"/>
                    <a:pt x="1390" y="1908"/>
                    <a:pt x="2344" y="1354"/>
                  </a:cubicBezTo>
                  <a:cubicBezTo>
                    <a:pt x="2820" y="1077"/>
                    <a:pt x="3447" y="939"/>
                    <a:pt x="4074" y="939"/>
                  </a:cubicBezTo>
                  <a:close/>
                  <a:moveTo>
                    <a:pt x="3734" y="0"/>
                  </a:moveTo>
                  <a:cubicBezTo>
                    <a:pt x="3225" y="2"/>
                    <a:pt x="2743" y="79"/>
                    <a:pt x="2287" y="227"/>
                  </a:cubicBezTo>
                  <a:lnTo>
                    <a:pt x="2262" y="733"/>
                  </a:lnTo>
                  <a:cubicBezTo>
                    <a:pt x="2067" y="806"/>
                    <a:pt x="1881" y="891"/>
                    <a:pt x="1711" y="991"/>
                  </a:cubicBezTo>
                  <a:cubicBezTo>
                    <a:pt x="1539" y="1091"/>
                    <a:pt x="1389" y="1200"/>
                    <a:pt x="1263" y="1315"/>
                  </a:cubicBezTo>
                  <a:lnTo>
                    <a:pt x="383" y="1345"/>
                  </a:lnTo>
                  <a:cubicBezTo>
                    <a:pt x="131" y="1601"/>
                    <a:pt x="8" y="1881"/>
                    <a:pt x="0" y="2183"/>
                  </a:cubicBezTo>
                  <a:lnTo>
                    <a:pt x="746" y="2452"/>
                  </a:lnTo>
                  <a:cubicBezTo>
                    <a:pt x="770" y="2725"/>
                    <a:pt x="896" y="2997"/>
                    <a:pt x="1120" y="3246"/>
                  </a:cubicBezTo>
                  <a:lnTo>
                    <a:pt x="728" y="3701"/>
                  </a:lnTo>
                  <a:cubicBezTo>
                    <a:pt x="857" y="3828"/>
                    <a:pt x="1010" y="3942"/>
                    <a:pt x="1186" y="4043"/>
                  </a:cubicBezTo>
                  <a:cubicBezTo>
                    <a:pt x="1363" y="4147"/>
                    <a:pt x="1566" y="4237"/>
                    <a:pt x="1792" y="4315"/>
                  </a:cubicBezTo>
                  <a:lnTo>
                    <a:pt x="2565" y="4076"/>
                  </a:lnTo>
                  <a:cubicBezTo>
                    <a:pt x="2996" y="4205"/>
                    <a:pt x="3465" y="4275"/>
                    <a:pt x="3938" y="4288"/>
                  </a:cubicBezTo>
                  <a:lnTo>
                    <a:pt x="4423" y="4714"/>
                  </a:lnTo>
                  <a:cubicBezTo>
                    <a:pt x="4934" y="4713"/>
                    <a:pt x="5415" y="4636"/>
                    <a:pt x="5872" y="4490"/>
                  </a:cubicBezTo>
                  <a:lnTo>
                    <a:pt x="5896" y="3981"/>
                  </a:lnTo>
                  <a:cubicBezTo>
                    <a:pt x="6092" y="3911"/>
                    <a:pt x="6277" y="3824"/>
                    <a:pt x="6444" y="3725"/>
                  </a:cubicBezTo>
                  <a:cubicBezTo>
                    <a:pt x="6616" y="3625"/>
                    <a:pt x="6766" y="3515"/>
                    <a:pt x="6892" y="3400"/>
                  </a:cubicBezTo>
                  <a:lnTo>
                    <a:pt x="7772" y="3370"/>
                  </a:lnTo>
                  <a:cubicBezTo>
                    <a:pt x="8024" y="3115"/>
                    <a:pt x="8147" y="2834"/>
                    <a:pt x="8154" y="2532"/>
                  </a:cubicBezTo>
                  <a:lnTo>
                    <a:pt x="7409" y="2265"/>
                  </a:lnTo>
                  <a:cubicBezTo>
                    <a:pt x="7384" y="1992"/>
                    <a:pt x="7260" y="1720"/>
                    <a:pt x="7036" y="1470"/>
                  </a:cubicBezTo>
                  <a:lnTo>
                    <a:pt x="7428" y="1014"/>
                  </a:lnTo>
                  <a:cubicBezTo>
                    <a:pt x="7300" y="889"/>
                    <a:pt x="7149" y="775"/>
                    <a:pt x="6973" y="673"/>
                  </a:cubicBezTo>
                  <a:cubicBezTo>
                    <a:pt x="6793" y="570"/>
                    <a:pt x="6590" y="480"/>
                    <a:pt x="6364" y="400"/>
                  </a:cubicBezTo>
                  <a:lnTo>
                    <a:pt x="5593" y="640"/>
                  </a:lnTo>
                  <a:cubicBezTo>
                    <a:pt x="5161" y="511"/>
                    <a:pt x="4692" y="441"/>
                    <a:pt x="4220" y="428"/>
                  </a:cubicBezTo>
                  <a:lnTo>
                    <a:pt x="3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12998816" y="4443477"/>
              <a:ext cx="184542" cy="130150"/>
            </a:xfrm>
            <a:custGeom>
              <a:rect b="b" l="l" r="r" t="t"/>
              <a:pathLst>
                <a:path extrusionOk="0" h="1024" w="1452">
                  <a:moveTo>
                    <a:pt x="1451" y="1"/>
                  </a:moveTo>
                  <a:lnTo>
                    <a:pt x="1451" y="1"/>
                  </a:lnTo>
                  <a:cubicBezTo>
                    <a:pt x="994" y="147"/>
                    <a:pt x="514" y="225"/>
                    <a:pt x="2" y="225"/>
                  </a:cubicBezTo>
                  <a:lnTo>
                    <a:pt x="0" y="1024"/>
                  </a:lnTo>
                  <a:cubicBezTo>
                    <a:pt x="510" y="1022"/>
                    <a:pt x="992" y="946"/>
                    <a:pt x="1448" y="798"/>
                  </a:cubicBezTo>
                  <a:lnTo>
                    <a:pt x="1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7140950" y="4303735"/>
            <a:ext cx="911907" cy="548818"/>
            <a:chOff x="11441012" y="4012735"/>
            <a:chExt cx="911907" cy="548818"/>
          </a:xfrm>
        </p:grpSpPr>
        <p:sp>
          <p:nvSpPr>
            <p:cNvPr id="725" name="Google Shape;725;p27"/>
            <p:cNvSpPr/>
            <p:nvPr/>
          </p:nvSpPr>
          <p:spPr>
            <a:xfrm>
              <a:off x="11441012" y="4012735"/>
              <a:ext cx="911907" cy="548818"/>
            </a:xfrm>
            <a:custGeom>
              <a:rect b="b" l="l" r="r" t="t"/>
              <a:pathLst>
                <a:path extrusionOk="0" h="4318" w="7175">
                  <a:moveTo>
                    <a:pt x="3582" y="1285"/>
                  </a:moveTo>
                  <a:cubicBezTo>
                    <a:pt x="3904" y="1285"/>
                    <a:pt x="4217" y="1359"/>
                    <a:pt x="4440" y="1487"/>
                  </a:cubicBezTo>
                  <a:cubicBezTo>
                    <a:pt x="4629" y="1597"/>
                    <a:pt x="4738" y="1734"/>
                    <a:pt x="4738" y="1866"/>
                  </a:cubicBezTo>
                  <a:cubicBezTo>
                    <a:pt x="4738" y="1998"/>
                    <a:pt x="4632" y="2134"/>
                    <a:pt x="4446" y="2243"/>
                  </a:cubicBezTo>
                  <a:cubicBezTo>
                    <a:pt x="4223" y="2372"/>
                    <a:pt x="3912" y="2445"/>
                    <a:pt x="3590" y="2445"/>
                  </a:cubicBezTo>
                  <a:cubicBezTo>
                    <a:pt x="3268" y="2445"/>
                    <a:pt x="2956" y="2372"/>
                    <a:pt x="2733" y="2243"/>
                  </a:cubicBezTo>
                  <a:cubicBezTo>
                    <a:pt x="2543" y="2132"/>
                    <a:pt x="2434" y="1995"/>
                    <a:pt x="2434" y="1862"/>
                  </a:cubicBezTo>
                  <a:cubicBezTo>
                    <a:pt x="2434" y="1732"/>
                    <a:pt x="2540" y="1595"/>
                    <a:pt x="2726" y="1488"/>
                  </a:cubicBezTo>
                  <a:cubicBezTo>
                    <a:pt x="2947" y="1359"/>
                    <a:pt x="3260" y="1285"/>
                    <a:pt x="3582" y="1285"/>
                  </a:cubicBezTo>
                  <a:close/>
                  <a:moveTo>
                    <a:pt x="3304" y="1"/>
                  </a:moveTo>
                  <a:cubicBezTo>
                    <a:pt x="2868" y="1"/>
                    <a:pt x="2444" y="67"/>
                    <a:pt x="2043" y="196"/>
                  </a:cubicBezTo>
                  <a:lnTo>
                    <a:pt x="1906" y="240"/>
                  </a:lnTo>
                  <a:lnTo>
                    <a:pt x="1884" y="670"/>
                  </a:lnTo>
                  <a:cubicBezTo>
                    <a:pt x="1759" y="721"/>
                    <a:pt x="1637" y="782"/>
                    <a:pt x="1523" y="848"/>
                  </a:cubicBezTo>
                  <a:cubicBezTo>
                    <a:pt x="1394" y="923"/>
                    <a:pt x="1278" y="1004"/>
                    <a:pt x="1176" y="1091"/>
                  </a:cubicBezTo>
                  <a:lnTo>
                    <a:pt x="440" y="1116"/>
                  </a:lnTo>
                  <a:lnTo>
                    <a:pt x="382" y="1175"/>
                  </a:lnTo>
                  <a:cubicBezTo>
                    <a:pt x="138" y="1422"/>
                    <a:pt x="12" y="1703"/>
                    <a:pt x="4" y="2010"/>
                  </a:cubicBezTo>
                  <a:lnTo>
                    <a:pt x="1" y="2160"/>
                  </a:lnTo>
                  <a:lnTo>
                    <a:pt x="642" y="2389"/>
                  </a:lnTo>
                  <a:cubicBezTo>
                    <a:pt x="679" y="2563"/>
                    <a:pt x="755" y="2731"/>
                    <a:pt x="869" y="2889"/>
                  </a:cubicBezTo>
                  <a:lnTo>
                    <a:pt x="530" y="3282"/>
                  </a:lnTo>
                  <a:lnTo>
                    <a:pt x="667" y="3418"/>
                  </a:lnTo>
                  <a:cubicBezTo>
                    <a:pt x="785" y="3534"/>
                    <a:pt x="926" y="3640"/>
                    <a:pt x="1087" y="3733"/>
                  </a:cubicBezTo>
                  <a:cubicBezTo>
                    <a:pt x="1243" y="3824"/>
                    <a:pt x="1426" y="3904"/>
                    <a:pt x="1625" y="3975"/>
                  </a:cubicBezTo>
                  <a:lnTo>
                    <a:pt x="1690" y="3996"/>
                  </a:lnTo>
                  <a:lnTo>
                    <a:pt x="2335" y="3796"/>
                  </a:lnTo>
                  <a:cubicBezTo>
                    <a:pt x="2666" y="3891"/>
                    <a:pt x="3019" y="3945"/>
                    <a:pt x="3387" y="3960"/>
                  </a:cubicBezTo>
                  <a:lnTo>
                    <a:pt x="3795" y="4318"/>
                  </a:lnTo>
                  <a:lnTo>
                    <a:pt x="3873" y="4318"/>
                  </a:lnTo>
                  <a:cubicBezTo>
                    <a:pt x="4307" y="4317"/>
                    <a:pt x="4731" y="4251"/>
                    <a:pt x="5133" y="4121"/>
                  </a:cubicBezTo>
                  <a:lnTo>
                    <a:pt x="5270" y="4078"/>
                  </a:lnTo>
                  <a:lnTo>
                    <a:pt x="5292" y="3648"/>
                  </a:lnTo>
                  <a:cubicBezTo>
                    <a:pt x="5418" y="3594"/>
                    <a:pt x="5539" y="3535"/>
                    <a:pt x="5653" y="3469"/>
                  </a:cubicBezTo>
                  <a:cubicBezTo>
                    <a:pt x="5780" y="3395"/>
                    <a:pt x="5897" y="3313"/>
                    <a:pt x="6001" y="3226"/>
                  </a:cubicBezTo>
                  <a:lnTo>
                    <a:pt x="6739" y="3202"/>
                  </a:lnTo>
                  <a:lnTo>
                    <a:pt x="6797" y="3143"/>
                  </a:lnTo>
                  <a:cubicBezTo>
                    <a:pt x="7039" y="2895"/>
                    <a:pt x="7167" y="2614"/>
                    <a:pt x="7173" y="2308"/>
                  </a:cubicBezTo>
                  <a:lnTo>
                    <a:pt x="7175" y="2158"/>
                  </a:lnTo>
                  <a:lnTo>
                    <a:pt x="6533" y="1928"/>
                  </a:lnTo>
                  <a:cubicBezTo>
                    <a:pt x="6497" y="1755"/>
                    <a:pt x="6419" y="1585"/>
                    <a:pt x="6307" y="1428"/>
                  </a:cubicBezTo>
                  <a:lnTo>
                    <a:pt x="6647" y="1034"/>
                  </a:lnTo>
                  <a:lnTo>
                    <a:pt x="6508" y="898"/>
                  </a:lnTo>
                  <a:cubicBezTo>
                    <a:pt x="6391" y="782"/>
                    <a:pt x="6249" y="676"/>
                    <a:pt x="6088" y="583"/>
                  </a:cubicBezTo>
                  <a:cubicBezTo>
                    <a:pt x="5930" y="492"/>
                    <a:pt x="5749" y="411"/>
                    <a:pt x="5550" y="342"/>
                  </a:cubicBezTo>
                  <a:lnTo>
                    <a:pt x="5485" y="320"/>
                  </a:lnTo>
                  <a:lnTo>
                    <a:pt x="4842" y="520"/>
                  </a:lnTo>
                  <a:cubicBezTo>
                    <a:pt x="4509" y="426"/>
                    <a:pt x="4155" y="372"/>
                    <a:pt x="3787" y="356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2110549" y="4121660"/>
              <a:ext cx="34570" cy="132947"/>
            </a:xfrm>
            <a:custGeom>
              <a:rect b="b" l="l" r="r" t="t"/>
              <a:pathLst>
                <a:path extrusionOk="0" h="1046" w="272">
                  <a:moveTo>
                    <a:pt x="272" y="1"/>
                  </a:moveTo>
                  <a:lnTo>
                    <a:pt x="2" y="312"/>
                  </a:lnTo>
                  <a:lnTo>
                    <a:pt x="0" y="1046"/>
                  </a:lnTo>
                  <a:lnTo>
                    <a:pt x="271" y="73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1658091" y="4124965"/>
              <a:ext cx="391707" cy="207300"/>
            </a:xfrm>
            <a:custGeom>
              <a:rect b="b" l="l" r="r" t="t"/>
              <a:pathLst>
                <a:path extrusionOk="0" h="1631" w="3082">
                  <a:moveTo>
                    <a:pt x="1" y="1618"/>
                  </a:moveTo>
                  <a:cubicBezTo>
                    <a:pt x="1" y="1619"/>
                    <a:pt x="1" y="1620"/>
                    <a:pt x="1" y="1621"/>
                  </a:cubicBezTo>
                  <a:lnTo>
                    <a:pt x="1" y="1618"/>
                  </a:lnTo>
                  <a:close/>
                  <a:moveTo>
                    <a:pt x="1537" y="1"/>
                  </a:moveTo>
                  <a:cubicBezTo>
                    <a:pt x="1143" y="1"/>
                    <a:pt x="749" y="88"/>
                    <a:pt x="449" y="262"/>
                  </a:cubicBezTo>
                  <a:cubicBezTo>
                    <a:pt x="153" y="436"/>
                    <a:pt x="3" y="662"/>
                    <a:pt x="3" y="887"/>
                  </a:cubicBezTo>
                  <a:lnTo>
                    <a:pt x="1" y="1618"/>
                  </a:lnTo>
                  <a:lnTo>
                    <a:pt x="1" y="1618"/>
                  </a:lnTo>
                  <a:cubicBezTo>
                    <a:pt x="2" y="1394"/>
                    <a:pt x="152" y="1169"/>
                    <a:pt x="448" y="996"/>
                  </a:cubicBezTo>
                  <a:cubicBezTo>
                    <a:pt x="749" y="822"/>
                    <a:pt x="1142" y="735"/>
                    <a:pt x="1537" y="735"/>
                  </a:cubicBezTo>
                  <a:cubicBezTo>
                    <a:pt x="1931" y="735"/>
                    <a:pt x="2325" y="822"/>
                    <a:pt x="2627" y="996"/>
                  </a:cubicBezTo>
                  <a:cubicBezTo>
                    <a:pt x="2926" y="1169"/>
                    <a:pt x="3079" y="1397"/>
                    <a:pt x="3080" y="1624"/>
                  </a:cubicBezTo>
                  <a:lnTo>
                    <a:pt x="3080" y="1624"/>
                  </a:lnTo>
                  <a:lnTo>
                    <a:pt x="3082" y="897"/>
                  </a:lnTo>
                  <a:cubicBezTo>
                    <a:pt x="3082" y="667"/>
                    <a:pt x="2930" y="437"/>
                    <a:pt x="2628" y="262"/>
                  </a:cubicBezTo>
                  <a:cubicBezTo>
                    <a:pt x="2326" y="88"/>
                    <a:pt x="1931" y="1"/>
                    <a:pt x="1537" y="1"/>
                  </a:cubicBezTo>
                  <a:close/>
                  <a:moveTo>
                    <a:pt x="3080" y="1624"/>
                  </a:moveTo>
                  <a:lnTo>
                    <a:pt x="3080" y="1630"/>
                  </a:lnTo>
                  <a:cubicBezTo>
                    <a:pt x="3080" y="1628"/>
                    <a:pt x="3080" y="1626"/>
                    <a:pt x="3080" y="1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1499603" y="4223213"/>
              <a:ext cx="65073" cy="116678"/>
            </a:xfrm>
            <a:custGeom>
              <a:rect b="b" l="l" r="r" t="t"/>
              <a:pathLst>
                <a:path extrusionOk="0" h="918" w="512">
                  <a:moveTo>
                    <a:pt x="2" y="1"/>
                  </a:moveTo>
                  <a:lnTo>
                    <a:pt x="1" y="734"/>
                  </a:lnTo>
                  <a:lnTo>
                    <a:pt x="510" y="917"/>
                  </a:lnTo>
                  <a:lnTo>
                    <a:pt x="511" y="18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1564422" y="4246599"/>
              <a:ext cx="32663" cy="162307"/>
            </a:xfrm>
            <a:custGeom>
              <a:rect b="b" l="l" r="r" t="t"/>
              <a:pathLst>
                <a:path extrusionOk="0" h="1277" w="257">
                  <a:moveTo>
                    <a:pt x="1" y="1"/>
                  </a:moveTo>
                  <a:lnTo>
                    <a:pt x="0" y="734"/>
                  </a:lnTo>
                  <a:cubicBezTo>
                    <a:pt x="17" y="921"/>
                    <a:pt x="101" y="1106"/>
                    <a:pt x="255" y="1277"/>
                  </a:cubicBezTo>
                  <a:lnTo>
                    <a:pt x="256" y="543"/>
                  </a:lnTo>
                  <a:cubicBezTo>
                    <a:pt x="103" y="373"/>
                    <a:pt x="18" y="18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2174732" y="4253463"/>
              <a:ext cx="33426" cy="166247"/>
            </a:xfrm>
            <a:custGeom>
              <a:rect b="b" l="l" r="r" t="t"/>
              <a:pathLst>
                <a:path extrusionOk="0" h="1308" w="263">
                  <a:moveTo>
                    <a:pt x="263" y="0"/>
                  </a:moveTo>
                  <a:cubicBezTo>
                    <a:pt x="258" y="207"/>
                    <a:pt x="172" y="398"/>
                    <a:pt x="2" y="574"/>
                  </a:cubicBezTo>
                  <a:lnTo>
                    <a:pt x="0" y="1308"/>
                  </a:lnTo>
                  <a:cubicBezTo>
                    <a:pt x="171" y="1132"/>
                    <a:pt x="258" y="941"/>
                    <a:pt x="262" y="73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2098348" y="4326291"/>
              <a:ext cx="76511" cy="95961"/>
            </a:xfrm>
            <a:custGeom>
              <a:rect b="b" l="l" r="r" t="t"/>
              <a:pathLst>
                <a:path extrusionOk="0" h="755" w="602">
                  <a:moveTo>
                    <a:pt x="601" y="1"/>
                  </a:moveTo>
                  <a:lnTo>
                    <a:pt x="1" y="20"/>
                  </a:lnTo>
                  <a:lnTo>
                    <a:pt x="0" y="754"/>
                  </a:lnTo>
                  <a:lnTo>
                    <a:pt x="600" y="7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2011288" y="4328833"/>
              <a:ext cx="87314" cy="143877"/>
            </a:xfrm>
            <a:custGeom>
              <a:rect b="b" l="l" r="r" t="t"/>
              <a:pathLst>
                <a:path extrusionOk="0" h="1132" w="687">
                  <a:moveTo>
                    <a:pt x="686" y="0"/>
                  </a:moveTo>
                  <a:cubicBezTo>
                    <a:pt x="599" y="79"/>
                    <a:pt x="497" y="153"/>
                    <a:pt x="378" y="222"/>
                  </a:cubicBezTo>
                  <a:cubicBezTo>
                    <a:pt x="262" y="289"/>
                    <a:pt x="137" y="348"/>
                    <a:pt x="3" y="397"/>
                  </a:cubicBezTo>
                  <a:lnTo>
                    <a:pt x="1" y="1131"/>
                  </a:lnTo>
                  <a:cubicBezTo>
                    <a:pt x="135" y="1081"/>
                    <a:pt x="261" y="1023"/>
                    <a:pt x="377" y="955"/>
                  </a:cubicBezTo>
                  <a:cubicBezTo>
                    <a:pt x="496" y="887"/>
                    <a:pt x="598" y="813"/>
                    <a:pt x="685" y="734"/>
                  </a:cubicBezTo>
                  <a:lnTo>
                    <a:pt x="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1722274" y="4387680"/>
              <a:ext cx="119469" cy="111721"/>
            </a:xfrm>
            <a:custGeom>
              <a:rect b="b" l="l" r="r" t="t"/>
              <a:pathLst>
                <a:path extrusionOk="0" h="879" w="940">
                  <a:moveTo>
                    <a:pt x="1" y="0"/>
                  </a:moveTo>
                  <a:lnTo>
                    <a:pt x="0" y="734"/>
                  </a:lnTo>
                  <a:cubicBezTo>
                    <a:pt x="295" y="822"/>
                    <a:pt x="615" y="870"/>
                    <a:pt x="939" y="879"/>
                  </a:cubicBezTo>
                  <a:lnTo>
                    <a:pt x="940" y="145"/>
                  </a:lnTo>
                  <a:cubicBezTo>
                    <a:pt x="616" y="136"/>
                    <a:pt x="296" y="8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1562642" y="4355143"/>
              <a:ext cx="92779" cy="146673"/>
            </a:xfrm>
            <a:custGeom>
              <a:rect b="b" l="l" r="r" t="t"/>
              <a:pathLst>
                <a:path extrusionOk="0" h="1154" w="730">
                  <a:moveTo>
                    <a:pt x="2" y="0"/>
                  </a:moveTo>
                  <a:lnTo>
                    <a:pt x="1" y="734"/>
                  </a:lnTo>
                  <a:cubicBezTo>
                    <a:pt x="88" y="821"/>
                    <a:pt x="192" y="898"/>
                    <a:pt x="312" y="967"/>
                  </a:cubicBezTo>
                  <a:cubicBezTo>
                    <a:pt x="435" y="1039"/>
                    <a:pt x="573" y="1100"/>
                    <a:pt x="728" y="1153"/>
                  </a:cubicBezTo>
                  <a:lnTo>
                    <a:pt x="729" y="420"/>
                  </a:lnTo>
                  <a:cubicBezTo>
                    <a:pt x="575" y="366"/>
                    <a:pt x="436" y="304"/>
                    <a:pt x="314" y="234"/>
                  </a:cubicBezTo>
                  <a:cubicBezTo>
                    <a:pt x="193" y="164"/>
                    <a:pt x="88" y="87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1655167" y="4387680"/>
              <a:ext cx="67360" cy="114136"/>
            </a:xfrm>
            <a:custGeom>
              <a:rect b="b" l="l" r="r" t="t"/>
              <a:pathLst>
                <a:path extrusionOk="0" h="898" w="530">
                  <a:moveTo>
                    <a:pt x="529" y="0"/>
                  </a:moveTo>
                  <a:lnTo>
                    <a:pt x="1" y="164"/>
                  </a:lnTo>
                  <a:lnTo>
                    <a:pt x="0" y="897"/>
                  </a:lnTo>
                  <a:lnTo>
                    <a:pt x="527" y="73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2009254" y="4379419"/>
              <a:ext cx="2415" cy="137395"/>
            </a:xfrm>
            <a:custGeom>
              <a:rect b="b" l="l" r="r" t="t"/>
              <a:pathLst>
                <a:path extrusionOk="0" h="1081" w="19">
                  <a:moveTo>
                    <a:pt x="19" y="0"/>
                  </a:moveTo>
                  <a:lnTo>
                    <a:pt x="1" y="347"/>
                  </a:lnTo>
                  <a:lnTo>
                    <a:pt x="0" y="1080"/>
                  </a:lnTo>
                  <a:lnTo>
                    <a:pt x="17" y="73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6A1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11841235" y="4406110"/>
              <a:ext cx="42704" cy="130278"/>
            </a:xfrm>
            <a:custGeom>
              <a:rect b="b" l="l" r="r" t="t"/>
              <a:pathLst>
                <a:path extrusionOk="0" h="1025" w="336">
                  <a:moveTo>
                    <a:pt x="4" y="0"/>
                  </a:moveTo>
                  <a:lnTo>
                    <a:pt x="1" y="734"/>
                  </a:lnTo>
                  <a:lnTo>
                    <a:pt x="334" y="1024"/>
                  </a:lnTo>
                  <a:lnTo>
                    <a:pt x="335" y="29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11499603" y="4033834"/>
              <a:ext cx="708428" cy="409389"/>
            </a:xfrm>
            <a:custGeom>
              <a:rect b="b" l="l" r="r" t="t"/>
              <a:pathLst>
                <a:path extrusionOk="0" h="3221" w="5574">
                  <a:moveTo>
                    <a:pt x="2784" y="718"/>
                  </a:moveTo>
                  <a:cubicBezTo>
                    <a:pt x="3178" y="718"/>
                    <a:pt x="3572" y="805"/>
                    <a:pt x="3874" y="979"/>
                  </a:cubicBezTo>
                  <a:cubicBezTo>
                    <a:pt x="4476" y="1327"/>
                    <a:pt x="4480" y="1892"/>
                    <a:pt x="3880" y="2240"/>
                  </a:cubicBezTo>
                  <a:cubicBezTo>
                    <a:pt x="3581" y="2414"/>
                    <a:pt x="3188" y="2501"/>
                    <a:pt x="2795" y="2501"/>
                  </a:cubicBezTo>
                  <a:cubicBezTo>
                    <a:pt x="2401" y="2501"/>
                    <a:pt x="2007" y="2414"/>
                    <a:pt x="1705" y="2240"/>
                  </a:cubicBezTo>
                  <a:cubicBezTo>
                    <a:pt x="1100" y="1892"/>
                    <a:pt x="1096" y="1328"/>
                    <a:pt x="1695" y="979"/>
                  </a:cubicBezTo>
                  <a:cubicBezTo>
                    <a:pt x="1996" y="805"/>
                    <a:pt x="2389" y="718"/>
                    <a:pt x="2784" y="718"/>
                  </a:cubicBezTo>
                  <a:close/>
                  <a:moveTo>
                    <a:pt x="2552" y="0"/>
                  </a:moveTo>
                  <a:cubicBezTo>
                    <a:pt x="2203" y="1"/>
                    <a:pt x="1875" y="54"/>
                    <a:pt x="1564" y="153"/>
                  </a:cubicBezTo>
                  <a:lnTo>
                    <a:pt x="1547" y="502"/>
                  </a:lnTo>
                  <a:cubicBezTo>
                    <a:pt x="1412" y="550"/>
                    <a:pt x="1287" y="608"/>
                    <a:pt x="1169" y="677"/>
                  </a:cubicBezTo>
                  <a:cubicBezTo>
                    <a:pt x="1053" y="744"/>
                    <a:pt x="950" y="819"/>
                    <a:pt x="864" y="897"/>
                  </a:cubicBezTo>
                  <a:lnTo>
                    <a:pt x="263" y="918"/>
                  </a:lnTo>
                  <a:cubicBezTo>
                    <a:pt x="92" y="1094"/>
                    <a:pt x="6" y="1285"/>
                    <a:pt x="1" y="1492"/>
                  </a:cubicBezTo>
                  <a:lnTo>
                    <a:pt x="510" y="1676"/>
                  </a:lnTo>
                  <a:cubicBezTo>
                    <a:pt x="527" y="1863"/>
                    <a:pt x="611" y="2048"/>
                    <a:pt x="765" y="2218"/>
                  </a:cubicBezTo>
                  <a:lnTo>
                    <a:pt x="498" y="2529"/>
                  </a:lnTo>
                  <a:cubicBezTo>
                    <a:pt x="586" y="2616"/>
                    <a:pt x="689" y="2693"/>
                    <a:pt x="810" y="2764"/>
                  </a:cubicBezTo>
                  <a:cubicBezTo>
                    <a:pt x="932" y="2834"/>
                    <a:pt x="1070" y="2895"/>
                    <a:pt x="1225" y="2949"/>
                  </a:cubicBezTo>
                  <a:lnTo>
                    <a:pt x="1752" y="2785"/>
                  </a:lnTo>
                  <a:cubicBezTo>
                    <a:pt x="2047" y="2873"/>
                    <a:pt x="2367" y="2921"/>
                    <a:pt x="2691" y="2930"/>
                  </a:cubicBezTo>
                  <a:lnTo>
                    <a:pt x="3023" y="3221"/>
                  </a:lnTo>
                  <a:cubicBezTo>
                    <a:pt x="3371" y="3220"/>
                    <a:pt x="3700" y="3168"/>
                    <a:pt x="4011" y="3067"/>
                  </a:cubicBezTo>
                  <a:lnTo>
                    <a:pt x="4029" y="2719"/>
                  </a:lnTo>
                  <a:cubicBezTo>
                    <a:pt x="4163" y="2671"/>
                    <a:pt x="4288" y="2611"/>
                    <a:pt x="4404" y="2544"/>
                  </a:cubicBezTo>
                  <a:cubicBezTo>
                    <a:pt x="4523" y="2475"/>
                    <a:pt x="4625" y="2402"/>
                    <a:pt x="4712" y="2322"/>
                  </a:cubicBezTo>
                  <a:lnTo>
                    <a:pt x="5312" y="2302"/>
                  </a:lnTo>
                  <a:cubicBezTo>
                    <a:pt x="5483" y="2126"/>
                    <a:pt x="5570" y="1935"/>
                    <a:pt x="5574" y="1728"/>
                  </a:cubicBezTo>
                  <a:lnTo>
                    <a:pt x="5064" y="1545"/>
                  </a:lnTo>
                  <a:cubicBezTo>
                    <a:pt x="5048" y="1357"/>
                    <a:pt x="4962" y="1173"/>
                    <a:pt x="4809" y="1003"/>
                  </a:cubicBezTo>
                  <a:lnTo>
                    <a:pt x="5078" y="691"/>
                  </a:lnTo>
                  <a:cubicBezTo>
                    <a:pt x="4990" y="605"/>
                    <a:pt x="4885" y="527"/>
                    <a:pt x="4765" y="457"/>
                  </a:cubicBezTo>
                  <a:cubicBezTo>
                    <a:pt x="4642" y="386"/>
                    <a:pt x="4504" y="324"/>
                    <a:pt x="4350" y="271"/>
                  </a:cubicBezTo>
                  <a:lnTo>
                    <a:pt x="3823" y="435"/>
                  </a:lnTo>
                  <a:cubicBezTo>
                    <a:pt x="3529" y="348"/>
                    <a:pt x="3207" y="298"/>
                    <a:pt x="2884" y="291"/>
                  </a:cubicBezTo>
                  <a:lnTo>
                    <a:pt x="2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1883684" y="4423396"/>
              <a:ext cx="125824" cy="112992"/>
            </a:xfrm>
            <a:custGeom>
              <a:rect b="b" l="l" r="r" t="t"/>
              <a:pathLst>
                <a:path extrusionOk="0" h="889" w="990">
                  <a:moveTo>
                    <a:pt x="989" y="1"/>
                  </a:moveTo>
                  <a:lnTo>
                    <a:pt x="989" y="1"/>
                  </a:lnTo>
                  <a:cubicBezTo>
                    <a:pt x="678" y="102"/>
                    <a:pt x="349" y="155"/>
                    <a:pt x="1" y="155"/>
                  </a:cubicBezTo>
                  <a:lnTo>
                    <a:pt x="0" y="888"/>
                  </a:lnTo>
                  <a:cubicBezTo>
                    <a:pt x="348" y="887"/>
                    <a:pt x="677" y="836"/>
                    <a:pt x="988" y="734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/>
          <p:nvPr/>
        </p:nvSpPr>
        <p:spPr>
          <a:xfrm>
            <a:off x="4572050" y="0"/>
            <a:ext cx="458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28"/>
          <p:cNvGrpSpPr/>
          <p:nvPr/>
        </p:nvGrpSpPr>
        <p:grpSpPr>
          <a:xfrm>
            <a:off x="65783" y="1144356"/>
            <a:ext cx="856956" cy="811686"/>
            <a:chOff x="65783" y="1144356"/>
            <a:chExt cx="856956" cy="811686"/>
          </a:xfrm>
        </p:grpSpPr>
        <p:grpSp>
          <p:nvGrpSpPr>
            <p:cNvPr id="743" name="Google Shape;743;p28"/>
            <p:cNvGrpSpPr/>
            <p:nvPr/>
          </p:nvGrpSpPr>
          <p:grpSpPr>
            <a:xfrm>
              <a:off x="424632" y="1144356"/>
              <a:ext cx="498107" cy="628074"/>
              <a:chOff x="5841998" y="1003857"/>
              <a:chExt cx="459721" cy="579779"/>
            </a:xfrm>
          </p:grpSpPr>
          <p:sp>
            <p:nvSpPr>
              <p:cNvPr id="744" name="Google Shape;744;p28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rect b="b" l="l" r="r" t="t"/>
                <a:pathLst>
                  <a:path extrusionOk="0" h="311" w="533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rect b="b" l="l" r="r" t="t"/>
                <a:pathLst>
                  <a:path extrusionOk="0" h="317" w="492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rect b="b" l="l" r="r" t="t"/>
                <a:pathLst>
                  <a:path extrusionOk="0" h="489" w="405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rect b="b" l="l" r="r" t="t"/>
                <a:pathLst>
                  <a:path extrusionOk="0" h="1073" w="49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rect b="b" l="l" r="r" t="t"/>
                <a:pathLst>
                  <a:path extrusionOk="0" h="576" w="432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rect b="b" l="l" r="r" t="t"/>
                <a:pathLst>
                  <a:path extrusionOk="0" h="255" w="407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rect b="b" l="l" r="r" t="t"/>
                <a:pathLst>
                  <a:path extrusionOk="0" h="503" w="583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rect b="b" l="l" r="r" t="t"/>
                <a:pathLst>
                  <a:path extrusionOk="0" h="467" w="405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rect b="b" l="l" r="r" t="t"/>
                <a:pathLst>
                  <a:path extrusionOk="0" h="238" w="408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rect b="b" l="l" r="r" t="t"/>
                <a:pathLst>
                  <a:path extrusionOk="0" h="236" w="406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rect b="b" l="l" r="r" t="t"/>
                <a:pathLst>
                  <a:path extrusionOk="0" h="264" w="545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rect b="b" l="l" r="r" t="t"/>
                <a:pathLst>
                  <a:path extrusionOk="0" h="924" w="599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rect b="b" l="l" r="r" t="t"/>
                <a:pathLst>
                  <a:path extrusionOk="0" h="250" w="529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rect b="b" l="l" r="r" t="t"/>
                <a:pathLst>
                  <a:path extrusionOk="0" h="1108" w="491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rect b="b" l="l" r="r" t="t"/>
                <a:pathLst>
                  <a:path extrusionOk="0" h="715" w="47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rect b="b" l="l" r="r" t="t"/>
                <a:pathLst>
                  <a:path extrusionOk="0" h="489" w="405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rect b="b" l="l" r="r" t="t"/>
                <a:pathLst>
                  <a:path extrusionOk="0" h="560" w="431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rect b="b" l="l" r="r" t="t"/>
                <a:pathLst>
                  <a:path extrusionOk="0" h="559" w="432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rect b="b" l="l" r="r" t="t"/>
                <a:pathLst>
                  <a:path extrusionOk="0" h="257" w="493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rect b="b" l="l" r="r" t="t"/>
                <a:pathLst>
                  <a:path extrusionOk="0" h="291" w="64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rect b="b" l="l" r="r" t="t"/>
                <a:pathLst>
                  <a:path extrusionOk="0" h="486" w="406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rect b="b" l="l" r="r" t="t"/>
                <a:pathLst>
                  <a:path extrusionOk="0" h="310" w="532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rect b="b" l="l" r="r" t="t"/>
                <a:pathLst>
                  <a:path extrusionOk="0" h="714" w="469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rect b="b" l="l" r="r" t="t"/>
                <a:pathLst>
                  <a:path extrusionOk="0" h="1107" w="492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rect b="b" l="l" r="r" t="t"/>
                <a:pathLst>
                  <a:path extrusionOk="0" h="250" w="536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rect b="b" l="l" r="r" t="t"/>
                <a:pathLst>
                  <a:path extrusionOk="0" h="632" w="598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rect b="b" l="l" r="r" t="t"/>
                <a:pathLst>
                  <a:path extrusionOk="0" h="265" w="544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rect b="b" l="l" r="r" t="t"/>
                <a:pathLst>
                  <a:path extrusionOk="0" h="468" w="405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rect b="b" l="l" r="r" t="t"/>
                <a:pathLst>
                  <a:path extrusionOk="0" h="524" w="421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rect b="b" l="l" r="r" t="t"/>
                <a:pathLst>
                  <a:path extrusionOk="0" h="658" w="519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rect b="b" l="l" r="r" t="t"/>
                <a:pathLst>
                  <a:path extrusionOk="0" h="487" w="406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rect b="b" l="l" r="r" t="t"/>
                <a:pathLst>
                  <a:path extrusionOk="0" h="309" w="534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rect b="b" l="l" r="r" t="t"/>
                <a:pathLst>
                  <a:path extrusionOk="0" h="1584" w="86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rect b="b" l="l" r="r" t="t"/>
                <a:pathLst>
                  <a:path extrusionOk="0" h="7652" w="5849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rect b="b" l="l" r="r" t="t"/>
                <a:pathLst>
                  <a:path extrusionOk="0" h="2525" w="594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rect b="b" l="l" r="r" t="t"/>
                <a:pathLst>
                  <a:path extrusionOk="0" h="2527" w="592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rect b="b" l="l" r="r" t="t"/>
                <a:pathLst>
                  <a:path extrusionOk="0" h="7850" w="6078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rect b="b" l="l" r="r" t="t"/>
                <a:pathLst>
                  <a:path extrusionOk="0" h="2309" w="1801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28"/>
            <p:cNvGrpSpPr/>
            <p:nvPr/>
          </p:nvGrpSpPr>
          <p:grpSpPr>
            <a:xfrm>
              <a:off x="65783" y="1311989"/>
              <a:ext cx="537011" cy="644053"/>
              <a:chOff x="8224707" y="3543606"/>
              <a:chExt cx="499127" cy="598673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8272863" y="3543606"/>
                <a:ext cx="84180" cy="48744"/>
              </a:xfrm>
              <a:custGeom>
                <a:rect b="b" l="l" r="r" t="t"/>
                <a:pathLst>
                  <a:path extrusionOk="0" h="663" w="1145">
                    <a:moveTo>
                      <a:pt x="1144" y="0"/>
                    </a:moveTo>
                    <a:lnTo>
                      <a:pt x="652" y="283"/>
                    </a:lnTo>
                    <a:lnTo>
                      <a:pt x="0" y="663"/>
                    </a:lnTo>
                    <a:lnTo>
                      <a:pt x="492" y="38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C12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8224707" y="3543606"/>
                <a:ext cx="499127" cy="598673"/>
                <a:chOff x="5669400" y="1064425"/>
                <a:chExt cx="169725" cy="203575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5754725" y="1234375"/>
                  <a:ext cx="19700" cy="29850"/>
                </a:xfrm>
                <a:custGeom>
                  <a:rect b="b" l="l" r="r" t="t"/>
                  <a:pathLst>
                    <a:path extrusionOk="0" h="1194" w="788">
                      <a:moveTo>
                        <a:pt x="788" y="0"/>
                      </a:moveTo>
                      <a:lnTo>
                        <a:pt x="136" y="379"/>
                      </a:lnTo>
                      <a:lnTo>
                        <a:pt x="0" y="1194"/>
                      </a:lnTo>
                      <a:lnTo>
                        <a:pt x="652" y="81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5669450" y="1107425"/>
                  <a:ext cx="35725" cy="16550"/>
                </a:xfrm>
                <a:custGeom>
                  <a:rect b="b" l="l" r="r" t="t"/>
                  <a:pathLst>
                    <a:path extrusionOk="0" h="662" w="1429">
                      <a:moveTo>
                        <a:pt x="654" y="1"/>
                      </a:moveTo>
                      <a:lnTo>
                        <a:pt x="1" y="381"/>
                      </a:lnTo>
                      <a:lnTo>
                        <a:pt x="774" y="661"/>
                      </a:lnTo>
                      <a:lnTo>
                        <a:pt x="1428" y="281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5745950" y="1193500"/>
                  <a:ext cx="36175" cy="13350"/>
                </a:xfrm>
                <a:custGeom>
                  <a:rect b="b" l="l" r="r" t="t"/>
                  <a:pathLst>
                    <a:path extrusionOk="0" h="534" w="1447">
                      <a:moveTo>
                        <a:pt x="1447" y="78"/>
                      </a:moveTo>
                      <a:lnTo>
                        <a:pt x="1445" y="79"/>
                      </a:lnTo>
                      <a:lnTo>
                        <a:pt x="1445" y="79"/>
                      </a:lnTo>
                      <a:cubicBezTo>
                        <a:pt x="1445" y="79"/>
                        <a:pt x="1446" y="78"/>
                        <a:pt x="1447" y="78"/>
                      </a:cubicBezTo>
                      <a:close/>
                      <a:moveTo>
                        <a:pt x="653" y="0"/>
                      </a:moveTo>
                      <a:lnTo>
                        <a:pt x="1" y="381"/>
                      </a:lnTo>
                      <a:cubicBezTo>
                        <a:pt x="180" y="484"/>
                        <a:pt x="350" y="533"/>
                        <a:pt x="501" y="533"/>
                      </a:cubicBezTo>
                      <a:cubicBezTo>
                        <a:pt x="609" y="533"/>
                        <a:pt x="708" y="507"/>
                        <a:pt x="793" y="458"/>
                      </a:cubicBezTo>
                      <a:lnTo>
                        <a:pt x="1445" y="79"/>
                      </a:lnTo>
                      <a:lnTo>
                        <a:pt x="1445" y="79"/>
                      </a:lnTo>
                      <a:cubicBezTo>
                        <a:pt x="1360" y="128"/>
                        <a:pt x="1262" y="153"/>
                        <a:pt x="1154" y="153"/>
                      </a:cubicBezTo>
                      <a:cubicBezTo>
                        <a:pt x="1004" y="153"/>
                        <a:pt x="833" y="104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5718225" y="1127525"/>
                  <a:ext cx="44150" cy="75500"/>
                </a:xfrm>
                <a:custGeom>
                  <a:rect b="b" l="l" r="r" t="t"/>
                  <a:pathLst>
                    <a:path extrusionOk="0" h="3020" w="1766">
                      <a:moveTo>
                        <a:pt x="980" y="1"/>
                      </a:moveTo>
                      <a:cubicBezTo>
                        <a:pt x="979" y="1"/>
                        <a:pt x="979" y="2"/>
                        <a:pt x="978" y="2"/>
                      </a:cubicBezTo>
                      <a:lnTo>
                        <a:pt x="978" y="2"/>
                      </a:lnTo>
                      <a:lnTo>
                        <a:pt x="980" y="1"/>
                      </a:lnTo>
                      <a:close/>
                      <a:moveTo>
                        <a:pt x="978" y="2"/>
                      </a:moveTo>
                      <a:lnTo>
                        <a:pt x="326" y="380"/>
                      </a:lnTo>
                      <a:cubicBezTo>
                        <a:pt x="125" y="497"/>
                        <a:pt x="1" y="743"/>
                        <a:pt x="3" y="1094"/>
                      </a:cubicBezTo>
                      <a:cubicBezTo>
                        <a:pt x="0" y="1802"/>
                        <a:pt x="497" y="2664"/>
                        <a:pt x="1112" y="3020"/>
                      </a:cubicBezTo>
                      <a:lnTo>
                        <a:pt x="1765" y="2639"/>
                      </a:lnTo>
                      <a:cubicBezTo>
                        <a:pt x="1149" y="2285"/>
                        <a:pt x="652" y="1422"/>
                        <a:pt x="655" y="715"/>
                      </a:cubicBezTo>
                      <a:cubicBezTo>
                        <a:pt x="655" y="365"/>
                        <a:pt x="779" y="118"/>
                        <a:pt x="978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5795100" y="1226500"/>
                  <a:ext cx="27650" cy="34500"/>
                </a:xfrm>
                <a:custGeom>
                  <a:rect b="b" l="l" r="r" t="t"/>
                  <a:pathLst>
                    <a:path extrusionOk="0" h="1380" w="1106">
                      <a:moveTo>
                        <a:pt x="654" y="1"/>
                      </a:moveTo>
                      <a:lnTo>
                        <a:pt x="1" y="380"/>
                      </a:lnTo>
                      <a:lnTo>
                        <a:pt x="453" y="1380"/>
                      </a:lnTo>
                      <a:lnTo>
                        <a:pt x="1105" y="1000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5698050" y="1064425"/>
                  <a:ext cx="32625" cy="31700"/>
                </a:xfrm>
                <a:custGeom>
                  <a:rect b="b" l="l" r="r" t="t"/>
                  <a:pathLst>
                    <a:path extrusionOk="0" h="1268" w="1305">
                      <a:moveTo>
                        <a:pt x="653" y="0"/>
                      </a:moveTo>
                      <a:lnTo>
                        <a:pt x="1" y="380"/>
                      </a:lnTo>
                      <a:lnTo>
                        <a:pt x="652" y="1267"/>
                      </a:lnTo>
                      <a:lnTo>
                        <a:pt x="1304" y="889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5795150" y="1208525"/>
                  <a:ext cx="24575" cy="27475"/>
                </a:xfrm>
                <a:custGeom>
                  <a:rect b="b" l="l" r="r" t="t"/>
                  <a:pathLst>
                    <a:path extrusionOk="0" h="1099" w="983">
                      <a:moveTo>
                        <a:pt x="982" y="1"/>
                      </a:moveTo>
                      <a:lnTo>
                        <a:pt x="328" y="380"/>
                      </a:lnTo>
                      <a:cubicBezTo>
                        <a:pt x="267" y="676"/>
                        <a:pt x="156" y="916"/>
                        <a:pt x="1" y="1098"/>
                      </a:cubicBezTo>
                      <a:lnTo>
                        <a:pt x="653" y="718"/>
                      </a:lnTo>
                      <a:cubicBezTo>
                        <a:pt x="809" y="536"/>
                        <a:pt x="921" y="296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5714325" y="1086125"/>
                  <a:ext cx="36075" cy="11925"/>
                </a:xfrm>
                <a:custGeom>
                  <a:rect b="b" l="l" r="r" t="t"/>
                  <a:pathLst>
                    <a:path extrusionOk="0" h="477" w="1443">
                      <a:moveTo>
                        <a:pt x="884" y="0"/>
                      </a:moveTo>
                      <a:cubicBezTo>
                        <a:pt x="805" y="0"/>
                        <a:pt x="727" y="7"/>
                        <a:pt x="653" y="20"/>
                      </a:cubicBezTo>
                      <a:lnTo>
                        <a:pt x="1" y="399"/>
                      </a:lnTo>
                      <a:cubicBezTo>
                        <a:pt x="74" y="386"/>
                        <a:pt x="151" y="380"/>
                        <a:pt x="230" y="380"/>
                      </a:cubicBezTo>
                      <a:cubicBezTo>
                        <a:pt x="405" y="380"/>
                        <a:pt x="593" y="412"/>
                        <a:pt x="790" y="477"/>
                      </a:cubicBezTo>
                      <a:lnTo>
                        <a:pt x="1443" y="97"/>
                      </a:lnTo>
                      <a:cubicBezTo>
                        <a:pt x="1247" y="32"/>
                        <a:pt x="1059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5795275" y="1153150"/>
                  <a:ext cx="24475" cy="36875"/>
                </a:xfrm>
                <a:custGeom>
                  <a:rect b="b" l="l" r="r" t="t"/>
                  <a:pathLst>
                    <a:path extrusionOk="0" h="1475" w="979">
                      <a:moveTo>
                        <a:pt x="653" y="0"/>
                      </a:moveTo>
                      <a:lnTo>
                        <a:pt x="1" y="379"/>
                      </a:lnTo>
                      <a:cubicBezTo>
                        <a:pt x="156" y="741"/>
                        <a:pt x="267" y="1113"/>
                        <a:pt x="326" y="1475"/>
                      </a:cubicBezTo>
                      <a:lnTo>
                        <a:pt x="978" y="1095"/>
                      </a:lnTo>
                      <a:cubicBezTo>
                        <a:pt x="921" y="734"/>
                        <a:pt x="808" y="362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5758425" y="1102625"/>
                  <a:ext cx="36100" cy="30300"/>
                </a:xfrm>
                <a:custGeom>
                  <a:rect b="b" l="l" r="r" t="t"/>
                  <a:pathLst>
                    <a:path extrusionOk="0" h="1212" w="1444">
                      <a:moveTo>
                        <a:pt x="654" y="1"/>
                      </a:moveTo>
                      <a:lnTo>
                        <a:pt x="0" y="380"/>
                      </a:lnTo>
                      <a:cubicBezTo>
                        <a:pt x="287" y="616"/>
                        <a:pt x="553" y="899"/>
                        <a:pt x="790" y="1212"/>
                      </a:cubicBezTo>
                      <a:lnTo>
                        <a:pt x="1444" y="833"/>
                      </a:lnTo>
                      <a:cubicBezTo>
                        <a:pt x="1207" y="518"/>
                        <a:pt x="940" y="235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5822725" y="1195600"/>
                  <a:ext cx="16400" cy="29425"/>
                </a:xfrm>
                <a:custGeom>
                  <a:rect b="b" l="l" r="r" t="t"/>
                  <a:pathLst>
                    <a:path extrusionOk="0" h="1177" w="656">
                      <a:moveTo>
                        <a:pt x="655" y="1"/>
                      </a:moveTo>
                      <a:lnTo>
                        <a:pt x="3" y="379"/>
                      </a:lnTo>
                      <a:lnTo>
                        <a:pt x="0" y="1176"/>
                      </a:lnTo>
                      <a:lnTo>
                        <a:pt x="654" y="797"/>
                      </a:lnTo>
                      <a:lnTo>
                        <a:pt x="65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5803425" y="1180525"/>
                  <a:ext cx="35700" cy="24575"/>
                </a:xfrm>
                <a:custGeom>
                  <a:rect b="b" l="l" r="r" t="t"/>
                  <a:pathLst>
                    <a:path extrusionOk="0" h="983" w="1428">
                      <a:moveTo>
                        <a:pt x="653" y="0"/>
                      </a:moveTo>
                      <a:lnTo>
                        <a:pt x="0" y="380"/>
                      </a:lnTo>
                      <a:lnTo>
                        <a:pt x="775" y="982"/>
                      </a:lnTo>
                      <a:lnTo>
                        <a:pt x="1427" y="604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5737475" y="1068300"/>
                  <a:ext cx="33700" cy="19525"/>
                </a:xfrm>
                <a:custGeom>
                  <a:rect b="b" l="l" r="r" t="t"/>
                  <a:pathLst>
                    <a:path extrusionOk="0" h="781" w="1348">
                      <a:moveTo>
                        <a:pt x="654" y="0"/>
                      </a:moveTo>
                      <a:lnTo>
                        <a:pt x="1" y="380"/>
                      </a:lnTo>
                      <a:lnTo>
                        <a:pt x="695" y="780"/>
                      </a:lnTo>
                      <a:lnTo>
                        <a:pt x="1348" y="401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5754850" y="1078325"/>
                  <a:ext cx="19950" cy="33800"/>
                </a:xfrm>
                <a:custGeom>
                  <a:rect b="b" l="l" r="r" t="t"/>
                  <a:pathLst>
                    <a:path extrusionOk="0" h="1352" w="798">
                      <a:moveTo>
                        <a:pt x="653" y="0"/>
                      </a:moveTo>
                      <a:lnTo>
                        <a:pt x="0" y="379"/>
                      </a:lnTo>
                      <a:lnTo>
                        <a:pt x="143" y="1352"/>
                      </a:lnTo>
                      <a:lnTo>
                        <a:pt x="797" y="974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5795275" y="1140900"/>
                  <a:ext cx="27550" cy="21750"/>
                </a:xfrm>
                <a:custGeom>
                  <a:rect b="b" l="l" r="r" t="t"/>
                  <a:pathLst>
                    <a:path extrusionOk="0" h="870" w="1102">
                      <a:moveTo>
                        <a:pt x="1101" y="0"/>
                      </a:moveTo>
                      <a:lnTo>
                        <a:pt x="447" y="378"/>
                      </a:lnTo>
                      <a:lnTo>
                        <a:pt x="1" y="869"/>
                      </a:lnTo>
                      <a:lnTo>
                        <a:pt x="654" y="491"/>
                      </a:ln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5778150" y="1119700"/>
                  <a:ext cx="32425" cy="13225"/>
                </a:xfrm>
                <a:custGeom>
                  <a:rect b="b" l="l" r="r" t="t"/>
                  <a:pathLst>
                    <a:path extrusionOk="0" h="529" w="1297">
                      <a:moveTo>
                        <a:pt x="1297" y="1"/>
                      </a:moveTo>
                      <a:lnTo>
                        <a:pt x="653" y="150"/>
                      </a:lnTo>
                      <a:lnTo>
                        <a:pt x="1" y="529"/>
                      </a:lnTo>
                      <a:lnTo>
                        <a:pt x="644" y="379"/>
                      </a:lnTo>
                      <a:lnTo>
                        <a:pt x="1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5669400" y="1073900"/>
                  <a:ext cx="153450" cy="194100"/>
                </a:xfrm>
                <a:custGeom>
                  <a:rect b="b" l="l" r="r" t="t"/>
                  <a:pathLst>
                    <a:path extrusionOk="0" h="7764" w="6138">
                      <a:moveTo>
                        <a:pt x="2573" y="2451"/>
                      </a:moveTo>
                      <a:cubicBezTo>
                        <a:pt x="2723" y="2451"/>
                        <a:pt x="2893" y="2500"/>
                        <a:pt x="3072" y="2604"/>
                      </a:cubicBezTo>
                      <a:cubicBezTo>
                        <a:pt x="3687" y="2959"/>
                        <a:pt x="4184" y="3820"/>
                        <a:pt x="4181" y="4526"/>
                      </a:cubicBezTo>
                      <a:cubicBezTo>
                        <a:pt x="4180" y="5027"/>
                        <a:pt x="3928" y="5317"/>
                        <a:pt x="3563" y="5317"/>
                      </a:cubicBezTo>
                      <a:cubicBezTo>
                        <a:pt x="3412" y="5317"/>
                        <a:pt x="3243" y="5268"/>
                        <a:pt x="3064" y="5165"/>
                      </a:cubicBezTo>
                      <a:cubicBezTo>
                        <a:pt x="2449" y="4809"/>
                        <a:pt x="1952" y="3946"/>
                        <a:pt x="1954" y="3241"/>
                      </a:cubicBezTo>
                      <a:cubicBezTo>
                        <a:pt x="1956" y="2741"/>
                        <a:pt x="2208" y="2451"/>
                        <a:pt x="2573" y="2451"/>
                      </a:cubicBezTo>
                      <a:close/>
                      <a:moveTo>
                        <a:pt x="1147" y="0"/>
                      </a:moveTo>
                      <a:lnTo>
                        <a:pt x="655" y="284"/>
                      </a:lnTo>
                      <a:lnTo>
                        <a:pt x="1107" y="1284"/>
                      </a:lnTo>
                      <a:cubicBezTo>
                        <a:pt x="952" y="1466"/>
                        <a:pt x="840" y="1708"/>
                        <a:pt x="778" y="2002"/>
                      </a:cubicBezTo>
                      <a:lnTo>
                        <a:pt x="4" y="1722"/>
                      </a:lnTo>
                      <a:lnTo>
                        <a:pt x="1" y="2520"/>
                      </a:lnTo>
                      <a:lnTo>
                        <a:pt x="774" y="3119"/>
                      </a:lnTo>
                      <a:cubicBezTo>
                        <a:pt x="833" y="3484"/>
                        <a:pt x="944" y="3854"/>
                        <a:pt x="1099" y="4216"/>
                      </a:cubicBezTo>
                      <a:lnTo>
                        <a:pt x="652" y="4707"/>
                      </a:lnTo>
                      <a:lnTo>
                        <a:pt x="1142" y="5554"/>
                      </a:lnTo>
                      <a:lnTo>
                        <a:pt x="1787" y="5404"/>
                      </a:lnTo>
                      <a:cubicBezTo>
                        <a:pt x="2023" y="5720"/>
                        <a:pt x="2289" y="6003"/>
                        <a:pt x="2576" y="6236"/>
                      </a:cubicBezTo>
                      <a:lnTo>
                        <a:pt x="2718" y="7211"/>
                      </a:lnTo>
                      <a:lnTo>
                        <a:pt x="3413" y="7613"/>
                      </a:lnTo>
                      <a:lnTo>
                        <a:pt x="3549" y="6798"/>
                      </a:lnTo>
                      <a:cubicBezTo>
                        <a:pt x="3747" y="6866"/>
                        <a:pt x="3936" y="6897"/>
                        <a:pt x="4112" y="6897"/>
                      </a:cubicBezTo>
                      <a:cubicBezTo>
                        <a:pt x="4190" y="6897"/>
                        <a:pt x="4266" y="6891"/>
                        <a:pt x="4339" y="6879"/>
                      </a:cubicBezTo>
                      <a:lnTo>
                        <a:pt x="4989" y="7764"/>
                      </a:lnTo>
                      <a:lnTo>
                        <a:pt x="5481" y="7484"/>
                      </a:lnTo>
                      <a:lnTo>
                        <a:pt x="5029" y="6483"/>
                      </a:lnTo>
                      <a:cubicBezTo>
                        <a:pt x="5186" y="6301"/>
                        <a:pt x="5297" y="6061"/>
                        <a:pt x="5358" y="5765"/>
                      </a:cubicBezTo>
                      <a:lnTo>
                        <a:pt x="6133" y="6044"/>
                      </a:lnTo>
                      <a:lnTo>
                        <a:pt x="6137" y="5245"/>
                      </a:lnTo>
                      <a:lnTo>
                        <a:pt x="5362" y="4644"/>
                      </a:lnTo>
                      <a:cubicBezTo>
                        <a:pt x="5304" y="4282"/>
                        <a:pt x="5192" y="3910"/>
                        <a:pt x="5037" y="3548"/>
                      </a:cubicBezTo>
                      <a:lnTo>
                        <a:pt x="5483" y="3057"/>
                      </a:lnTo>
                      <a:lnTo>
                        <a:pt x="4994" y="2210"/>
                      </a:lnTo>
                      <a:lnTo>
                        <a:pt x="4351" y="2360"/>
                      </a:lnTo>
                      <a:cubicBezTo>
                        <a:pt x="4114" y="2046"/>
                        <a:pt x="3848" y="1762"/>
                        <a:pt x="3561" y="1528"/>
                      </a:cubicBezTo>
                      <a:lnTo>
                        <a:pt x="3418" y="555"/>
                      </a:lnTo>
                      <a:lnTo>
                        <a:pt x="2724" y="154"/>
                      </a:lnTo>
                      <a:lnTo>
                        <a:pt x="2588" y="966"/>
                      </a:lnTo>
                      <a:cubicBezTo>
                        <a:pt x="2391" y="901"/>
                        <a:pt x="2203" y="869"/>
                        <a:pt x="2027" y="869"/>
                      </a:cubicBezTo>
                      <a:cubicBezTo>
                        <a:pt x="1948" y="869"/>
                        <a:pt x="1872" y="875"/>
                        <a:pt x="1798" y="888"/>
                      </a:cubicBez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5794250" y="1119700"/>
                  <a:ext cx="28575" cy="30675"/>
                </a:xfrm>
                <a:custGeom>
                  <a:rect b="b" l="l" r="r" t="t"/>
                  <a:pathLst>
                    <a:path extrusionOk="0" h="1227" w="1143">
                      <a:moveTo>
                        <a:pt x="653" y="1"/>
                      </a:moveTo>
                      <a:lnTo>
                        <a:pt x="0" y="379"/>
                      </a:lnTo>
                      <a:lnTo>
                        <a:pt x="488" y="1226"/>
                      </a:lnTo>
                      <a:lnTo>
                        <a:pt x="1142" y="848"/>
                      </a:lnTo>
                      <a:lnTo>
                        <a:pt x="65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08" name="Google Shape;808;p28"/>
          <p:cNvGrpSpPr/>
          <p:nvPr/>
        </p:nvGrpSpPr>
        <p:grpSpPr>
          <a:xfrm>
            <a:off x="8233292" y="3704344"/>
            <a:ext cx="883776" cy="1303103"/>
            <a:chOff x="8233292" y="3704344"/>
            <a:chExt cx="883776" cy="1303103"/>
          </a:xfrm>
        </p:grpSpPr>
        <p:grpSp>
          <p:nvGrpSpPr>
            <p:cNvPr id="809" name="Google Shape;809;p28"/>
            <p:cNvGrpSpPr/>
            <p:nvPr/>
          </p:nvGrpSpPr>
          <p:grpSpPr>
            <a:xfrm>
              <a:off x="8483764" y="3704344"/>
              <a:ext cx="527212" cy="1052218"/>
              <a:chOff x="4803225" y="428425"/>
              <a:chExt cx="179275" cy="3578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4803225" y="428425"/>
                <a:ext cx="179275" cy="357800"/>
              </a:xfrm>
              <a:custGeom>
                <a:rect b="b" l="l" r="r" t="t"/>
                <a:pathLst>
                  <a:path extrusionOk="0" h="14312" w="7171">
                    <a:moveTo>
                      <a:pt x="1000" y="1506"/>
                    </a:moveTo>
                    <a:lnTo>
                      <a:pt x="2472" y="2356"/>
                    </a:lnTo>
                    <a:lnTo>
                      <a:pt x="2471" y="2729"/>
                    </a:lnTo>
                    <a:lnTo>
                      <a:pt x="1935" y="2420"/>
                    </a:lnTo>
                    <a:lnTo>
                      <a:pt x="1930" y="4353"/>
                    </a:lnTo>
                    <a:lnTo>
                      <a:pt x="1529" y="4120"/>
                    </a:lnTo>
                    <a:lnTo>
                      <a:pt x="1534" y="2188"/>
                    </a:lnTo>
                    <a:lnTo>
                      <a:pt x="999" y="1879"/>
                    </a:lnTo>
                    <a:lnTo>
                      <a:pt x="1000" y="1506"/>
                    </a:lnTo>
                    <a:close/>
                    <a:moveTo>
                      <a:pt x="3218" y="2786"/>
                    </a:moveTo>
                    <a:lnTo>
                      <a:pt x="6419" y="4635"/>
                    </a:lnTo>
                    <a:lnTo>
                      <a:pt x="6418" y="4922"/>
                    </a:lnTo>
                    <a:lnTo>
                      <a:pt x="3216" y="3074"/>
                    </a:lnTo>
                    <a:lnTo>
                      <a:pt x="3218" y="2786"/>
                    </a:lnTo>
                    <a:close/>
                    <a:moveTo>
                      <a:pt x="3216" y="3501"/>
                    </a:moveTo>
                    <a:lnTo>
                      <a:pt x="6418" y="5350"/>
                    </a:lnTo>
                    <a:lnTo>
                      <a:pt x="6417" y="5638"/>
                    </a:lnTo>
                    <a:lnTo>
                      <a:pt x="3215" y="3790"/>
                    </a:lnTo>
                    <a:lnTo>
                      <a:pt x="3216" y="3501"/>
                    </a:lnTo>
                    <a:close/>
                    <a:moveTo>
                      <a:pt x="3214" y="4217"/>
                    </a:moveTo>
                    <a:lnTo>
                      <a:pt x="6416" y="6066"/>
                    </a:lnTo>
                    <a:lnTo>
                      <a:pt x="6414" y="6354"/>
                    </a:lnTo>
                    <a:lnTo>
                      <a:pt x="3213" y="4506"/>
                    </a:lnTo>
                    <a:lnTo>
                      <a:pt x="3214" y="4217"/>
                    </a:lnTo>
                    <a:close/>
                    <a:moveTo>
                      <a:pt x="3213" y="4935"/>
                    </a:moveTo>
                    <a:lnTo>
                      <a:pt x="6414" y="6781"/>
                    </a:lnTo>
                    <a:lnTo>
                      <a:pt x="6413" y="7070"/>
                    </a:lnTo>
                    <a:lnTo>
                      <a:pt x="3211" y="5222"/>
                    </a:lnTo>
                    <a:lnTo>
                      <a:pt x="3213" y="4935"/>
                    </a:lnTo>
                    <a:close/>
                    <a:moveTo>
                      <a:pt x="667" y="4182"/>
                    </a:moveTo>
                    <a:lnTo>
                      <a:pt x="6412" y="7499"/>
                    </a:lnTo>
                    <a:lnTo>
                      <a:pt x="6411" y="7787"/>
                    </a:lnTo>
                    <a:lnTo>
                      <a:pt x="666" y="4471"/>
                    </a:lnTo>
                    <a:lnTo>
                      <a:pt x="667" y="4182"/>
                    </a:lnTo>
                    <a:close/>
                    <a:moveTo>
                      <a:pt x="666" y="4898"/>
                    </a:moveTo>
                    <a:lnTo>
                      <a:pt x="6411" y="8214"/>
                    </a:lnTo>
                    <a:lnTo>
                      <a:pt x="6409" y="8502"/>
                    </a:lnTo>
                    <a:lnTo>
                      <a:pt x="664" y="5186"/>
                    </a:lnTo>
                    <a:lnTo>
                      <a:pt x="666" y="4898"/>
                    </a:lnTo>
                    <a:close/>
                    <a:moveTo>
                      <a:pt x="663" y="5614"/>
                    </a:moveTo>
                    <a:lnTo>
                      <a:pt x="6408" y="8930"/>
                    </a:lnTo>
                    <a:lnTo>
                      <a:pt x="6407" y="9218"/>
                    </a:lnTo>
                    <a:lnTo>
                      <a:pt x="662" y="5902"/>
                    </a:lnTo>
                    <a:lnTo>
                      <a:pt x="663" y="5614"/>
                    </a:lnTo>
                    <a:close/>
                    <a:moveTo>
                      <a:pt x="661" y="6329"/>
                    </a:moveTo>
                    <a:lnTo>
                      <a:pt x="6406" y="9645"/>
                    </a:lnTo>
                    <a:lnTo>
                      <a:pt x="6404" y="9933"/>
                    </a:lnTo>
                    <a:lnTo>
                      <a:pt x="660" y="6617"/>
                    </a:lnTo>
                    <a:lnTo>
                      <a:pt x="661" y="6329"/>
                    </a:lnTo>
                    <a:close/>
                    <a:moveTo>
                      <a:pt x="660" y="7045"/>
                    </a:moveTo>
                    <a:lnTo>
                      <a:pt x="6404" y="10361"/>
                    </a:lnTo>
                    <a:lnTo>
                      <a:pt x="6403" y="10650"/>
                    </a:lnTo>
                    <a:lnTo>
                      <a:pt x="658" y="7333"/>
                    </a:lnTo>
                    <a:lnTo>
                      <a:pt x="660" y="7045"/>
                    </a:lnTo>
                    <a:close/>
                    <a:moveTo>
                      <a:pt x="656" y="8479"/>
                    </a:moveTo>
                    <a:lnTo>
                      <a:pt x="4729" y="10830"/>
                    </a:lnTo>
                    <a:lnTo>
                      <a:pt x="4728" y="11118"/>
                    </a:lnTo>
                    <a:lnTo>
                      <a:pt x="655" y="8767"/>
                    </a:lnTo>
                    <a:lnTo>
                      <a:pt x="656" y="8479"/>
                    </a:lnTo>
                    <a:close/>
                    <a:moveTo>
                      <a:pt x="657" y="7762"/>
                    </a:moveTo>
                    <a:lnTo>
                      <a:pt x="6402" y="11077"/>
                    </a:lnTo>
                    <a:lnTo>
                      <a:pt x="6400" y="11366"/>
                    </a:lnTo>
                    <a:lnTo>
                      <a:pt x="656" y="8050"/>
                    </a:lnTo>
                    <a:lnTo>
                      <a:pt x="657" y="7762"/>
                    </a:lnTo>
                    <a:close/>
                    <a:moveTo>
                      <a:pt x="30" y="1"/>
                    </a:moveTo>
                    <a:lnTo>
                      <a:pt x="1" y="10188"/>
                    </a:lnTo>
                    <a:lnTo>
                      <a:pt x="7142" y="14311"/>
                    </a:lnTo>
                    <a:lnTo>
                      <a:pt x="7171" y="412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4828200" y="466050"/>
                <a:ext cx="36850" cy="71200"/>
              </a:xfrm>
              <a:custGeom>
                <a:rect b="b" l="l" r="r" t="t"/>
                <a:pathLst>
                  <a:path extrusionOk="0" h="2848" w="1474">
                    <a:moveTo>
                      <a:pt x="1" y="1"/>
                    </a:moveTo>
                    <a:lnTo>
                      <a:pt x="0" y="374"/>
                    </a:lnTo>
                    <a:lnTo>
                      <a:pt x="535" y="683"/>
                    </a:lnTo>
                    <a:lnTo>
                      <a:pt x="530" y="2616"/>
                    </a:lnTo>
                    <a:lnTo>
                      <a:pt x="931" y="2848"/>
                    </a:lnTo>
                    <a:lnTo>
                      <a:pt x="938" y="915"/>
                    </a:lnTo>
                    <a:lnTo>
                      <a:pt x="1473" y="1224"/>
                    </a:lnTo>
                    <a:lnTo>
                      <a:pt x="1474" y="8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4883650" y="498075"/>
                <a:ext cx="80075" cy="53425"/>
              </a:xfrm>
              <a:custGeom>
                <a:rect b="b" l="l" r="r" t="t"/>
                <a:pathLst>
                  <a:path extrusionOk="0" h="2137" w="3203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2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4883575" y="515950"/>
                <a:ext cx="80100" cy="53450"/>
              </a:xfrm>
              <a:custGeom>
                <a:rect b="b" l="l" r="r" t="t"/>
                <a:pathLst>
                  <a:path extrusionOk="0" h="2138" w="3204">
                    <a:moveTo>
                      <a:pt x="2" y="0"/>
                    </a:moveTo>
                    <a:lnTo>
                      <a:pt x="1" y="289"/>
                    </a:lnTo>
                    <a:lnTo>
                      <a:pt x="3203" y="2137"/>
                    </a:lnTo>
                    <a:lnTo>
                      <a:pt x="3203" y="184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4819875" y="532975"/>
                <a:ext cx="143675" cy="90125"/>
              </a:xfrm>
              <a:custGeom>
                <a:rect b="b" l="l" r="r" t="t"/>
                <a:pathLst>
                  <a:path extrusionOk="0" h="3605" w="5747">
                    <a:moveTo>
                      <a:pt x="1" y="0"/>
                    </a:moveTo>
                    <a:lnTo>
                      <a:pt x="0" y="288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4819825" y="550875"/>
                <a:ext cx="143650" cy="90125"/>
              </a:xfrm>
              <a:custGeom>
                <a:rect b="b" l="l" r="r" t="t"/>
                <a:pathLst>
                  <a:path extrusionOk="0" h="3605" w="5746">
                    <a:moveTo>
                      <a:pt x="2" y="0"/>
                    </a:moveTo>
                    <a:lnTo>
                      <a:pt x="0" y="288"/>
                    </a:lnTo>
                    <a:lnTo>
                      <a:pt x="5745" y="3604"/>
                    </a:lnTo>
                    <a:lnTo>
                      <a:pt x="5745" y="331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4819575" y="640350"/>
                <a:ext cx="101875" cy="66025"/>
              </a:xfrm>
              <a:custGeom>
                <a:rect b="b" l="l" r="r" t="t"/>
                <a:pathLst>
                  <a:path extrusionOk="0" h="2641" w="4075">
                    <a:moveTo>
                      <a:pt x="2" y="0"/>
                    </a:moveTo>
                    <a:lnTo>
                      <a:pt x="1" y="289"/>
                    </a:lnTo>
                    <a:lnTo>
                      <a:pt x="4074" y="2641"/>
                    </a:lnTo>
                    <a:lnTo>
                      <a:pt x="4075" y="235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4819625" y="622475"/>
                <a:ext cx="143650" cy="90100"/>
              </a:xfrm>
              <a:custGeom>
                <a:rect b="b" l="l" r="r" t="t"/>
                <a:pathLst>
                  <a:path extrusionOk="0" h="3604" w="5746">
                    <a:moveTo>
                      <a:pt x="1" y="0"/>
                    </a:moveTo>
                    <a:lnTo>
                      <a:pt x="1" y="288"/>
                    </a:lnTo>
                    <a:lnTo>
                      <a:pt x="5744" y="3604"/>
                    </a:lnTo>
                    <a:lnTo>
                      <a:pt x="5746" y="3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4819650" y="604550"/>
                <a:ext cx="143650" cy="90125"/>
              </a:xfrm>
              <a:custGeom>
                <a:rect b="b" l="l" r="r" t="t"/>
                <a:pathLst>
                  <a:path extrusionOk="0" h="3605" w="5746">
                    <a:moveTo>
                      <a:pt x="3" y="1"/>
                    </a:moveTo>
                    <a:lnTo>
                      <a:pt x="1" y="288"/>
                    </a:lnTo>
                    <a:lnTo>
                      <a:pt x="5746" y="3605"/>
                    </a:lnTo>
                    <a:lnTo>
                      <a:pt x="5746" y="331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4819750" y="586650"/>
                <a:ext cx="143625" cy="90125"/>
              </a:xfrm>
              <a:custGeom>
                <a:rect b="b" l="l" r="r" t="t"/>
                <a:pathLst>
                  <a:path extrusionOk="0" h="3605" w="5745">
                    <a:moveTo>
                      <a:pt x="0" y="1"/>
                    </a:moveTo>
                    <a:lnTo>
                      <a:pt x="0" y="288"/>
                    </a:lnTo>
                    <a:lnTo>
                      <a:pt x="5743" y="3604"/>
                    </a:lnTo>
                    <a:lnTo>
                      <a:pt x="5745" y="33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4819775" y="568750"/>
                <a:ext cx="143675" cy="90150"/>
              </a:xfrm>
              <a:custGeom>
                <a:rect b="b" l="l" r="r" t="t"/>
                <a:pathLst>
                  <a:path extrusionOk="0" h="3606" w="5747">
                    <a:moveTo>
                      <a:pt x="1" y="1"/>
                    </a:moveTo>
                    <a:lnTo>
                      <a:pt x="0" y="289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4883475" y="551775"/>
                <a:ext cx="80100" cy="53400"/>
              </a:xfrm>
              <a:custGeom>
                <a:rect b="b" l="l" r="r" t="t"/>
                <a:pathLst>
                  <a:path extrusionOk="0" h="2136" w="3204">
                    <a:moveTo>
                      <a:pt x="3" y="1"/>
                    </a:moveTo>
                    <a:lnTo>
                      <a:pt x="1" y="287"/>
                    </a:lnTo>
                    <a:lnTo>
                      <a:pt x="3203" y="2136"/>
                    </a:lnTo>
                    <a:lnTo>
                      <a:pt x="3203" y="184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4883550" y="533875"/>
                <a:ext cx="80100" cy="53400"/>
              </a:xfrm>
              <a:custGeom>
                <a:rect b="b" l="l" r="r" t="t"/>
                <a:pathLst>
                  <a:path extrusionOk="0" h="2136" w="3204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3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28"/>
            <p:cNvGrpSpPr/>
            <p:nvPr/>
          </p:nvGrpSpPr>
          <p:grpSpPr>
            <a:xfrm>
              <a:off x="8682470" y="4142043"/>
              <a:ext cx="434598" cy="628118"/>
              <a:chOff x="6628956" y="1103991"/>
              <a:chExt cx="359439" cy="519492"/>
            </a:xfrm>
          </p:grpSpPr>
          <p:sp>
            <p:nvSpPr>
              <p:cNvPr id="824" name="Google Shape;824;p28"/>
              <p:cNvSpPr/>
              <p:nvPr/>
            </p:nvSpPr>
            <p:spPr>
              <a:xfrm>
                <a:off x="6773937" y="1426303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5" y="0"/>
                    </a:moveTo>
                    <a:cubicBezTo>
                      <a:pt x="269" y="79"/>
                      <a:pt x="135" y="156"/>
                      <a:pt x="0" y="235"/>
                    </a:cubicBezTo>
                    <a:cubicBezTo>
                      <a:pt x="57" y="329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69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6790773" y="1442772"/>
                <a:ext cx="39113" cy="22791"/>
              </a:xfrm>
              <a:custGeom>
                <a:rect b="b" l="l" r="r" t="t"/>
                <a:pathLst>
                  <a:path extrusionOk="0" h="310" w="532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6787979" y="1420348"/>
                <a:ext cx="36172" cy="23232"/>
              </a:xfrm>
              <a:custGeom>
                <a:rect b="b" l="l" r="r" t="t"/>
                <a:pathLst>
                  <a:path extrusionOk="0" h="316" w="492">
                    <a:moveTo>
                      <a:pt x="406" y="1"/>
                    </a:moveTo>
                    <a:lnTo>
                      <a:pt x="0" y="236"/>
                    </a:lnTo>
                    <a:cubicBezTo>
                      <a:pt x="20" y="266"/>
                      <a:pt x="49" y="292"/>
                      <a:pt x="87" y="316"/>
                    </a:cubicBezTo>
                    <a:lnTo>
                      <a:pt x="491" y="81"/>
                    </a:lnTo>
                    <a:cubicBezTo>
                      <a:pt x="453" y="57"/>
                      <a:pt x="424" y="32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6794449" y="1426303"/>
                <a:ext cx="35437" cy="20659"/>
              </a:xfrm>
              <a:custGeom>
                <a:rect b="b" l="l" r="r" t="t"/>
                <a:pathLst>
                  <a:path extrusionOk="0" h="281" w="482">
                    <a:moveTo>
                      <a:pt x="403" y="0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6800110" y="1429538"/>
                <a:ext cx="29776" cy="36025"/>
              </a:xfrm>
              <a:custGeom>
                <a:rect b="b" l="l" r="r" t="t"/>
                <a:pathLst>
                  <a:path extrusionOk="0" h="490" w="405">
                    <a:moveTo>
                      <a:pt x="405" y="1"/>
                    </a:moveTo>
                    <a:lnTo>
                      <a:pt x="1" y="236"/>
                    </a:lnTo>
                    <a:lnTo>
                      <a:pt x="1" y="489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6767688" y="1364840"/>
                <a:ext cx="36098" cy="78813"/>
              </a:xfrm>
              <a:custGeom>
                <a:rect b="b" l="l" r="r" t="t"/>
                <a:pathLst>
                  <a:path extrusionOk="0" h="1072" w="491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6" y="79"/>
                      <a:pt x="171" y="156"/>
                      <a:pt x="37" y="235"/>
                    </a:cubicBezTo>
                    <a:cubicBezTo>
                      <a:pt x="37" y="292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7" y="977"/>
                      <a:pt x="85" y="1072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5"/>
                      <a:pt x="410" y="371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6785994" y="1395351"/>
                <a:ext cx="31761" cy="42421"/>
              </a:xfrm>
              <a:custGeom>
                <a:rect b="b" l="l" r="r" t="t"/>
                <a:pathLst>
                  <a:path extrusionOk="0" h="577" w="432">
                    <a:moveTo>
                      <a:pt x="420" y="1"/>
                    </a:moveTo>
                    <a:lnTo>
                      <a:pt x="16" y="236"/>
                    </a:lnTo>
                    <a:cubicBezTo>
                      <a:pt x="6" y="350"/>
                      <a:pt x="1" y="425"/>
                      <a:pt x="1" y="465"/>
                    </a:cubicBezTo>
                    <a:cubicBezTo>
                      <a:pt x="1" y="509"/>
                      <a:pt x="10" y="545"/>
                      <a:pt x="27" y="576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30"/>
                    </a:cubicBezTo>
                    <a:cubicBezTo>
                      <a:pt x="405" y="191"/>
                      <a:pt x="410" y="114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6770261" y="1363297"/>
                <a:ext cx="29849" cy="18748"/>
              </a:xfrm>
              <a:custGeom>
                <a:rect b="b" l="l" r="r" t="t"/>
                <a:pathLst>
                  <a:path extrusionOk="0" h="255" w="406">
                    <a:moveTo>
                      <a:pt x="405" y="1"/>
                    </a:moveTo>
                    <a:cubicBezTo>
                      <a:pt x="270" y="78"/>
                      <a:pt x="136" y="157"/>
                      <a:pt x="1" y="235"/>
                    </a:cubicBezTo>
                    <a:cubicBezTo>
                      <a:pt x="2" y="242"/>
                      <a:pt x="2" y="249"/>
                      <a:pt x="2" y="255"/>
                    </a:cubicBezTo>
                    <a:cubicBezTo>
                      <a:pt x="136" y="176"/>
                      <a:pt x="271" y="99"/>
                      <a:pt x="406" y="20"/>
                    </a:cubicBezTo>
                    <a:cubicBezTo>
                      <a:pt x="406" y="13"/>
                      <a:pt x="405" y="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6757101" y="1343667"/>
                <a:ext cx="42936" cy="36981"/>
              </a:xfrm>
              <a:custGeom>
                <a:rect b="b" l="l" r="r" t="t"/>
                <a:pathLst>
                  <a:path extrusionOk="0" h="503" w="584">
                    <a:moveTo>
                      <a:pt x="405" y="1"/>
                    </a:moveTo>
                    <a:lnTo>
                      <a:pt x="1" y="237"/>
                    </a:lnTo>
                    <a:cubicBezTo>
                      <a:pt x="59" y="277"/>
                      <a:pt x="104" y="320"/>
                      <a:pt x="134" y="370"/>
                    </a:cubicBezTo>
                    <a:cubicBezTo>
                      <a:pt x="161" y="412"/>
                      <a:pt x="176" y="458"/>
                      <a:pt x="180" y="502"/>
                    </a:cubicBezTo>
                    <a:cubicBezTo>
                      <a:pt x="314" y="424"/>
                      <a:pt x="449" y="346"/>
                      <a:pt x="584" y="268"/>
                    </a:cubicBezTo>
                    <a:cubicBezTo>
                      <a:pt x="581" y="221"/>
                      <a:pt x="565" y="177"/>
                      <a:pt x="538" y="134"/>
                    </a:cubicBezTo>
                    <a:cubicBezTo>
                      <a:pt x="508" y="86"/>
                      <a:pt x="464" y="41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6757101" y="1326757"/>
                <a:ext cx="29996" cy="34334"/>
              </a:xfrm>
              <a:custGeom>
                <a:rect b="b" l="l" r="r" t="t"/>
                <a:pathLst>
                  <a:path extrusionOk="0" h="467" w="408">
                    <a:moveTo>
                      <a:pt x="407" y="0"/>
                    </a:moveTo>
                    <a:lnTo>
                      <a:pt x="2" y="235"/>
                    </a:lnTo>
                    <a:lnTo>
                      <a:pt x="1" y="467"/>
                    </a:lnTo>
                    <a:lnTo>
                      <a:pt x="405" y="23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6774231" y="1345137"/>
                <a:ext cx="30070" cy="17498"/>
              </a:xfrm>
              <a:custGeom>
                <a:rect b="b" l="l" r="r" t="t"/>
                <a:pathLst>
                  <a:path extrusionOk="0" h="238" w="409">
                    <a:moveTo>
                      <a:pt x="404" y="1"/>
                    </a:moveTo>
                    <a:cubicBezTo>
                      <a:pt x="284" y="71"/>
                      <a:pt x="122" y="165"/>
                      <a:pt x="0" y="236"/>
                    </a:cubicBezTo>
                    <a:cubicBezTo>
                      <a:pt x="1" y="236"/>
                      <a:pt x="4" y="237"/>
                      <a:pt x="5" y="237"/>
                    </a:cubicBezTo>
                    <a:cubicBezTo>
                      <a:pt x="139" y="158"/>
                      <a:pt x="274" y="80"/>
                      <a:pt x="409" y="2"/>
                    </a:cubicBezTo>
                    <a:cubicBezTo>
                      <a:pt x="408" y="2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6774525" y="1345211"/>
                <a:ext cx="29849" cy="17424"/>
              </a:xfrm>
              <a:custGeom>
                <a:rect b="b" l="l" r="r" t="t"/>
                <a:pathLst>
                  <a:path extrusionOk="0" h="237" w="406">
                    <a:moveTo>
                      <a:pt x="405" y="1"/>
                    </a:moveTo>
                    <a:cubicBezTo>
                      <a:pt x="270" y="78"/>
                      <a:pt x="135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1" y="80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6757175" y="1326610"/>
                <a:ext cx="40142" cy="19483"/>
              </a:xfrm>
              <a:custGeom>
                <a:rect b="b" l="l" r="r" t="t"/>
                <a:pathLst>
                  <a:path extrusionOk="0" h="265" w="546">
                    <a:moveTo>
                      <a:pt x="546" y="20"/>
                    </a:moveTo>
                    <a:cubicBezTo>
                      <a:pt x="544" y="21"/>
                      <a:pt x="543" y="21"/>
                      <a:pt x="542" y="22"/>
                    </a:cubicBezTo>
                    <a:lnTo>
                      <a:pt x="542" y="22"/>
                    </a:lnTo>
                    <a:lnTo>
                      <a:pt x="546" y="20"/>
                    </a:lnTo>
                    <a:close/>
                    <a:moveTo>
                      <a:pt x="542" y="22"/>
                    </a:moveTo>
                    <a:lnTo>
                      <a:pt x="540" y="23"/>
                    </a:lnTo>
                    <a:lnTo>
                      <a:pt x="540" y="23"/>
                    </a:lnTo>
                    <a:cubicBezTo>
                      <a:pt x="540" y="23"/>
                      <a:pt x="540" y="23"/>
                      <a:pt x="540" y="23"/>
                    </a:cubicBezTo>
                    <a:cubicBezTo>
                      <a:pt x="541" y="23"/>
                      <a:pt x="541" y="23"/>
                      <a:pt x="542" y="22"/>
                    </a:cubicBezTo>
                    <a:close/>
                    <a:moveTo>
                      <a:pt x="406" y="0"/>
                    </a:moveTo>
                    <a:lnTo>
                      <a:pt x="1" y="236"/>
                    </a:lnTo>
                    <a:cubicBezTo>
                      <a:pt x="41" y="255"/>
                      <a:pt x="75" y="265"/>
                      <a:pt x="102" y="265"/>
                    </a:cubicBezTo>
                    <a:cubicBezTo>
                      <a:pt x="115" y="265"/>
                      <a:pt x="126" y="262"/>
                      <a:pt x="135" y="258"/>
                    </a:cubicBezTo>
                    <a:cubicBezTo>
                      <a:pt x="137" y="258"/>
                      <a:pt x="139" y="257"/>
                      <a:pt x="140" y="256"/>
                    </a:cubicBezTo>
                    <a:lnTo>
                      <a:pt x="540" y="23"/>
                    </a:lnTo>
                    <a:lnTo>
                      <a:pt x="540" y="23"/>
                    </a:lnTo>
                    <a:cubicBezTo>
                      <a:pt x="530" y="27"/>
                      <a:pt x="520" y="29"/>
                      <a:pt x="508" y="29"/>
                    </a:cubicBezTo>
                    <a:cubicBezTo>
                      <a:pt x="480" y="29"/>
                      <a:pt x="446" y="19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6774231" y="1344769"/>
                <a:ext cx="44038" cy="68006"/>
              </a:xfrm>
              <a:custGeom>
                <a:rect b="b" l="l" r="r" t="t"/>
                <a:pathLst>
                  <a:path extrusionOk="0" h="925" w="599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6" y="294"/>
                      <a:pt x="114" y="355"/>
                      <a:pt x="146" y="422"/>
                    </a:cubicBezTo>
                    <a:cubicBezTo>
                      <a:pt x="177" y="490"/>
                      <a:pt x="193" y="562"/>
                      <a:pt x="193" y="637"/>
                    </a:cubicBezTo>
                    <a:cubicBezTo>
                      <a:pt x="193" y="686"/>
                      <a:pt x="191" y="742"/>
                      <a:pt x="185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3" y="255"/>
                      <a:pt x="550" y="186"/>
                    </a:cubicBezTo>
                    <a:cubicBezTo>
                      <a:pt x="518" y="119"/>
                      <a:pt x="470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6774599" y="1344990"/>
                <a:ext cx="38892" cy="18380"/>
              </a:xfrm>
              <a:custGeom>
                <a:rect b="b" l="l" r="r" t="t"/>
                <a:pathLst>
                  <a:path extrusionOk="0" h="250" w="529">
                    <a:moveTo>
                      <a:pt x="529" y="0"/>
                    </a:moveTo>
                    <a:cubicBezTo>
                      <a:pt x="512" y="10"/>
                      <a:pt x="493" y="14"/>
                      <a:pt x="471" y="14"/>
                    </a:cubicBezTo>
                    <a:cubicBezTo>
                      <a:pt x="451" y="14"/>
                      <a:pt x="429" y="10"/>
                      <a:pt x="405" y="4"/>
                    </a:cubicBezTo>
                    <a:cubicBezTo>
                      <a:pt x="270" y="83"/>
                      <a:pt x="136" y="161"/>
                      <a:pt x="1" y="239"/>
                    </a:cubicBezTo>
                    <a:cubicBezTo>
                      <a:pt x="25" y="246"/>
                      <a:pt x="47" y="250"/>
                      <a:pt x="66" y="250"/>
                    </a:cubicBezTo>
                    <a:cubicBezTo>
                      <a:pt x="89" y="250"/>
                      <a:pt x="108" y="245"/>
                      <a:pt x="125" y="235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6767467" y="1263971"/>
                <a:ext cx="36172" cy="81534"/>
              </a:xfrm>
              <a:custGeom>
                <a:rect b="b" l="l" r="r" t="t"/>
                <a:pathLst>
                  <a:path extrusionOk="0" h="1109" w="492">
                    <a:moveTo>
                      <a:pt x="491" y="1"/>
                    </a:moveTo>
                    <a:lnTo>
                      <a:pt x="87" y="236"/>
                    </a:lnTo>
                    <a:cubicBezTo>
                      <a:pt x="35" y="266"/>
                      <a:pt x="9" y="336"/>
                      <a:pt x="7" y="442"/>
                    </a:cubicBezTo>
                    <a:cubicBezTo>
                      <a:pt x="7" y="504"/>
                      <a:pt x="12" y="604"/>
                      <a:pt x="25" y="744"/>
                    </a:cubicBezTo>
                    <a:cubicBezTo>
                      <a:pt x="36" y="863"/>
                      <a:pt x="41" y="954"/>
                      <a:pt x="41" y="1013"/>
                    </a:cubicBezTo>
                    <a:cubicBezTo>
                      <a:pt x="41" y="1061"/>
                      <a:pt x="27" y="1093"/>
                      <a:pt x="1" y="1108"/>
                    </a:cubicBezTo>
                    <a:lnTo>
                      <a:pt x="1" y="1108"/>
                    </a:lnTo>
                    <a:lnTo>
                      <a:pt x="405" y="873"/>
                    </a:lnTo>
                    <a:cubicBezTo>
                      <a:pt x="430" y="858"/>
                      <a:pt x="445" y="825"/>
                      <a:pt x="445" y="778"/>
                    </a:cubicBezTo>
                    <a:cubicBezTo>
                      <a:pt x="445" y="717"/>
                      <a:pt x="440" y="628"/>
                      <a:pt x="429" y="509"/>
                    </a:cubicBezTo>
                    <a:cubicBezTo>
                      <a:pt x="417" y="369"/>
                      <a:pt x="412" y="267"/>
                      <a:pt x="412" y="206"/>
                    </a:cubicBezTo>
                    <a:cubicBezTo>
                      <a:pt x="413" y="101"/>
                      <a:pt x="439" y="33"/>
                      <a:pt x="491" y="1"/>
                    </a:cubicBezTo>
                    <a:close/>
                    <a:moveTo>
                      <a:pt x="1" y="1108"/>
                    </a:moveTo>
                    <a:lnTo>
                      <a:pt x="0" y="1109"/>
                    </a:lnTo>
                    <a:cubicBezTo>
                      <a:pt x="1" y="1109"/>
                      <a:pt x="1" y="1108"/>
                      <a:pt x="1" y="1108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6783715" y="1309700"/>
                <a:ext cx="34554" cy="52640"/>
              </a:xfrm>
              <a:custGeom>
                <a:rect b="b" l="l" r="r" t="t"/>
                <a:pathLst>
                  <a:path extrusionOk="0" h="716" w="470">
                    <a:moveTo>
                      <a:pt x="454" y="1"/>
                    </a:moveTo>
                    <a:lnTo>
                      <a:pt x="50" y="236"/>
                    </a:lnTo>
                    <a:cubicBezTo>
                      <a:pt x="51" y="251"/>
                      <a:pt x="55" y="293"/>
                      <a:pt x="58" y="363"/>
                    </a:cubicBezTo>
                    <a:cubicBezTo>
                      <a:pt x="64" y="431"/>
                      <a:pt x="66" y="490"/>
                      <a:pt x="66" y="541"/>
                    </a:cubicBezTo>
                    <a:cubicBezTo>
                      <a:pt x="66" y="617"/>
                      <a:pt x="50" y="671"/>
                      <a:pt x="17" y="703"/>
                    </a:cubicBezTo>
                    <a:cubicBezTo>
                      <a:pt x="12" y="708"/>
                      <a:pt x="7" y="711"/>
                      <a:pt x="1" y="715"/>
                    </a:cubicBezTo>
                    <a:lnTo>
                      <a:pt x="405" y="479"/>
                    </a:lnTo>
                    <a:cubicBezTo>
                      <a:pt x="412" y="476"/>
                      <a:pt x="417" y="472"/>
                      <a:pt x="421" y="467"/>
                    </a:cubicBezTo>
                    <a:cubicBezTo>
                      <a:pt x="454" y="436"/>
                      <a:pt x="470" y="381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7" y="58"/>
                      <a:pt x="455" y="16"/>
                      <a:pt x="45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6899436" y="1460711"/>
                <a:ext cx="31687" cy="41245"/>
              </a:xfrm>
              <a:custGeom>
                <a:rect b="b" l="l" r="r" t="t"/>
                <a:pathLst>
                  <a:path extrusionOk="0" h="561" w="431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6" y="443"/>
                      <a:pt x="26" y="481"/>
                    </a:cubicBezTo>
                    <a:cubicBezTo>
                      <a:pt x="26" y="524"/>
                      <a:pt x="17" y="550"/>
                      <a:pt x="1" y="561"/>
                    </a:cubicBezTo>
                    <a:lnTo>
                      <a:pt x="405" y="325"/>
                    </a:lnTo>
                    <a:cubicBezTo>
                      <a:pt x="421" y="315"/>
                      <a:pt x="430" y="289"/>
                      <a:pt x="430" y="246"/>
                    </a:cubicBezTo>
                    <a:cubicBezTo>
                      <a:pt x="430" y="207"/>
                      <a:pt x="426" y="126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6786362" y="1285953"/>
                <a:ext cx="31834" cy="41098"/>
              </a:xfrm>
              <a:custGeom>
                <a:rect b="b" l="l" r="r" t="t"/>
                <a:pathLst>
                  <a:path extrusionOk="0" h="559" w="433">
                    <a:moveTo>
                      <a:pt x="433" y="0"/>
                    </a:moveTo>
                    <a:cubicBezTo>
                      <a:pt x="432" y="1"/>
                      <a:pt x="432" y="1"/>
                      <a:pt x="431" y="1"/>
                    </a:cubicBezTo>
                    <a:lnTo>
                      <a:pt x="431" y="1"/>
                    </a:lnTo>
                    <a:lnTo>
                      <a:pt x="433" y="0"/>
                    </a:lnTo>
                    <a:close/>
                    <a:moveTo>
                      <a:pt x="431" y="1"/>
                    </a:moveTo>
                    <a:lnTo>
                      <a:pt x="28" y="236"/>
                    </a:lnTo>
                    <a:cubicBezTo>
                      <a:pt x="10" y="246"/>
                      <a:pt x="1" y="271"/>
                      <a:pt x="1" y="313"/>
                    </a:cubicBezTo>
                    <a:cubicBezTo>
                      <a:pt x="1" y="352"/>
                      <a:pt x="5" y="433"/>
                      <a:pt x="15" y="559"/>
                    </a:cubicBezTo>
                    <a:lnTo>
                      <a:pt x="419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8"/>
                      <a:pt x="414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6788347" y="1285512"/>
                <a:ext cx="36319" cy="19042"/>
              </a:xfrm>
              <a:custGeom>
                <a:rect b="b" l="l" r="r" t="t"/>
                <a:pathLst>
                  <a:path extrusionOk="0" h="259" w="494">
                    <a:moveTo>
                      <a:pt x="427" y="1"/>
                    </a:moveTo>
                    <a:cubicBezTo>
                      <a:pt x="419" y="1"/>
                      <a:pt x="412" y="3"/>
                      <a:pt x="406" y="6"/>
                    </a:cubicBezTo>
                    <a:lnTo>
                      <a:pt x="1" y="242"/>
                    </a:lnTo>
                    <a:cubicBezTo>
                      <a:pt x="7" y="238"/>
                      <a:pt x="15" y="237"/>
                      <a:pt x="23" y="237"/>
                    </a:cubicBezTo>
                    <a:cubicBezTo>
                      <a:pt x="41" y="237"/>
                      <a:pt x="63" y="244"/>
                      <a:pt x="88" y="259"/>
                    </a:cubicBezTo>
                    <a:cubicBezTo>
                      <a:pt x="223" y="180"/>
                      <a:pt x="359" y="103"/>
                      <a:pt x="494" y="24"/>
                    </a:cubicBezTo>
                    <a:cubicBezTo>
                      <a:pt x="466" y="9"/>
                      <a:pt x="444" y="1"/>
                      <a:pt x="42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6794817" y="1287277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6" y="0"/>
                    </a:moveTo>
                    <a:lnTo>
                      <a:pt x="0" y="235"/>
                    </a:lnTo>
                    <a:lnTo>
                      <a:pt x="80" y="280"/>
                    </a:lnTo>
                    <a:lnTo>
                      <a:pt x="483" y="44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6773864" y="1262648"/>
                <a:ext cx="47053" cy="21394"/>
              </a:xfrm>
              <a:custGeom>
                <a:rect b="b" l="l" r="r" t="t"/>
                <a:pathLst>
                  <a:path extrusionOk="0" h="291" w="640">
                    <a:moveTo>
                      <a:pt x="11" y="248"/>
                    </a:moveTo>
                    <a:lnTo>
                      <a:pt x="11" y="248"/>
                    </a:lnTo>
                    <a:cubicBezTo>
                      <a:pt x="9" y="249"/>
                      <a:pt x="8" y="250"/>
                      <a:pt x="6" y="250"/>
                    </a:cubicBezTo>
                    <a:cubicBezTo>
                      <a:pt x="6" y="251"/>
                      <a:pt x="6" y="251"/>
                      <a:pt x="6" y="251"/>
                    </a:cubicBezTo>
                    <a:lnTo>
                      <a:pt x="6" y="251"/>
                    </a:lnTo>
                    <a:lnTo>
                      <a:pt x="11" y="248"/>
                    </a:lnTo>
                    <a:close/>
                    <a:moveTo>
                      <a:pt x="6" y="251"/>
                    </a:moveTo>
                    <a:lnTo>
                      <a:pt x="0" y="254"/>
                    </a:lnTo>
                    <a:cubicBezTo>
                      <a:pt x="3" y="254"/>
                      <a:pt x="5" y="253"/>
                      <a:pt x="6" y="251"/>
                    </a:cubicBezTo>
                    <a:close/>
                    <a:moveTo>
                      <a:pt x="476" y="0"/>
                    </a:moveTo>
                    <a:cubicBezTo>
                      <a:pt x="452" y="0"/>
                      <a:pt x="430" y="5"/>
                      <a:pt x="411" y="16"/>
                    </a:cubicBezTo>
                    <a:cubicBezTo>
                      <a:pt x="409" y="17"/>
                      <a:pt x="407" y="18"/>
                      <a:pt x="404" y="19"/>
                    </a:cubicBezTo>
                    <a:lnTo>
                      <a:pt x="11" y="248"/>
                    </a:lnTo>
                    <a:lnTo>
                      <a:pt x="11" y="248"/>
                    </a:lnTo>
                    <a:cubicBezTo>
                      <a:pt x="29" y="240"/>
                      <a:pt x="49" y="236"/>
                      <a:pt x="72" y="236"/>
                    </a:cubicBezTo>
                    <a:cubicBezTo>
                      <a:pt x="118" y="236"/>
                      <a:pt x="173" y="254"/>
                      <a:pt x="236" y="291"/>
                    </a:cubicBezTo>
                    <a:lnTo>
                      <a:pt x="640" y="55"/>
                    </a:lnTo>
                    <a:cubicBezTo>
                      <a:pt x="577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6800698" y="1272132"/>
                <a:ext cx="29776" cy="35804"/>
              </a:xfrm>
              <a:custGeom>
                <a:rect b="b" l="l" r="r" t="t"/>
                <a:pathLst>
                  <a:path extrusionOk="0" h="487" w="405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3" y="25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6791214" y="1266544"/>
                <a:ext cx="39260" cy="22865"/>
              </a:xfrm>
              <a:custGeom>
                <a:rect b="b" l="l" r="r" t="t"/>
                <a:pathLst>
                  <a:path extrusionOk="0" h="311" w="534">
                    <a:moveTo>
                      <a:pt x="405" y="1"/>
                    </a:moveTo>
                    <a:lnTo>
                      <a:pt x="1" y="237"/>
                    </a:lnTo>
                    <a:lnTo>
                      <a:pt x="129" y="311"/>
                    </a:lnTo>
                    <a:lnTo>
                      <a:pt x="533" y="7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6899142" y="1425568"/>
                <a:ext cx="34554" cy="52567"/>
              </a:xfrm>
              <a:custGeom>
                <a:rect b="b" l="l" r="r" t="t"/>
                <a:pathLst>
                  <a:path extrusionOk="0" h="715" w="47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468" y="2"/>
                      <a:pt x="466" y="3"/>
                      <a:pt x="465" y="4"/>
                    </a:cubicBezTo>
                    <a:lnTo>
                      <a:pt x="465" y="4"/>
                    </a:lnTo>
                    <a:lnTo>
                      <a:pt x="470" y="1"/>
                    </a:lnTo>
                    <a:close/>
                    <a:moveTo>
                      <a:pt x="465" y="4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7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8"/>
                    </a:lnTo>
                    <a:cubicBezTo>
                      <a:pt x="419" y="462"/>
                      <a:pt x="415" y="416"/>
                      <a:pt x="411" y="348"/>
                    </a:cubicBezTo>
                    <a:cubicBezTo>
                      <a:pt x="406" y="280"/>
                      <a:pt x="404" y="221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6" y="9"/>
                      <a:pt x="460" y="7"/>
                      <a:pt x="465" y="4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6913772" y="1442404"/>
                <a:ext cx="36172" cy="81387"/>
              </a:xfrm>
              <a:custGeom>
                <a:rect b="b" l="l" r="r" t="t"/>
                <a:pathLst>
                  <a:path extrusionOk="0" h="1107" w="492">
                    <a:moveTo>
                      <a:pt x="492" y="0"/>
                    </a:moveTo>
                    <a:cubicBezTo>
                      <a:pt x="492" y="0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0"/>
                    </a:lnTo>
                    <a:close/>
                    <a:moveTo>
                      <a:pt x="491" y="1"/>
                    </a:moveTo>
                    <a:lnTo>
                      <a:pt x="88" y="236"/>
                    </a:lnTo>
                    <a:cubicBezTo>
                      <a:pt x="61" y="250"/>
                      <a:pt x="47" y="283"/>
                      <a:pt x="47" y="332"/>
                    </a:cubicBezTo>
                    <a:cubicBezTo>
                      <a:pt x="47" y="391"/>
                      <a:pt x="54" y="479"/>
                      <a:pt x="64" y="598"/>
                    </a:cubicBezTo>
                    <a:cubicBezTo>
                      <a:pt x="75" y="738"/>
                      <a:pt x="81" y="841"/>
                      <a:pt x="81" y="903"/>
                    </a:cubicBezTo>
                    <a:cubicBezTo>
                      <a:pt x="81" y="1006"/>
                      <a:pt x="55" y="1074"/>
                      <a:pt x="2" y="1106"/>
                    </a:cubicBezTo>
                    <a:lnTo>
                      <a:pt x="2" y="1106"/>
                    </a:lnTo>
                    <a:lnTo>
                      <a:pt x="406" y="870"/>
                    </a:lnTo>
                    <a:cubicBezTo>
                      <a:pt x="459" y="842"/>
                      <a:pt x="486" y="773"/>
                      <a:pt x="486" y="667"/>
                    </a:cubicBezTo>
                    <a:cubicBezTo>
                      <a:pt x="486" y="605"/>
                      <a:pt x="480" y="503"/>
                      <a:pt x="468" y="362"/>
                    </a:cubicBezTo>
                    <a:cubicBezTo>
                      <a:pt x="458" y="243"/>
                      <a:pt x="452" y="155"/>
                      <a:pt x="452" y="97"/>
                    </a:cubicBezTo>
                    <a:cubicBezTo>
                      <a:pt x="452" y="48"/>
                      <a:pt x="465" y="16"/>
                      <a:pt x="491" y="1"/>
                    </a:cubicBezTo>
                    <a:close/>
                    <a:moveTo>
                      <a:pt x="2" y="1106"/>
                    </a:moveTo>
                    <a:lnTo>
                      <a:pt x="1" y="1106"/>
                    </a:lnTo>
                    <a:cubicBezTo>
                      <a:pt x="1" y="1106"/>
                      <a:pt x="1" y="1106"/>
                      <a:pt x="2" y="1106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6903847" y="1424465"/>
                <a:ext cx="39407" cy="18380"/>
              </a:xfrm>
              <a:custGeom>
                <a:rect b="b" l="l" r="r" t="t"/>
                <a:pathLst>
                  <a:path extrusionOk="0" h="250" w="536">
                    <a:moveTo>
                      <a:pt x="462" y="1"/>
                    </a:moveTo>
                    <a:cubicBezTo>
                      <a:pt x="440" y="1"/>
                      <a:pt x="422" y="5"/>
                      <a:pt x="406" y="14"/>
                    </a:cubicBezTo>
                    <a:lnTo>
                      <a:pt x="0" y="249"/>
                    </a:lnTo>
                    <a:cubicBezTo>
                      <a:pt x="17" y="241"/>
                      <a:pt x="36" y="236"/>
                      <a:pt x="58" y="236"/>
                    </a:cubicBezTo>
                    <a:cubicBezTo>
                      <a:pt x="79" y="236"/>
                      <a:pt x="104" y="241"/>
                      <a:pt x="132" y="249"/>
                    </a:cubicBezTo>
                    <a:lnTo>
                      <a:pt x="536" y="14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6899215" y="1396086"/>
                <a:ext cx="44038" cy="46465"/>
              </a:xfrm>
              <a:custGeom>
                <a:rect b="b" l="l" r="r" t="t"/>
                <a:pathLst>
                  <a:path extrusionOk="0" h="632" w="599">
                    <a:moveTo>
                      <a:pt x="406" y="1"/>
                    </a:moveTo>
                    <a:lnTo>
                      <a:pt x="406" y="1"/>
                    </a:lnTo>
                    <a:cubicBezTo>
                      <a:pt x="271" y="81"/>
                      <a:pt x="136" y="158"/>
                      <a:pt x="1" y="237"/>
                    </a:cubicBezTo>
                    <a:cubicBezTo>
                      <a:pt x="0" y="311"/>
                      <a:pt x="16" y="382"/>
                      <a:pt x="48" y="451"/>
                    </a:cubicBezTo>
                    <a:cubicBezTo>
                      <a:pt x="81" y="519"/>
                      <a:pt x="130" y="580"/>
                      <a:pt x="194" y="631"/>
                    </a:cubicBezTo>
                    <a:lnTo>
                      <a:pt x="599" y="397"/>
                    </a:lnTo>
                    <a:cubicBezTo>
                      <a:pt x="534" y="344"/>
                      <a:pt x="485" y="284"/>
                      <a:pt x="452" y="216"/>
                    </a:cubicBezTo>
                    <a:cubicBezTo>
                      <a:pt x="420" y="149"/>
                      <a:pt x="405" y="76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6920168" y="1441742"/>
                <a:ext cx="40068" cy="19409"/>
              </a:xfrm>
              <a:custGeom>
                <a:rect b="b" l="l" r="r" t="t"/>
                <a:pathLst>
                  <a:path extrusionOk="0" h="264" w="545">
                    <a:moveTo>
                      <a:pt x="7" y="242"/>
                    </a:moveTo>
                    <a:lnTo>
                      <a:pt x="7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3" y="243"/>
                      <a:pt x="1" y="245"/>
                    </a:cubicBezTo>
                    <a:lnTo>
                      <a:pt x="7" y="242"/>
                    </a:lnTo>
                    <a:close/>
                    <a:moveTo>
                      <a:pt x="445" y="0"/>
                    </a:moveTo>
                    <a:cubicBezTo>
                      <a:pt x="432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9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7"/>
                      <a:pt x="27" y="235"/>
                      <a:pt x="40" y="235"/>
                    </a:cubicBezTo>
                    <a:cubicBezTo>
                      <a:pt x="67" y="235"/>
                      <a:pt x="101" y="245"/>
                      <a:pt x="140" y="264"/>
                    </a:cubicBezTo>
                    <a:lnTo>
                      <a:pt x="544" y="29"/>
                    </a:lnTo>
                    <a:cubicBezTo>
                      <a:pt x="505" y="10"/>
                      <a:pt x="472" y="0"/>
                      <a:pt x="44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6930461" y="1426744"/>
                <a:ext cx="29849" cy="34334"/>
              </a:xfrm>
              <a:custGeom>
                <a:rect b="b" l="l" r="r" t="t"/>
                <a:pathLst>
                  <a:path extrusionOk="0" h="467" w="406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7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6899215" y="1374986"/>
                <a:ext cx="31099" cy="38524"/>
              </a:xfrm>
              <a:custGeom>
                <a:rect b="b" l="l" r="r" t="t"/>
                <a:pathLst>
                  <a:path extrusionOk="0" h="524" w="423">
                    <a:moveTo>
                      <a:pt x="422" y="1"/>
                    </a:moveTo>
                    <a:lnTo>
                      <a:pt x="17" y="235"/>
                    </a:lnTo>
                    <a:cubicBezTo>
                      <a:pt x="17" y="250"/>
                      <a:pt x="14" y="288"/>
                      <a:pt x="9" y="352"/>
                    </a:cubicBezTo>
                    <a:cubicBezTo>
                      <a:pt x="4" y="414"/>
                      <a:pt x="0" y="472"/>
                      <a:pt x="0" y="524"/>
                    </a:cubicBezTo>
                    <a:cubicBezTo>
                      <a:pt x="135" y="444"/>
                      <a:pt x="270" y="367"/>
                      <a:pt x="405" y="288"/>
                    </a:cubicBezTo>
                    <a:cubicBezTo>
                      <a:pt x="405" y="236"/>
                      <a:pt x="408" y="178"/>
                      <a:pt x="413" y="116"/>
                    </a:cubicBezTo>
                    <a:cubicBezTo>
                      <a:pt x="418" y="53"/>
                      <a:pt x="422" y="16"/>
                      <a:pt x="42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6887526" y="1340799"/>
                <a:ext cx="35437" cy="20586"/>
              </a:xfrm>
              <a:custGeom>
                <a:rect b="b" l="l" r="r" t="t"/>
                <a:pathLst>
                  <a:path extrusionOk="0" h="280" w="482">
                    <a:moveTo>
                      <a:pt x="404" y="1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6893334" y="1344108"/>
                <a:ext cx="38157" cy="48303"/>
              </a:xfrm>
              <a:custGeom>
                <a:rect b="b" l="l" r="r" t="t"/>
                <a:pathLst>
                  <a:path extrusionOk="0" h="657" w="519">
                    <a:moveTo>
                      <a:pt x="405" y="0"/>
                    </a:moveTo>
                    <a:lnTo>
                      <a:pt x="1" y="236"/>
                    </a:lnTo>
                    <a:cubicBezTo>
                      <a:pt x="76" y="279"/>
                      <a:pt x="115" y="344"/>
                      <a:pt x="115" y="427"/>
                    </a:cubicBezTo>
                    <a:cubicBezTo>
                      <a:pt x="115" y="467"/>
                      <a:pt x="109" y="543"/>
                      <a:pt x="99" y="656"/>
                    </a:cubicBezTo>
                    <a:lnTo>
                      <a:pt x="503" y="422"/>
                    </a:lnTo>
                    <a:cubicBezTo>
                      <a:pt x="513" y="309"/>
                      <a:pt x="519" y="232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cubicBezTo>
                      <a:pt x="519" y="108"/>
                      <a:pt x="479" y="4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6887526" y="1322272"/>
                <a:ext cx="29923" cy="35878"/>
              </a:xfrm>
              <a:custGeom>
                <a:rect b="b" l="l" r="r" t="t"/>
                <a:pathLst>
                  <a:path extrusionOk="0" h="488" w="407">
                    <a:moveTo>
                      <a:pt x="406" y="0"/>
                    </a:moveTo>
                    <a:lnTo>
                      <a:pt x="2" y="235"/>
                    </a:lnTo>
                    <a:lnTo>
                      <a:pt x="0" y="487"/>
                    </a:lnTo>
                    <a:lnTo>
                      <a:pt x="404" y="253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6887673" y="1322272"/>
                <a:ext cx="39039" cy="22718"/>
              </a:xfrm>
              <a:custGeom>
                <a:rect b="b" l="l" r="r" t="t"/>
                <a:pathLst>
                  <a:path extrusionOk="0" h="309" w="531">
                    <a:moveTo>
                      <a:pt x="404" y="0"/>
                    </a:moveTo>
                    <a:lnTo>
                      <a:pt x="0" y="235"/>
                    </a:lnTo>
                    <a:lnTo>
                      <a:pt x="126" y="308"/>
                    </a:lnTo>
                    <a:lnTo>
                      <a:pt x="531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6896936" y="1327639"/>
                <a:ext cx="63374" cy="116456"/>
              </a:xfrm>
              <a:custGeom>
                <a:rect b="b" l="l" r="r" t="t"/>
                <a:pathLst>
                  <a:path extrusionOk="0" h="1584" w="862">
                    <a:moveTo>
                      <a:pt x="405" y="1"/>
                    </a:moveTo>
                    <a:lnTo>
                      <a:pt x="0" y="235"/>
                    </a:lnTo>
                    <a:cubicBezTo>
                      <a:pt x="96" y="290"/>
                      <a:pt x="172" y="365"/>
                      <a:pt x="229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0"/>
                    </a:cubicBezTo>
                    <a:cubicBezTo>
                      <a:pt x="285" y="1156"/>
                      <a:pt x="278" y="1240"/>
                      <a:pt x="278" y="1299"/>
                    </a:cubicBezTo>
                    <a:cubicBezTo>
                      <a:pt x="278" y="1351"/>
                      <a:pt x="294" y="1401"/>
                      <a:pt x="324" y="1451"/>
                    </a:cubicBezTo>
                    <a:cubicBezTo>
                      <a:pt x="353" y="1499"/>
                      <a:pt x="398" y="1544"/>
                      <a:pt x="456" y="1583"/>
                    </a:cubicBezTo>
                    <a:lnTo>
                      <a:pt x="861" y="1348"/>
                    </a:lnTo>
                    <a:cubicBezTo>
                      <a:pt x="802" y="1308"/>
                      <a:pt x="758" y="1265"/>
                      <a:pt x="728" y="1215"/>
                    </a:cubicBezTo>
                    <a:cubicBezTo>
                      <a:pt x="698" y="1167"/>
                      <a:pt x="682" y="1116"/>
                      <a:pt x="682" y="1064"/>
                    </a:cubicBezTo>
                    <a:cubicBezTo>
                      <a:pt x="682" y="1004"/>
                      <a:pt x="688" y="921"/>
                      <a:pt x="699" y="815"/>
                    </a:cubicBezTo>
                    <a:cubicBezTo>
                      <a:pt x="713" y="689"/>
                      <a:pt x="720" y="595"/>
                      <a:pt x="720" y="534"/>
                    </a:cubicBezTo>
                    <a:cubicBezTo>
                      <a:pt x="720" y="425"/>
                      <a:pt x="690" y="321"/>
                      <a:pt x="634" y="226"/>
                    </a:cubicBezTo>
                    <a:cubicBezTo>
                      <a:pt x="576" y="131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6628956" y="1121122"/>
                <a:ext cx="329664" cy="502362"/>
              </a:xfrm>
              <a:custGeom>
                <a:rect b="b" l="l" r="r" t="t"/>
                <a:pathLst>
                  <a:path extrusionOk="0" h="6833" w="4484">
                    <a:moveTo>
                      <a:pt x="2046" y="2160"/>
                    </a:moveTo>
                    <a:cubicBezTo>
                      <a:pt x="2092" y="2160"/>
                      <a:pt x="2146" y="2178"/>
                      <a:pt x="2209" y="2215"/>
                    </a:cubicBezTo>
                    <a:lnTo>
                      <a:pt x="2337" y="2288"/>
                    </a:lnTo>
                    <a:lnTo>
                      <a:pt x="2336" y="2540"/>
                    </a:lnTo>
                    <a:lnTo>
                      <a:pt x="2259" y="2494"/>
                    </a:lnTo>
                    <a:cubicBezTo>
                      <a:pt x="2232" y="2478"/>
                      <a:pt x="2210" y="2471"/>
                      <a:pt x="2193" y="2471"/>
                    </a:cubicBezTo>
                    <a:cubicBezTo>
                      <a:pt x="2160" y="2471"/>
                      <a:pt x="2143" y="2498"/>
                      <a:pt x="2143" y="2553"/>
                    </a:cubicBezTo>
                    <a:cubicBezTo>
                      <a:pt x="2143" y="2593"/>
                      <a:pt x="2147" y="2674"/>
                      <a:pt x="2157" y="2799"/>
                    </a:cubicBezTo>
                    <a:cubicBezTo>
                      <a:pt x="2158" y="2815"/>
                      <a:pt x="2162" y="2857"/>
                      <a:pt x="2167" y="2927"/>
                    </a:cubicBezTo>
                    <a:cubicBezTo>
                      <a:pt x="2172" y="2995"/>
                      <a:pt x="2173" y="3054"/>
                      <a:pt x="2173" y="3105"/>
                    </a:cubicBezTo>
                    <a:cubicBezTo>
                      <a:pt x="2173" y="3181"/>
                      <a:pt x="2157" y="3235"/>
                      <a:pt x="2125" y="3266"/>
                    </a:cubicBezTo>
                    <a:cubicBezTo>
                      <a:pt x="2106" y="3284"/>
                      <a:pt x="2081" y="3293"/>
                      <a:pt x="2049" y="3293"/>
                    </a:cubicBezTo>
                    <a:cubicBezTo>
                      <a:pt x="2028" y="3293"/>
                      <a:pt x="2004" y="3289"/>
                      <a:pt x="1977" y="3281"/>
                    </a:cubicBezTo>
                    <a:lnTo>
                      <a:pt x="1977" y="3281"/>
                    </a:lnTo>
                    <a:cubicBezTo>
                      <a:pt x="2043" y="3335"/>
                      <a:pt x="2091" y="3395"/>
                      <a:pt x="2124" y="3462"/>
                    </a:cubicBezTo>
                    <a:cubicBezTo>
                      <a:pt x="2155" y="3531"/>
                      <a:pt x="2171" y="3601"/>
                      <a:pt x="2171" y="3678"/>
                    </a:cubicBezTo>
                    <a:cubicBezTo>
                      <a:pt x="2171" y="3725"/>
                      <a:pt x="2168" y="3782"/>
                      <a:pt x="2162" y="3844"/>
                    </a:cubicBezTo>
                    <a:cubicBezTo>
                      <a:pt x="2158" y="3908"/>
                      <a:pt x="2155" y="3948"/>
                      <a:pt x="2153" y="3965"/>
                    </a:cubicBezTo>
                    <a:cubicBezTo>
                      <a:pt x="2143" y="4079"/>
                      <a:pt x="2138" y="4154"/>
                      <a:pt x="2138" y="4194"/>
                    </a:cubicBezTo>
                    <a:cubicBezTo>
                      <a:pt x="2138" y="4237"/>
                      <a:pt x="2147" y="4273"/>
                      <a:pt x="2165" y="4304"/>
                    </a:cubicBezTo>
                    <a:cubicBezTo>
                      <a:pt x="2184" y="4335"/>
                      <a:pt x="2213" y="4361"/>
                      <a:pt x="2251" y="4385"/>
                    </a:cubicBezTo>
                    <a:lnTo>
                      <a:pt x="2331" y="4430"/>
                    </a:lnTo>
                    <a:lnTo>
                      <a:pt x="2329" y="4683"/>
                    </a:lnTo>
                    <a:lnTo>
                      <a:pt x="2202" y="4609"/>
                    </a:lnTo>
                    <a:cubicBezTo>
                      <a:pt x="2106" y="4554"/>
                      <a:pt x="2029" y="4479"/>
                      <a:pt x="1972" y="4385"/>
                    </a:cubicBezTo>
                    <a:cubicBezTo>
                      <a:pt x="1915" y="4289"/>
                      <a:pt x="1888" y="4185"/>
                      <a:pt x="1888" y="4076"/>
                    </a:cubicBezTo>
                    <a:cubicBezTo>
                      <a:pt x="1888" y="4014"/>
                      <a:pt x="1894" y="3920"/>
                      <a:pt x="1906" y="3793"/>
                    </a:cubicBezTo>
                    <a:cubicBezTo>
                      <a:pt x="1916" y="3687"/>
                      <a:pt x="1924" y="3606"/>
                      <a:pt x="1924" y="3548"/>
                    </a:cubicBezTo>
                    <a:cubicBezTo>
                      <a:pt x="1924" y="3495"/>
                      <a:pt x="1908" y="3444"/>
                      <a:pt x="1878" y="3395"/>
                    </a:cubicBezTo>
                    <a:cubicBezTo>
                      <a:pt x="1848" y="3346"/>
                      <a:pt x="1803" y="3302"/>
                      <a:pt x="1745" y="3262"/>
                    </a:cubicBezTo>
                    <a:lnTo>
                      <a:pt x="1747" y="3031"/>
                    </a:lnTo>
                    <a:cubicBezTo>
                      <a:pt x="1787" y="3050"/>
                      <a:pt x="1820" y="3060"/>
                      <a:pt x="1847" y="3060"/>
                    </a:cubicBezTo>
                    <a:cubicBezTo>
                      <a:pt x="1860" y="3060"/>
                      <a:pt x="1871" y="3057"/>
                      <a:pt x="1880" y="3053"/>
                    </a:cubicBezTo>
                    <a:cubicBezTo>
                      <a:pt x="1911" y="3040"/>
                      <a:pt x="1928" y="3006"/>
                      <a:pt x="1928" y="2955"/>
                    </a:cubicBezTo>
                    <a:cubicBezTo>
                      <a:pt x="1928" y="2894"/>
                      <a:pt x="1922" y="2805"/>
                      <a:pt x="1911" y="2686"/>
                    </a:cubicBezTo>
                    <a:cubicBezTo>
                      <a:pt x="1899" y="2545"/>
                      <a:pt x="1894" y="2444"/>
                      <a:pt x="1894" y="2384"/>
                    </a:cubicBezTo>
                    <a:cubicBezTo>
                      <a:pt x="1894" y="2272"/>
                      <a:pt x="1923" y="2203"/>
                      <a:pt x="1981" y="2174"/>
                    </a:cubicBezTo>
                    <a:cubicBezTo>
                      <a:pt x="2000" y="2165"/>
                      <a:pt x="2022" y="2160"/>
                      <a:pt x="2046" y="2160"/>
                    </a:cubicBezTo>
                    <a:close/>
                    <a:moveTo>
                      <a:pt x="3519" y="2971"/>
                    </a:moveTo>
                    <a:lnTo>
                      <a:pt x="3646" y="3044"/>
                    </a:lnTo>
                    <a:cubicBezTo>
                      <a:pt x="3743" y="3100"/>
                      <a:pt x="3819" y="3176"/>
                      <a:pt x="3876" y="3270"/>
                    </a:cubicBezTo>
                    <a:cubicBezTo>
                      <a:pt x="3934" y="3365"/>
                      <a:pt x="3962" y="3468"/>
                      <a:pt x="3962" y="3579"/>
                    </a:cubicBezTo>
                    <a:cubicBezTo>
                      <a:pt x="3961" y="3639"/>
                      <a:pt x="3954" y="3734"/>
                      <a:pt x="3941" y="3859"/>
                    </a:cubicBezTo>
                    <a:cubicBezTo>
                      <a:pt x="3931" y="3965"/>
                      <a:pt x="3924" y="4049"/>
                      <a:pt x="3924" y="4108"/>
                    </a:cubicBezTo>
                    <a:cubicBezTo>
                      <a:pt x="3924" y="4160"/>
                      <a:pt x="3940" y="4210"/>
                      <a:pt x="3970" y="4259"/>
                    </a:cubicBezTo>
                    <a:cubicBezTo>
                      <a:pt x="4000" y="4308"/>
                      <a:pt x="4044" y="4353"/>
                      <a:pt x="4103" y="4392"/>
                    </a:cubicBezTo>
                    <a:lnTo>
                      <a:pt x="4101" y="4624"/>
                    </a:lnTo>
                    <a:cubicBezTo>
                      <a:pt x="4063" y="4606"/>
                      <a:pt x="4031" y="4596"/>
                      <a:pt x="4004" y="4596"/>
                    </a:cubicBezTo>
                    <a:cubicBezTo>
                      <a:pt x="3990" y="4596"/>
                      <a:pt x="3978" y="4599"/>
                      <a:pt x="3967" y="4605"/>
                    </a:cubicBezTo>
                    <a:cubicBezTo>
                      <a:pt x="3936" y="4619"/>
                      <a:pt x="3920" y="4651"/>
                      <a:pt x="3920" y="4705"/>
                    </a:cubicBezTo>
                    <a:cubicBezTo>
                      <a:pt x="3920" y="4763"/>
                      <a:pt x="3925" y="4851"/>
                      <a:pt x="3936" y="4970"/>
                    </a:cubicBezTo>
                    <a:cubicBezTo>
                      <a:pt x="3947" y="5110"/>
                      <a:pt x="3954" y="5213"/>
                      <a:pt x="3954" y="5275"/>
                    </a:cubicBezTo>
                    <a:cubicBezTo>
                      <a:pt x="3954" y="5384"/>
                      <a:pt x="3924" y="5454"/>
                      <a:pt x="3867" y="5482"/>
                    </a:cubicBezTo>
                    <a:cubicBezTo>
                      <a:pt x="3847" y="5492"/>
                      <a:pt x="3825" y="5497"/>
                      <a:pt x="3801" y="5497"/>
                    </a:cubicBezTo>
                    <a:cubicBezTo>
                      <a:pt x="3755" y="5497"/>
                      <a:pt x="3700" y="5479"/>
                      <a:pt x="3637" y="5442"/>
                    </a:cubicBezTo>
                    <a:lnTo>
                      <a:pt x="3511" y="5369"/>
                    </a:lnTo>
                    <a:lnTo>
                      <a:pt x="3512" y="5115"/>
                    </a:lnTo>
                    <a:lnTo>
                      <a:pt x="3590" y="5161"/>
                    </a:lnTo>
                    <a:cubicBezTo>
                      <a:pt x="3618" y="5177"/>
                      <a:pt x="3640" y="5186"/>
                      <a:pt x="3658" y="5186"/>
                    </a:cubicBezTo>
                    <a:cubicBezTo>
                      <a:pt x="3665" y="5186"/>
                      <a:pt x="3671" y="5184"/>
                      <a:pt x="3676" y="5182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699" y="4981"/>
                      <a:pt x="3689" y="4856"/>
                    </a:cubicBezTo>
                    <a:cubicBezTo>
                      <a:pt x="3688" y="4840"/>
                      <a:pt x="3684" y="4794"/>
                      <a:pt x="3681" y="4726"/>
                    </a:cubicBezTo>
                    <a:cubicBezTo>
                      <a:pt x="3675" y="4657"/>
                      <a:pt x="3673" y="4598"/>
                      <a:pt x="3673" y="4550"/>
                    </a:cubicBezTo>
                    <a:cubicBezTo>
                      <a:pt x="3673" y="4475"/>
                      <a:pt x="3689" y="4421"/>
                      <a:pt x="3722" y="4390"/>
                    </a:cubicBezTo>
                    <a:cubicBezTo>
                      <a:pt x="3742" y="4371"/>
                      <a:pt x="3769" y="4362"/>
                      <a:pt x="3802" y="4362"/>
                    </a:cubicBezTo>
                    <a:cubicBezTo>
                      <a:pt x="3822" y="4362"/>
                      <a:pt x="3844" y="4366"/>
                      <a:pt x="3869" y="4372"/>
                    </a:cubicBezTo>
                    <a:cubicBezTo>
                      <a:pt x="3805" y="4320"/>
                      <a:pt x="3755" y="4261"/>
                      <a:pt x="3723" y="4192"/>
                    </a:cubicBezTo>
                    <a:cubicBezTo>
                      <a:pt x="3692" y="4124"/>
                      <a:pt x="3676" y="4052"/>
                      <a:pt x="3676" y="3978"/>
                    </a:cubicBezTo>
                    <a:cubicBezTo>
                      <a:pt x="3676" y="3926"/>
                      <a:pt x="3678" y="3868"/>
                      <a:pt x="3684" y="3806"/>
                    </a:cubicBezTo>
                    <a:cubicBezTo>
                      <a:pt x="3688" y="3741"/>
                      <a:pt x="3692" y="3704"/>
                      <a:pt x="3693" y="3689"/>
                    </a:cubicBezTo>
                    <a:cubicBezTo>
                      <a:pt x="3703" y="3577"/>
                      <a:pt x="3708" y="3499"/>
                      <a:pt x="3708" y="3460"/>
                    </a:cubicBezTo>
                    <a:cubicBezTo>
                      <a:pt x="3708" y="3377"/>
                      <a:pt x="3671" y="3312"/>
                      <a:pt x="3595" y="3269"/>
                    </a:cubicBezTo>
                    <a:lnTo>
                      <a:pt x="3517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3" y="147"/>
                      <a:pt x="12" y="400"/>
                    </a:cubicBezTo>
                    <a:lnTo>
                      <a:pt x="2" y="3885"/>
                    </a:lnTo>
                    <a:cubicBezTo>
                      <a:pt x="0" y="4241"/>
                      <a:pt x="251" y="4675"/>
                      <a:pt x="561" y="4855"/>
                    </a:cubicBezTo>
                    <a:lnTo>
                      <a:pt x="3910" y="6757"/>
                    </a:lnTo>
                    <a:cubicBezTo>
                      <a:pt x="4000" y="6808"/>
                      <a:pt x="4085" y="6833"/>
                      <a:pt x="4161" y="6833"/>
                    </a:cubicBezTo>
                    <a:cubicBezTo>
                      <a:pt x="4345" y="6833"/>
                      <a:pt x="4472" y="6687"/>
                      <a:pt x="4473" y="6434"/>
                    </a:cubicBezTo>
                    <a:lnTo>
                      <a:pt x="4484" y="2949"/>
                    </a:lnTo>
                    <a:cubicBezTo>
                      <a:pt x="4484" y="2593"/>
                      <a:pt x="4233" y="2159"/>
                      <a:pt x="3923" y="1979"/>
                    </a:cubicBezTo>
                    <a:lnTo>
                      <a:pt x="575" y="77"/>
                    </a:lnTo>
                    <a:cubicBezTo>
                      <a:pt x="485" y="25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6757028" y="1280145"/>
                <a:ext cx="43744" cy="185564"/>
              </a:xfrm>
              <a:custGeom>
                <a:rect b="b" l="l" r="r" t="t"/>
                <a:pathLst>
                  <a:path extrusionOk="0" h="2524" w="595">
                    <a:moveTo>
                      <a:pt x="301" y="0"/>
                    </a:moveTo>
                    <a:cubicBezTo>
                      <a:pt x="277" y="0"/>
                      <a:pt x="255" y="5"/>
                      <a:pt x="235" y="15"/>
                    </a:cubicBezTo>
                    <a:cubicBezTo>
                      <a:pt x="178" y="43"/>
                      <a:pt x="149" y="115"/>
                      <a:pt x="149" y="224"/>
                    </a:cubicBezTo>
                    <a:cubicBezTo>
                      <a:pt x="149" y="286"/>
                      <a:pt x="154" y="387"/>
                      <a:pt x="167" y="527"/>
                    </a:cubicBezTo>
                    <a:cubicBezTo>
                      <a:pt x="178" y="646"/>
                      <a:pt x="183" y="736"/>
                      <a:pt x="183" y="796"/>
                    </a:cubicBezTo>
                    <a:cubicBezTo>
                      <a:pt x="183" y="845"/>
                      <a:pt x="166" y="879"/>
                      <a:pt x="136" y="894"/>
                    </a:cubicBezTo>
                    <a:cubicBezTo>
                      <a:pt x="126" y="898"/>
                      <a:pt x="115" y="900"/>
                      <a:pt x="103" y="900"/>
                    </a:cubicBezTo>
                    <a:cubicBezTo>
                      <a:pt x="75" y="900"/>
                      <a:pt x="42" y="890"/>
                      <a:pt x="2" y="871"/>
                    </a:cubicBezTo>
                    <a:lnTo>
                      <a:pt x="1" y="1103"/>
                    </a:lnTo>
                    <a:cubicBezTo>
                      <a:pt x="59" y="1143"/>
                      <a:pt x="104" y="1186"/>
                      <a:pt x="133" y="1236"/>
                    </a:cubicBezTo>
                    <a:cubicBezTo>
                      <a:pt x="163" y="1284"/>
                      <a:pt x="179" y="1335"/>
                      <a:pt x="179" y="1388"/>
                    </a:cubicBezTo>
                    <a:cubicBezTo>
                      <a:pt x="179" y="1445"/>
                      <a:pt x="173" y="1527"/>
                      <a:pt x="162" y="1634"/>
                    </a:cubicBezTo>
                    <a:cubicBezTo>
                      <a:pt x="149" y="1760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5"/>
                    </a:cubicBezTo>
                    <a:cubicBezTo>
                      <a:pt x="285" y="2320"/>
                      <a:pt x="362" y="2394"/>
                      <a:pt x="457" y="2450"/>
                    </a:cubicBezTo>
                    <a:lnTo>
                      <a:pt x="585" y="2524"/>
                    </a:lnTo>
                    <a:lnTo>
                      <a:pt x="586" y="2270"/>
                    </a:lnTo>
                    <a:lnTo>
                      <a:pt x="507" y="2226"/>
                    </a:lnTo>
                    <a:cubicBezTo>
                      <a:pt x="468" y="2202"/>
                      <a:pt x="440" y="2176"/>
                      <a:pt x="420" y="2145"/>
                    </a:cubicBezTo>
                    <a:cubicBezTo>
                      <a:pt x="402" y="2115"/>
                      <a:pt x="394" y="2078"/>
                      <a:pt x="394" y="2035"/>
                    </a:cubicBezTo>
                    <a:cubicBezTo>
                      <a:pt x="394" y="1995"/>
                      <a:pt x="399" y="1918"/>
                      <a:pt x="409" y="1805"/>
                    </a:cubicBezTo>
                    <a:cubicBezTo>
                      <a:pt x="409" y="1789"/>
                      <a:pt x="413" y="1748"/>
                      <a:pt x="418" y="1685"/>
                    </a:cubicBezTo>
                    <a:cubicBezTo>
                      <a:pt x="423" y="1623"/>
                      <a:pt x="426" y="1567"/>
                      <a:pt x="426" y="1519"/>
                    </a:cubicBezTo>
                    <a:cubicBezTo>
                      <a:pt x="427" y="1443"/>
                      <a:pt x="411" y="1371"/>
                      <a:pt x="379" y="1303"/>
                    </a:cubicBezTo>
                    <a:cubicBezTo>
                      <a:pt x="347" y="1236"/>
                      <a:pt x="297" y="1175"/>
                      <a:pt x="233" y="1117"/>
                    </a:cubicBezTo>
                    <a:lnTo>
                      <a:pt x="233" y="1117"/>
                    </a:lnTo>
                    <a:cubicBezTo>
                      <a:pt x="262" y="1127"/>
                      <a:pt x="288" y="1131"/>
                      <a:pt x="310" y="1131"/>
                    </a:cubicBezTo>
                    <a:cubicBezTo>
                      <a:pt x="339" y="1131"/>
                      <a:pt x="362" y="1123"/>
                      <a:pt x="380" y="1106"/>
                    </a:cubicBezTo>
                    <a:cubicBezTo>
                      <a:pt x="413" y="1075"/>
                      <a:pt x="429" y="1020"/>
                      <a:pt x="429" y="945"/>
                    </a:cubicBezTo>
                    <a:cubicBezTo>
                      <a:pt x="429" y="894"/>
                      <a:pt x="427" y="834"/>
                      <a:pt x="421" y="766"/>
                    </a:cubicBezTo>
                    <a:cubicBezTo>
                      <a:pt x="416" y="695"/>
                      <a:pt x="414" y="654"/>
                      <a:pt x="413" y="639"/>
                    </a:cubicBezTo>
                    <a:cubicBezTo>
                      <a:pt x="402" y="515"/>
                      <a:pt x="399" y="432"/>
                      <a:pt x="399" y="393"/>
                    </a:cubicBezTo>
                    <a:cubicBezTo>
                      <a:pt x="399" y="337"/>
                      <a:pt x="415" y="310"/>
                      <a:pt x="448" y="310"/>
                    </a:cubicBezTo>
                    <a:cubicBezTo>
                      <a:pt x="465" y="310"/>
                      <a:pt x="487" y="318"/>
                      <a:pt x="513" y="333"/>
                    </a:cubicBezTo>
                    <a:lnTo>
                      <a:pt x="592" y="378"/>
                    </a:lnTo>
                    <a:lnTo>
                      <a:pt x="594" y="126"/>
                    </a:lnTo>
                    <a:lnTo>
                      <a:pt x="465" y="55"/>
                    </a:lnTo>
                    <a:cubicBezTo>
                      <a:pt x="402" y="19"/>
                      <a:pt x="347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6887011" y="1339329"/>
                <a:ext cx="43524" cy="185785"/>
              </a:xfrm>
              <a:custGeom>
                <a:rect b="b" l="l" r="r" t="t"/>
                <a:pathLst>
                  <a:path extrusionOk="0" h="2527" w="592">
                    <a:moveTo>
                      <a:pt x="7" y="1"/>
                    </a:moveTo>
                    <a:lnTo>
                      <a:pt x="6" y="253"/>
                    </a:lnTo>
                    <a:lnTo>
                      <a:pt x="84" y="298"/>
                    </a:lnTo>
                    <a:cubicBezTo>
                      <a:pt x="160" y="342"/>
                      <a:pt x="197" y="406"/>
                      <a:pt x="197" y="489"/>
                    </a:cubicBezTo>
                    <a:cubicBezTo>
                      <a:pt x="197" y="529"/>
                      <a:pt x="192" y="606"/>
                      <a:pt x="182" y="719"/>
                    </a:cubicBezTo>
                    <a:cubicBezTo>
                      <a:pt x="182" y="734"/>
                      <a:pt x="178" y="772"/>
                      <a:pt x="173" y="835"/>
                    </a:cubicBezTo>
                    <a:cubicBezTo>
                      <a:pt x="167" y="897"/>
                      <a:pt x="165" y="956"/>
                      <a:pt x="165" y="1008"/>
                    </a:cubicBezTo>
                    <a:cubicBezTo>
                      <a:pt x="164" y="1082"/>
                      <a:pt x="180" y="1153"/>
                      <a:pt x="212" y="1221"/>
                    </a:cubicBezTo>
                    <a:cubicBezTo>
                      <a:pt x="244" y="1290"/>
                      <a:pt x="294" y="1350"/>
                      <a:pt x="358" y="1406"/>
                    </a:cubicBezTo>
                    <a:cubicBezTo>
                      <a:pt x="329" y="1397"/>
                      <a:pt x="304" y="1392"/>
                      <a:pt x="282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8" y="1448"/>
                      <a:pt x="162" y="1502"/>
                      <a:pt x="162" y="1578"/>
                    </a:cubicBezTo>
                    <a:cubicBezTo>
                      <a:pt x="162" y="1626"/>
                      <a:pt x="164" y="1685"/>
                      <a:pt x="170" y="1754"/>
                    </a:cubicBezTo>
                    <a:cubicBezTo>
                      <a:pt x="175" y="1822"/>
                      <a:pt x="177" y="1867"/>
                      <a:pt x="178" y="1884"/>
                    </a:cubicBezTo>
                    <a:cubicBezTo>
                      <a:pt x="188" y="2010"/>
                      <a:pt x="192" y="2091"/>
                      <a:pt x="192" y="2130"/>
                    </a:cubicBezTo>
                    <a:cubicBezTo>
                      <a:pt x="192" y="2173"/>
                      <a:pt x="183" y="2201"/>
                      <a:pt x="165" y="2209"/>
                    </a:cubicBezTo>
                    <a:cubicBezTo>
                      <a:pt x="160" y="2212"/>
                      <a:pt x="153" y="2214"/>
                      <a:pt x="146" y="2214"/>
                    </a:cubicBezTo>
                    <a:cubicBezTo>
                      <a:pt x="128" y="2214"/>
                      <a:pt x="106" y="2206"/>
                      <a:pt x="79" y="2189"/>
                    </a:cubicBezTo>
                    <a:lnTo>
                      <a:pt x="1" y="2144"/>
                    </a:lnTo>
                    <a:lnTo>
                      <a:pt x="0" y="2398"/>
                    </a:lnTo>
                    <a:lnTo>
                      <a:pt x="126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6" y="2511"/>
                    </a:cubicBezTo>
                    <a:cubicBezTo>
                      <a:pt x="413" y="2482"/>
                      <a:pt x="443" y="2413"/>
                      <a:pt x="443" y="2302"/>
                    </a:cubicBezTo>
                    <a:cubicBezTo>
                      <a:pt x="443" y="2240"/>
                      <a:pt x="438" y="2139"/>
                      <a:pt x="425" y="1998"/>
                    </a:cubicBezTo>
                    <a:cubicBezTo>
                      <a:pt x="414" y="1879"/>
                      <a:pt x="409" y="1791"/>
                      <a:pt x="409" y="1733"/>
                    </a:cubicBezTo>
                    <a:cubicBezTo>
                      <a:pt x="409" y="1681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4"/>
                    </a:lnTo>
                    <a:cubicBezTo>
                      <a:pt x="533" y="1385"/>
                      <a:pt x="488" y="1340"/>
                      <a:pt x="459" y="1292"/>
                    </a:cubicBezTo>
                    <a:cubicBezTo>
                      <a:pt x="429" y="1242"/>
                      <a:pt x="413" y="1192"/>
                      <a:pt x="413" y="1140"/>
                    </a:cubicBezTo>
                    <a:cubicBezTo>
                      <a:pt x="413" y="1081"/>
                      <a:pt x="419" y="997"/>
                      <a:pt x="430" y="891"/>
                    </a:cubicBezTo>
                    <a:cubicBezTo>
                      <a:pt x="444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4" y="302"/>
                    </a:cubicBezTo>
                    <a:cubicBezTo>
                      <a:pt x="307" y="208"/>
                      <a:pt x="231" y="132"/>
                      <a:pt x="135" y="7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6641675" y="1103991"/>
                <a:ext cx="346720" cy="516846"/>
              </a:xfrm>
              <a:custGeom>
                <a:rect b="b" l="l" r="r" t="t"/>
                <a:pathLst>
                  <a:path extrusionOk="0" h="7030" w="4716">
                    <a:moveTo>
                      <a:pt x="552" y="0"/>
                    </a:moveTo>
                    <a:cubicBezTo>
                      <a:pt x="497" y="0"/>
                      <a:pt x="447" y="13"/>
                      <a:pt x="404" y="39"/>
                    </a:cubicBezTo>
                    <a:lnTo>
                      <a:pt x="0" y="273"/>
                    </a:lnTo>
                    <a:cubicBezTo>
                      <a:pt x="43" y="248"/>
                      <a:pt x="93" y="236"/>
                      <a:pt x="147" y="236"/>
                    </a:cubicBezTo>
                    <a:cubicBezTo>
                      <a:pt x="223" y="236"/>
                      <a:pt x="308" y="260"/>
                      <a:pt x="399" y="312"/>
                    </a:cubicBezTo>
                    <a:lnTo>
                      <a:pt x="3749" y="2214"/>
                    </a:lnTo>
                    <a:cubicBezTo>
                      <a:pt x="4059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5" y="7030"/>
                    </a:cubicBezTo>
                    <a:lnTo>
                      <a:pt x="4540" y="6794"/>
                    </a:lnTo>
                    <a:cubicBezTo>
                      <a:pt x="4640" y="6736"/>
                      <a:pt x="4703" y="6611"/>
                      <a:pt x="4703" y="6434"/>
                    </a:cubicBezTo>
                    <a:lnTo>
                      <a:pt x="4714" y="2949"/>
                    </a:lnTo>
                    <a:cubicBezTo>
                      <a:pt x="4716" y="2592"/>
                      <a:pt x="4465" y="2157"/>
                      <a:pt x="4153" y="1978"/>
                    </a:cubicBezTo>
                    <a:lnTo>
                      <a:pt x="804" y="77"/>
                    </a:lnTo>
                    <a:cubicBezTo>
                      <a:pt x="713" y="25"/>
                      <a:pt x="628" y="0"/>
                      <a:pt x="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6699094" y="1220300"/>
                <a:ext cx="194166" cy="267172"/>
              </a:xfrm>
              <a:custGeom>
                <a:rect b="b" l="l" r="r" t="t"/>
                <a:pathLst>
                  <a:path extrusionOk="0" h="3634" w="2641">
                    <a:moveTo>
                      <a:pt x="504" y="1149"/>
                    </a:moveTo>
                    <a:cubicBezTo>
                      <a:pt x="530" y="1149"/>
                      <a:pt x="559" y="1158"/>
                      <a:pt x="589" y="1176"/>
                    </a:cubicBezTo>
                    <a:cubicBezTo>
                      <a:pt x="695" y="1237"/>
                      <a:pt x="777" y="1382"/>
                      <a:pt x="777" y="1502"/>
                    </a:cubicBezTo>
                    <a:cubicBezTo>
                      <a:pt x="777" y="1587"/>
                      <a:pt x="735" y="1638"/>
                      <a:pt x="672" y="1638"/>
                    </a:cubicBezTo>
                    <a:cubicBezTo>
                      <a:pt x="647" y="1638"/>
                      <a:pt x="619" y="1629"/>
                      <a:pt x="588" y="1612"/>
                    </a:cubicBezTo>
                    <a:cubicBezTo>
                      <a:pt x="483" y="1552"/>
                      <a:pt x="398" y="1404"/>
                      <a:pt x="398" y="1284"/>
                    </a:cubicBezTo>
                    <a:cubicBezTo>
                      <a:pt x="400" y="1199"/>
                      <a:pt x="442" y="1149"/>
                      <a:pt x="504" y="1149"/>
                    </a:cubicBezTo>
                    <a:close/>
                    <a:moveTo>
                      <a:pt x="1236" y="1572"/>
                    </a:moveTo>
                    <a:cubicBezTo>
                      <a:pt x="1262" y="1572"/>
                      <a:pt x="1290" y="1580"/>
                      <a:pt x="1321" y="1597"/>
                    </a:cubicBezTo>
                    <a:cubicBezTo>
                      <a:pt x="1425" y="1658"/>
                      <a:pt x="1511" y="1806"/>
                      <a:pt x="1511" y="1926"/>
                    </a:cubicBezTo>
                    <a:cubicBezTo>
                      <a:pt x="1510" y="2011"/>
                      <a:pt x="1467" y="2061"/>
                      <a:pt x="1405" y="2061"/>
                    </a:cubicBezTo>
                    <a:cubicBezTo>
                      <a:pt x="1379" y="2061"/>
                      <a:pt x="1350" y="2052"/>
                      <a:pt x="1320" y="2034"/>
                    </a:cubicBezTo>
                    <a:cubicBezTo>
                      <a:pt x="1215" y="1973"/>
                      <a:pt x="1130" y="1827"/>
                      <a:pt x="1130" y="1706"/>
                    </a:cubicBezTo>
                    <a:cubicBezTo>
                      <a:pt x="1131" y="1621"/>
                      <a:pt x="1173" y="1572"/>
                      <a:pt x="1236" y="1572"/>
                    </a:cubicBezTo>
                    <a:close/>
                    <a:moveTo>
                      <a:pt x="1970" y="1995"/>
                    </a:moveTo>
                    <a:cubicBezTo>
                      <a:pt x="1995" y="1995"/>
                      <a:pt x="2024" y="2004"/>
                      <a:pt x="2055" y="2021"/>
                    </a:cubicBezTo>
                    <a:cubicBezTo>
                      <a:pt x="2159" y="2082"/>
                      <a:pt x="2244" y="2230"/>
                      <a:pt x="2244" y="2350"/>
                    </a:cubicBezTo>
                    <a:cubicBezTo>
                      <a:pt x="2243" y="2435"/>
                      <a:pt x="2200" y="2484"/>
                      <a:pt x="2138" y="2484"/>
                    </a:cubicBezTo>
                    <a:cubicBezTo>
                      <a:pt x="2113" y="2484"/>
                      <a:pt x="2084" y="2476"/>
                      <a:pt x="2054" y="2458"/>
                    </a:cubicBezTo>
                    <a:cubicBezTo>
                      <a:pt x="1948" y="2397"/>
                      <a:pt x="1864" y="2250"/>
                      <a:pt x="1864" y="2129"/>
                    </a:cubicBezTo>
                    <a:cubicBezTo>
                      <a:pt x="1864" y="2044"/>
                      <a:pt x="1907" y="1995"/>
                      <a:pt x="1970" y="1995"/>
                    </a:cubicBezTo>
                    <a:close/>
                    <a:moveTo>
                      <a:pt x="183" y="2980"/>
                    </a:moveTo>
                    <a:cubicBezTo>
                      <a:pt x="183" y="2980"/>
                      <a:pt x="183" y="2980"/>
                      <a:pt x="183" y="2980"/>
                    </a:cubicBezTo>
                    <a:lnTo>
                      <a:pt x="183" y="2980"/>
                    </a:lnTo>
                    <a:cubicBezTo>
                      <a:pt x="183" y="2980"/>
                      <a:pt x="183" y="2980"/>
                      <a:pt x="183" y="2980"/>
                    </a:cubicBezTo>
                    <a:close/>
                    <a:moveTo>
                      <a:pt x="94" y="0"/>
                    </a:moveTo>
                    <a:cubicBezTo>
                      <a:pt x="41" y="0"/>
                      <a:pt x="6" y="42"/>
                      <a:pt x="6" y="113"/>
                    </a:cubicBezTo>
                    <a:lnTo>
                      <a:pt x="0" y="1999"/>
                    </a:lnTo>
                    <a:cubicBezTo>
                      <a:pt x="0" y="2101"/>
                      <a:pt x="71" y="2224"/>
                      <a:pt x="159" y="2275"/>
                    </a:cubicBezTo>
                    <a:lnTo>
                      <a:pt x="519" y="2483"/>
                    </a:lnTo>
                    <a:cubicBezTo>
                      <a:pt x="497" y="2670"/>
                      <a:pt x="429" y="2983"/>
                      <a:pt x="221" y="2983"/>
                    </a:cubicBezTo>
                    <a:cubicBezTo>
                      <a:pt x="209" y="2983"/>
                      <a:pt x="196" y="2982"/>
                      <a:pt x="183" y="2980"/>
                    </a:cubicBezTo>
                    <a:lnTo>
                      <a:pt x="183" y="2980"/>
                    </a:lnTo>
                    <a:cubicBezTo>
                      <a:pt x="185" y="2980"/>
                      <a:pt x="201" y="2992"/>
                      <a:pt x="231" y="3009"/>
                    </a:cubicBezTo>
                    <a:cubicBezTo>
                      <a:pt x="325" y="3063"/>
                      <a:pt x="545" y="3176"/>
                      <a:pt x="744" y="3176"/>
                    </a:cubicBezTo>
                    <a:cubicBezTo>
                      <a:pt x="913" y="3176"/>
                      <a:pt x="1067" y="3095"/>
                      <a:pt x="1120" y="2829"/>
                    </a:cubicBezTo>
                    <a:lnTo>
                      <a:pt x="2475" y="3611"/>
                    </a:lnTo>
                    <a:cubicBezTo>
                      <a:pt x="2501" y="3626"/>
                      <a:pt x="2525" y="3633"/>
                      <a:pt x="2547" y="3633"/>
                    </a:cubicBezTo>
                    <a:cubicBezTo>
                      <a:pt x="2599" y="3633"/>
                      <a:pt x="2636" y="3592"/>
                      <a:pt x="2636" y="3520"/>
                    </a:cubicBezTo>
                    <a:lnTo>
                      <a:pt x="2641" y="1634"/>
                    </a:lnTo>
                    <a:cubicBezTo>
                      <a:pt x="2641" y="1533"/>
                      <a:pt x="2571" y="1409"/>
                      <a:pt x="2483" y="1359"/>
                    </a:cubicBezTo>
                    <a:lnTo>
                      <a:pt x="166" y="22"/>
                    </a:lnTo>
                    <a:cubicBezTo>
                      <a:pt x="140" y="7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5" name="Google Shape;865;p28"/>
            <p:cNvGrpSpPr/>
            <p:nvPr/>
          </p:nvGrpSpPr>
          <p:grpSpPr>
            <a:xfrm>
              <a:off x="8233292" y="4280139"/>
              <a:ext cx="576582" cy="727309"/>
              <a:chOff x="8240588" y="2518884"/>
              <a:chExt cx="459721" cy="579852"/>
            </a:xfrm>
          </p:grpSpPr>
          <p:sp>
            <p:nvSpPr>
              <p:cNvPr id="866" name="Google Shape;866;p28"/>
              <p:cNvSpPr/>
              <p:nvPr/>
            </p:nvSpPr>
            <p:spPr>
              <a:xfrm>
                <a:off x="8385569" y="2841122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5" y="1"/>
                    </a:moveTo>
                    <a:cubicBezTo>
                      <a:pt x="270" y="80"/>
                      <a:pt x="135" y="157"/>
                      <a:pt x="1" y="237"/>
                    </a:cubicBezTo>
                    <a:cubicBezTo>
                      <a:pt x="57" y="331"/>
                      <a:pt x="133" y="405"/>
                      <a:pt x="229" y="461"/>
                    </a:cubicBezTo>
                    <a:lnTo>
                      <a:pt x="633" y="226"/>
                    </a:lnTo>
                    <a:cubicBezTo>
                      <a:pt x="538" y="170"/>
                      <a:pt x="462" y="9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8402405" y="2857738"/>
                <a:ext cx="39186" cy="22718"/>
              </a:xfrm>
              <a:custGeom>
                <a:rect b="b" l="l" r="r" t="t"/>
                <a:pathLst>
                  <a:path extrusionOk="0" h="309" w="533">
                    <a:moveTo>
                      <a:pt x="404" y="0"/>
                    </a:moveTo>
                    <a:lnTo>
                      <a:pt x="0" y="235"/>
                    </a:lnTo>
                    <a:lnTo>
                      <a:pt x="128" y="308"/>
                    </a:lnTo>
                    <a:lnTo>
                      <a:pt x="532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8399611" y="2835314"/>
                <a:ext cx="36172" cy="23232"/>
              </a:xfrm>
              <a:custGeom>
                <a:rect b="b" l="l" r="r" t="t"/>
                <a:pathLst>
                  <a:path extrusionOk="0" h="316" w="492">
                    <a:moveTo>
                      <a:pt x="405" y="0"/>
                    </a:moveTo>
                    <a:lnTo>
                      <a:pt x="1" y="235"/>
                    </a:lnTo>
                    <a:cubicBezTo>
                      <a:pt x="19" y="266"/>
                      <a:pt x="48" y="292"/>
                      <a:pt x="87" y="316"/>
                    </a:cubicBezTo>
                    <a:lnTo>
                      <a:pt x="492" y="80"/>
                    </a:lnTo>
                    <a:cubicBezTo>
                      <a:pt x="452" y="57"/>
                      <a:pt x="425" y="31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8406081" y="2841122"/>
                <a:ext cx="35584" cy="20733"/>
              </a:xfrm>
              <a:custGeom>
                <a:rect b="b" l="l" r="r" t="t"/>
                <a:pathLst>
                  <a:path extrusionOk="0" h="282" w="484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8411816" y="2844504"/>
                <a:ext cx="29849" cy="35951"/>
              </a:xfrm>
              <a:custGeom>
                <a:rect b="b" l="l" r="r" t="t"/>
                <a:pathLst>
                  <a:path extrusionOk="0" h="489" w="406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8379246" y="2779586"/>
                <a:ext cx="36098" cy="78960"/>
              </a:xfrm>
              <a:custGeom>
                <a:rect b="b" l="l" r="r" t="t"/>
                <a:pathLst>
                  <a:path extrusionOk="0" h="1074" w="491">
                    <a:moveTo>
                      <a:pt x="441" y="1"/>
                    </a:moveTo>
                    <a:cubicBezTo>
                      <a:pt x="307" y="79"/>
                      <a:pt x="171" y="157"/>
                      <a:pt x="37" y="236"/>
                    </a:cubicBezTo>
                    <a:cubicBezTo>
                      <a:pt x="37" y="293"/>
                      <a:pt x="32" y="376"/>
                      <a:pt x="20" y="481"/>
                    </a:cubicBezTo>
                    <a:cubicBezTo>
                      <a:pt x="7" y="609"/>
                      <a:pt x="1" y="703"/>
                      <a:pt x="1" y="765"/>
                    </a:cubicBezTo>
                    <a:cubicBezTo>
                      <a:pt x="1" y="875"/>
                      <a:pt x="30" y="978"/>
                      <a:pt x="87" y="1074"/>
                    </a:cubicBezTo>
                    <a:cubicBezTo>
                      <a:pt x="221" y="994"/>
                      <a:pt x="356" y="917"/>
                      <a:pt x="491" y="838"/>
                    </a:cubicBezTo>
                    <a:cubicBezTo>
                      <a:pt x="434" y="743"/>
                      <a:pt x="405" y="640"/>
                      <a:pt x="405" y="529"/>
                    </a:cubicBezTo>
                    <a:cubicBezTo>
                      <a:pt x="405" y="467"/>
                      <a:pt x="410" y="373"/>
                      <a:pt x="425" y="247"/>
                    </a:cubicBezTo>
                    <a:cubicBezTo>
                      <a:pt x="435" y="140"/>
                      <a:pt x="441" y="59"/>
                      <a:pt x="44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8397553" y="2810317"/>
                <a:ext cx="31834" cy="42348"/>
              </a:xfrm>
              <a:custGeom>
                <a:rect b="b" l="l" r="r" t="t"/>
                <a:pathLst>
                  <a:path extrusionOk="0" h="576" w="433">
                    <a:moveTo>
                      <a:pt x="422" y="0"/>
                    </a:moveTo>
                    <a:lnTo>
                      <a:pt x="16" y="235"/>
                    </a:lnTo>
                    <a:cubicBezTo>
                      <a:pt x="6" y="349"/>
                      <a:pt x="3" y="425"/>
                      <a:pt x="1" y="463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0"/>
                      <a:pt x="406" y="273"/>
                      <a:pt x="406" y="229"/>
                    </a:cubicBezTo>
                    <a:cubicBezTo>
                      <a:pt x="406" y="191"/>
                      <a:pt x="411" y="114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8381820" y="2778189"/>
                <a:ext cx="29923" cy="18748"/>
              </a:xfrm>
              <a:custGeom>
                <a:rect b="b" l="l" r="r" t="t"/>
                <a:pathLst>
                  <a:path extrusionOk="0" h="255" w="407">
                    <a:moveTo>
                      <a:pt x="405" y="0"/>
                    </a:moveTo>
                    <a:cubicBezTo>
                      <a:pt x="271" y="78"/>
                      <a:pt x="136" y="157"/>
                      <a:pt x="1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8"/>
                      <a:pt x="406" y="20"/>
                    </a:cubicBezTo>
                    <a:cubicBezTo>
                      <a:pt x="406" y="14"/>
                      <a:pt x="405" y="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8368733" y="2758633"/>
                <a:ext cx="42936" cy="36907"/>
              </a:xfrm>
              <a:custGeom>
                <a:rect b="b" l="l" r="r" t="t"/>
                <a:pathLst>
                  <a:path extrusionOk="0" h="502" w="584">
                    <a:moveTo>
                      <a:pt x="405" y="1"/>
                    </a:moveTo>
                    <a:lnTo>
                      <a:pt x="0" y="235"/>
                    </a:lnTo>
                    <a:cubicBezTo>
                      <a:pt x="59" y="276"/>
                      <a:pt x="104" y="319"/>
                      <a:pt x="134" y="369"/>
                    </a:cubicBezTo>
                    <a:cubicBezTo>
                      <a:pt x="160" y="411"/>
                      <a:pt x="175" y="456"/>
                      <a:pt x="179" y="502"/>
                    </a:cubicBezTo>
                    <a:cubicBezTo>
                      <a:pt x="313" y="423"/>
                      <a:pt x="449" y="346"/>
                      <a:pt x="583" y="266"/>
                    </a:cubicBezTo>
                    <a:cubicBezTo>
                      <a:pt x="581" y="220"/>
                      <a:pt x="565" y="176"/>
                      <a:pt x="538" y="133"/>
                    </a:cubicBezTo>
                    <a:cubicBezTo>
                      <a:pt x="509" y="84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8368880" y="2741649"/>
                <a:ext cx="29776" cy="34334"/>
              </a:xfrm>
              <a:custGeom>
                <a:rect b="b" l="l" r="r" t="t"/>
                <a:pathLst>
                  <a:path extrusionOk="0" h="467" w="405">
                    <a:moveTo>
                      <a:pt x="404" y="0"/>
                    </a:moveTo>
                    <a:lnTo>
                      <a:pt x="0" y="236"/>
                    </a:lnTo>
                    <a:lnTo>
                      <a:pt x="0" y="466"/>
                    </a:lnTo>
                    <a:lnTo>
                      <a:pt x="403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8385790" y="2760103"/>
                <a:ext cx="30070" cy="17351"/>
              </a:xfrm>
              <a:custGeom>
                <a:rect b="b" l="l" r="r" t="t"/>
                <a:pathLst>
                  <a:path extrusionOk="0" h="236" w="409">
                    <a:moveTo>
                      <a:pt x="406" y="0"/>
                    </a:moveTo>
                    <a:cubicBezTo>
                      <a:pt x="284" y="70"/>
                      <a:pt x="123" y="164"/>
                      <a:pt x="1" y="235"/>
                    </a:cubicBezTo>
                    <a:cubicBezTo>
                      <a:pt x="3" y="235"/>
                      <a:pt x="4" y="236"/>
                      <a:pt x="5" y="236"/>
                    </a:cubicBezTo>
                    <a:cubicBezTo>
                      <a:pt x="139" y="157"/>
                      <a:pt x="275" y="80"/>
                      <a:pt x="409" y="1"/>
                    </a:cubicBezTo>
                    <a:cubicBezTo>
                      <a:pt x="408" y="1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8386084" y="2760177"/>
                <a:ext cx="29923" cy="17277"/>
              </a:xfrm>
              <a:custGeom>
                <a:rect b="b" l="l" r="r" t="t"/>
                <a:pathLst>
                  <a:path extrusionOk="0" h="235" w="407">
                    <a:moveTo>
                      <a:pt x="405" y="0"/>
                    </a:moveTo>
                    <a:cubicBezTo>
                      <a:pt x="271" y="78"/>
                      <a:pt x="136" y="156"/>
                      <a:pt x="1" y="235"/>
                    </a:cubicBezTo>
                    <a:lnTo>
                      <a:pt x="2" y="235"/>
                    </a:lnTo>
                    <a:cubicBezTo>
                      <a:pt x="136" y="156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8368880" y="2741576"/>
                <a:ext cx="39995" cy="19409"/>
              </a:xfrm>
              <a:custGeom>
                <a:rect b="b" l="l" r="r" t="t"/>
                <a:pathLst>
                  <a:path extrusionOk="0" h="264" w="544"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6"/>
                    </a:cubicBezTo>
                    <a:cubicBezTo>
                      <a:pt x="136" y="256"/>
                      <a:pt x="138" y="255"/>
                      <a:pt x="140" y="254"/>
                    </a:cubicBezTo>
                    <a:lnTo>
                      <a:pt x="544" y="20"/>
                    </a:lnTo>
                    <a:lnTo>
                      <a:pt x="544" y="20"/>
                    </a:lnTo>
                    <a:cubicBezTo>
                      <a:pt x="541" y="21"/>
                      <a:pt x="540" y="22"/>
                      <a:pt x="539" y="22"/>
                    </a:cubicBezTo>
                    <a:cubicBezTo>
                      <a:pt x="529" y="26"/>
                      <a:pt x="518" y="29"/>
                      <a:pt x="505" y="29"/>
                    </a:cubicBezTo>
                    <a:cubicBezTo>
                      <a:pt x="478" y="29"/>
                      <a:pt x="444" y="1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8385790" y="2759735"/>
                <a:ext cx="44112" cy="67932"/>
              </a:xfrm>
              <a:custGeom>
                <a:rect b="b" l="l" r="r" t="t"/>
                <a:pathLst>
                  <a:path extrusionOk="0" h="924" w="600">
                    <a:moveTo>
                      <a:pt x="406" y="0"/>
                    </a:moveTo>
                    <a:lnTo>
                      <a:pt x="1" y="235"/>
                    </a:lnTo>
                    <a:cubicBezTo>
                      <a:pt x="66" y="293"/>
                      <a:pt x="116" y="354"/>
                      <a:pt x="147" y="421"/>
                    </a:cubicBezTo>
                    <a:cubicBezTo>
                      <a:pt x="178" y="489"/>
                      <a:pt x="194" y="560"/>
                      <a:pt x="194" y="637"/>
                    </a:cubicBezTo>
                    <a:cubicBezTo>
                      <a:pt x="194" y="684"/>
                      <a:pt x="191" y="741"/>
                      <a:pt x="186" y="803"/>
                    </a:cubicBezTo>
                    <a:cubicBezTo>
                      <a:pt x="182" y="866"/>
                      <a:pt x="178" y="906"/>
                      <a:pt x="176" y="923"/>
                    </a:cubicBezTo>
                    <a:lnTo>
                      <a:pt x="580" y="688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8" y="450"/>
                      <a:pt x="598" y="401"/>
                    </a:cubicBezTo>
                    <a:cubicBezTo>
                      <a:pt x="599" y="326"/>
                      <a:pt x="584" y="254"/>
                      <a:pt x="552" y="186"/>
                    </a:cubicBezTo>
                    <a:cubicBezTo>
                      <a:pt x="520" y="119"/>
                      <a:pt x="470" y="5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8386157" y="2759882"/>
                <a:ext cx="39039" cy="18380"/>
              </a:xfrm>
              <a:custGeom>
                <a:rect b="b" l="l" r="r" t="t"/>
                <a:pathLst>
                  <a:path extrusionOk="0" h="250" w="531">
                    <a:moveTo>
                      <a:pt x="530" y="0"/>
                    </a:moveTo>
                    <a:cubicBezTo>
                      <a:pt x="513" y="10"/>
                      <a:pt x="494" y="14"/>
                      <a:pt x="472" y="14"/>
                    </a:cubicBezTo>
                    <a:cubicBezTo>
                      <a:pt x="452" y="14"/>
                      <a:pt x="430" y="11"/>
                      <a:pt x="406" y="4"/>
                    </a:cubicBezTo>
                    <a:cubicBezTo>
                      <a:pt x="272" y="82"/>
                      <a:pt x="137" y="160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8379099" y="2678863"/>
                <a:ext cx="36172" cy="81460"/>
              </a:xfrm>
              <a:custGeom>
                <a:rect b="b" l="l" r="r" t="t"/>
                <a:pathLst>
                  <a:path extrusionOk="0" h="1108" w="492">
                    <a:moveTo>
                      <a:pt x="492" y="1"/>
                    </a:moveTo>
                    <a:cubicBezTo>
                      <a:pt x="492" y="1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1"/>
                    </a:lnTo>
                    <a:close/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8" y="335"/>
                      <a:pt x="7" y="441"/>
                    </a:cubicBezTo>
                    <a:cubicBezTo>
                      <a:pt x="7" y="503"/>
                      <a:pt x="12" y="604"/>
                      <a:pt x="25" y="744"/>
                    </a:cubicBezTo>
                    <a:cubicBezTo>
                      <a:pt x="35" y="862"/>
                      <a:pt x="40" y="952"/>
                      <a:pt x="40" y="1012"/>
                    </a:cubicBezTo>
                    <a:cubicBezTo>
                      <a:pt x="40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30" y="508"/>
                    </a:cubicBezTo>
                    <a:cubicBezTo>
                      <a:pt x="416" y="367"/>
                      <a:pt x="411" y="266"/>
                      <a:pt x="411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1" y="1107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8395274" y="2724593"/>
                <a:ext cx="34628" cy="52640"/>
              </a:xfrm>
              <a:custGeom>
                <a:rect b="b" l="l" r="r" t="t"/>
                <a:pathLst>
                  <a:path extrusionOk="0" h="716" w="471">
                    <a:moveTo>
                      <a:pt x="455" y="1"/>
                    </a:moveTo>
                    <a:lnTo>
                      <a:pt x="51" y="236"/>
                    </a:lnTo>
                    <a:cubicBezTo>
                      <a:pt x="52" y="252"/>
                      <a:pt x="56" y="294"/>
                      <a:pt x="60" y="362"/>
                    </a:cubicBezTo>
                    <a:cubicBezTo>
                      <a:pt x="65" y="432"/>
                      <a:pt x="66" y="491"/>
                      <a:pt x="66" y="542"/>
                    </a:cubicBezTo>
                    <a:cubicBezTo>
                      <a:pt x="66" y="618"/>
                      <a:pt x="51" y="671"/>
                      <a:pt x="18" y="702"/>
                    </a:cubicBezTo>
                    <a:cubicBezTo>
                      <a:pt x="14" y="707"/>
                      <a:pt x="9" y="711"/>
                      <a:pt x="2" y="715"/>
                    </a:cubicBezTo>
                    <a:lnTo>
                      <a:pt x="2" y="715"/>
                    </a:lnTo>
                    <a:lnTo>
                      <a:pt x="406" y="480"/>
                    </a:lnTo>
                    <a:cubicBezTo>
                      <a:pt x="412" y="476"/>
                      <a:pt x="418" y="473"/>
                      <a:pt x="423" y="468"/>
                    </a:cubicBezTo>
                    <a:cubicBezTo>
                      <a:pt x="455" y="437"/>
                      <a:pt x="470" y="382"/>
                      <a:pt x="470" y="308"/>
                    </a:cubicBezTo>
                    <a:cubicBezTo>
                      <a:pt x="470" y="256"/>
                      <a:pt x="469" y="196"/>
                      <a:pt x="464" y="128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2" y="715"/>
                    </a:moveTo>
                    <a:lnTo>
                      <a:pt x="1" y="716"/>
                    </a:lnTo>
                    <a:cubicBezTo>
                      <a:pt x="1" y="716"/>
                      <a:pt x="2" y="715"/>
                      <a:pt x="2" y="715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510994" y="2875676"/>
                <a:ext cx="31687" cy="41171"/>
              </a:xfrm>
              <a:custGeom>
                <a:rect b="b" l="l" r="r" t="t"/>
                <a:pathLst>
                  <a:path extrusionOk="0" h="560" w="431">
                    <a:moveTo>
                      <a:pt x="416" y="0"/>
                    </a:moveTo>
                    <a:lnTo>
                      <a:pt x="12" y="235"/>
                    </a:lnTo>
                    <a:cubicBezTo>
                      <a:pt x="23" y="361"/>
                      <a:pt x="27" y="441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5"/>
                    </a:lnTo>
                    <a:cubicBezTo>
                      <a:pt x="421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397994" y="2700919"/>
                <a:ext cx="31834" cy="41098"/>
              </a:xfrm>
              <a:custGeom>
                <a:rect b="b" l="l" r="r" t="t"/>
                <a:pathLst>
                  <a:path extrusionOk="0" h="559" w="433">
                    <a:moveTo>
                      <a:pt x="432" y="0"/>
                    </a:moveTo>
                    <a:lnTo>
                      <a:pt x="432" y="0"/>
                    </a:lnTo>
                    <a:cubicBezTo>
                      <a:pt x="432" y="0"/>
                      <a:pt x="431" y="1"/>
                      <a:pt x="431" y="1"/>
                    </a:cubicBezTo>
                    <a:lnTo>
                      <a:pt x="431" y="1"/>
                    </a:lnTo>
                    <a:lnTo>
                      <a:pt x="432" y="0"/>
                    </a:lnTo>
                    <a:close/>
                    <a:moveTo>
                      <a:pt x="431" y="1"/>
                    </a:moveTo>
                    <a:lnTo>
                      <a:pt x="28" y="235"/>
                    </a:lnTo>
                    <a:cubicBezTo>
                      <a:pt x="9" y="245"/>
                      <a:pt x="0" y="270"/>
                      <a:pt x="0" y="311"/>
                    </a:cubicBezTo>
                    <a:cubicBezTo>
                      <a:pt x="0" y="352"/>
                      <a:pt x="4" y="433"/>
                      <a:pt x="15" y="558"/>
                    </a:cubicBezTo>
                    <a:lnTo>
                      <a:pt x="419" y="323"/>
                    </a:lnTo>
                    <a:cubicBezTo>
                      <a:pt x="408" y="199"/>
                      <a:pt x="405" y="116"/>
                      <a:pt x="405" y="77"/>
                    </a:cubicBezTo>
                    <a:cubicBezTo>
                      <a:pt x="405" y="37"/>
                      <a:pt x="413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8399979" y="2700478"/>
                <a:ext cx="36245" cy="18968"/>
              </a:xfrm>
              <a:custGeom>
                <a:rect b="b" l="l" r="r" t="t"/>
                <a:pathLst>
                  <a:path extrusionOk="0" h="258" w="493">
                    <a:moveTo>
                      <a:pt x="2" y="240"/>
                    </a:moveTo>
                    <a:cubicBezTo>
                      <a:pt x="2" y="240"/>
                      <a:pt x="1" y="241"/>
                      <a:pt x="1" y="241"/>
                    </a:cubicBezTo>
                    <a:lnTo>
                      <a:pt x="2" y="240"/>
                    </a:lnTo>
                    <a:close/>
                    <a:moveTo>
                      <a:pt x="428" y="0"/>
                    </a:moveTo>
                    <a:cubicBezTo>
                      <a:pt x="419" y="0"/>
                      <a:pt x="412" y="2"/>
                      <a:pt x="405" y="6"/>
                    </a:cubicBezTo>
                    <a:lnTo>
                      <a:pt x="2" y="240"/>
                    </a:lnTo>
                    <a:lnTo>
                      <a:pt x="2" y="240"/>
                    </a:lnTo>
                    <a:cubicBezTo>
                      <a:pt x="8" y="237"/>
                      <a:pt x="15" y="235"/>
                      <a:pt x="23" y="235"/>
                    </a:cubicBezTo>
                    <a:cubicBezTo>
                      <a:pt x="40" y="235"/>
                      <a:pt x="63" y="243"/>
                      <a:pt x="89" y="257"/>
                    </a:cubicBezTo>
                    <a:cubicBezTo>
                      <a:pt x="223" y="179"/>
                      <a:pt x="359" y="101"/>
                      <a:pt x="493" y="23"/>
                    </a:cubicBezTo>
                    <a:cubicBezTo>
                      <a:pt x="466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8406449" y="2702096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1"/>
                    </a:moveTo>
                    <a:lnTo>
                      <a:pt x="1" y="236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8385422" y="2677467"/>
                <a:ext cx="47126" cy="21394"/>
              </a:xfrm>
              <a:custGeom>
                <a:rect b="b" l="l" r="r" t="t"/>
                <a:pathLst>
                  <a:path extrusionOk="0" h="291" w="641">
                    <a:moveTo>
                      <a:pt x="477" y="0"/>
                    </a:moveTo>
                    <a:cubicBezTo>
                      <a:pt x="453" y="0"/>
                      <a:pt x="431" y="5"/>
                      <a:pt x="412" y="15"/>
                    </a:cubicBezTo>
                    <a:cubicBezTo>
                      <a:pt x="411" y="16"/>
                      <a:pt x="408" y="19"/>
                      <a:pt x="406" y="20"/>
                    </a:cubicBezTo>
                    <a:lnTo>
                      <a:pt x="1" y="254"/>
                    </a:lnTo>
                    <a:cubicBezTo>
                      <a:pt x="4" y="253"/>
                      <a:pt x="6" y="252"/>
                      <a:pt x="8" y="251"/>
                    </a:cubicBezTo>
                    <a:cubicBezTo>
                      <a:pt x="28" y="241"/>
                      <a:pt x="49" y="236"/>
                      <a:pt x="74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4" y="0"/>
                      <a:pt x="47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8412257" y="2687024"/>
                <a:ext cx="29776" cy="35731"/>
              </a:xfrm>
              <a:custGeom>
                <a:rect b="b" l="l" r="r" t="t"/>
                <a:pathLst>
                  <a:path extrusionOk="0" h="486" w="405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8402846" y="2681510"/>
                <a:ext cx="39186" cy="22791"/>
              </a:xfrm>
              <a:custGeom>
                <a:rect b="b" l="l" r="r" t="t"/>
                <a:pathLst>
                  <a:path extrusionOk="0" h="310" w="533">
                    <a:moveTo>
                      <a:pt x="404" y="1"/>
                    </a:moveTo>
                    <a:lnTo>
                      <a:pt x="0" y="235"/>
                    </a:lnTo>
                    <a:lnTo>
                      <a:pt x="128" y="310"/>
                    </a:lnTo>
                    <a:lnTo>
                      <a:pt x="532" y="7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8510700" y="2840460"/>
                <a:ext cx="34554" cy="52493"/>
              </a:xfrm>
              <a:custGeom>
                <a:rect b="b" l="l" r="r" t="t"/>
                <a:pathLst>
                  <a:path extrusionOk="0" h="714" w="47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8"/>
                      <a:pt x="53" y="243"/>
                      <a:pt x="48" y="248"/>
                    </a:cubicBezTo>
                    <a:cubicBezTo>
                      <a:pt x="16" y="278"/>
                      <a:pt x="1" y="331"/>
                      <a:pt x="1" y="408"/>
                    </a:cubicBezTo>
                    <a:cubicBezTo>
                      <a:pt x="1" y="455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2" y="349"/>
                    </a:cubicBezTo>
                    <a:cubicBezTo>
                      <a:pt x="407" y="280"/>
                      <a:pt x="405" y="221"/>
                      <a:pt x="405" y="173"/>
                    </a:cubicBezTo>
                    <a:cubicBezTo>
                      <a:pt x="405" y="98"/>
                      <a:pt x="420" y="44"/>
                      <a:pt x="453" y="13"/>
                    </a:cubicBezTo>
                    <a:cubicBezTo>
                      <a:pt x="459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8525478" y="2857370"/>
                <a:ext cx="36172" cy="81313"/>
              </a:xfrm>
              <a:custGeom>
                <a:rect b="b" l="l" r="r" t="t"/>
                <a:pathLst>
                  <a:path extrusionOk="0" h="1106" w="492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0" y="1"/>
                      <a:pt x="490" y="1"/>
                      <a:pt x="489" y="1"/>
                    </a:cubicBezTo>
                    <a:lnTo>
                      <a:pt x="489" y="1"/>
                    </a:lnTo>
                    <a:lnTo>
                      <a:pt x="491" y="0"/>
                    </a:lnTo>
                    <a:close/>
                    <a:moveTo>
                      <a:pt x="489" y="1"/>
                    </a:moveTo>
                    <a:lnTo>
                      <a:pt x="87" y="235"/>
                    </a:lnTo>
                    <a:cubicBezTo>
                      <a:pt x="61" y="250"/>
                      <a:pt x="47" y="282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7"/>
                      <a:pt x="80" y="839"/>
                      <a:pt x="80" y="901"/>
                    </a:cubicBezTo>
                    <a:cubicBezTo>
                      <a:pt x="80" y="1006"/>
                      <a:pt x="53" y="1075"/>
                      <a:pt x="0" y="1106"/>
                    </a:cubicBezTo>
                    <a:lnTo>
                      <a:pt x="404" y="870"/>
                    </a:lnTo>
                    <a:cubicBezTo>
                      <a:pt x="457" y="840"/>
                      <a:pt x="484" y="772"/>
                      <a:pt x="484" y="667"/>
                    </a:cubicBezTo>
                    <a:cubicBezTo>
                      <a:pt x="484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6"/>
                    </a:cubicBezTo>
                    <a:cubicBezTo>
                      <a:pt x="451" y="49"/>
                      <a:pt x="463" y="17"/>
                      <a:pt x="48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8515479" y="2839431"/>
                <a:ext cx="39407" cy="18380"/>
              </a:xfrm>
              <a:custGeom>
                <a:rect b="b" l="l" r="r" t="t"/>
                <a:pathLst>
                  <a:path extrusionOk="0" h="250" w="536">
                    <a:moveTo>
                      <a:pt x="461" y="0"/>
                    </a:moveTo>
                    <a:cubicBezTo>
                      <a:pt x="440" y="0"/>
                      <a:pt x="421" y="5"/>
                      <a:pt x="405" y="14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7" y="235"/>
                    </a:cubicBezTo>
                    <a:cubicBezTo>
                      <a:pt x="79" y="235"/>
                      <a:pt x="104" y="240"/>
                      <a:pt x="131" y="249"/>
                    </a:cubicBezTo>
                    <a:lnTo>
                      <a:pt x="535" y="14"/>
                    </a:lnTo>
                    <a:cubicBezTo>
                      <a:pt x="507" y="5"/>
                      <a:pt x="483" y="0"/>
                      <a:pt x="46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8510774" y="2811052"/>
                <a:ext cx="44112" cy="46465"/>
              </a:xfrm>
              <a:custGeom>
                <a:rect b="b" l="l" r="r" t="t"/>
                <a:pathLst>
                  <a:path extrusionOk="0" h="632" w="600">
                    <a:moveTo>
                      <a:pt x="407" y="1"/>
                    </a:moveTo>
                    <a:lnTo>
                      <a:pt x="407" y="1"/>
                    </a:lnTo>
                    <a:cubicBezTo>
                      <a:pt x="273" y="79"/>
                      <a:pt x="137" y="157"/>
                      <a:pt x="3" y="235"/>
                    </a:cubicBezTo>
                    <a:cubicBezTo>
                      <a:pt x="1" y="311"/>
                      <a:pt x="16" y="382"/>
                      <a:pt x="49" y="450"/>
                    </a:cubicBezTo>
                    <a:cubicBezTo>
                      <a:pt x="81" y="519"/>
                      <a:pt x="130" y="579"/>
                      <a:pt x="195" y="631"/>
                    </a:cubicBezTo>
                    <a:lnTo>
                      <a:pt x="599" y="396"/>
                    </a:lnTo>
                    <a:cubicBezTo>
                      <a:pt x="535" y="343"/>
                      <a:pt x="485" y="284"/>
                      <a:pt x="453" y="215"/>
                    </a:cubicBezTo>
                    <a:cubicBezTo>
                      <a:pt x="421" y="148"/>
                      <a:pt x="406" y="75"/>
                      <a:pt x="40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8531874" y="2856635"/>
                <a:ext cx="39995" cy="19483"/>
              </a:xfrm>
              <a:custGeom>
                <a:rect b="b" l="l" r="r" t="t"/>
                <a:pathLst>
                  <a:path extrusionOk="0" h="265" w="544">
                    <a:moveTo>
                      <a:pt x="443" y="0"/>
                    </a:moveTo>
                    <a:cubicBezTo>
                      <a:pt x="430" y="0"/>
                      <a:pt x="419" y="2"/>
                      <a:pt x="409" y="7"/>
                    </a:cubicBezTo>
                    <a:cubicBezTo>
                      <a:pt x="407" y="7"/>
                      <a:pt x="405" y="8"/>
                      <a:pt x="404" y="10"/>
                    </a:cubicBezTo>
                    <a:lnTo>
                      <a:pt x="0" y="245"/>
                    </a:lnTo>
                    <a:cubicBezTo>
                      <a:pt x="2" y="244"/>
                      <a:pt x="3" y="243"/>
                      <a:pt x="5" y="243"/>
                    </a:cubicBezTo>
                    <a:cubicBezTo>
                      <a:pt x="15" y="238"/>
                      <a:pt x="26" y="236"/>
                      <a:pt x="38" y="236"/>
                    </a:cubicBezTo>
                    <a:cubicBezTo>
                      <a:pt x="65" y="236"/>
                      <a:pt x="99" y="246"/>
                      <a:pt x="138" y="264"/>
                    </a:cubicBezTo>
                    <a:lnTo>
                      <a:pt x="544" y="29"/>
                    </a:lnTo>
                    <a:cubicBezTo>
                      <a:pt x="503" y="10"/>
                      <a:pt x="469" y="0"/>
                      <a:pt x="443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8542093" y="2841637"/>
                <a:ext cx="29849" cy="34407"/>
              </a:xfrm>
              <a:custGeom>
                <a:rect b="b" l="l" r="r" t="t"/>
                <a:pathLst>
                  <a:path extrusionOk="0" h="468" w="406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67"/>
                    </a:lnTo>
                    <a:lnTo>
                      <a:pt x="405" y="23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8510774" y="2789879"/>
                <a:ext cx="31099" cy="38524"/>
              </a:xfrm>
              <a:custGeom>
                <a:rect b="b" l="l" r="r" t="t"/>
                <a:pathLst>
                  <a:path extrusionOk="0" h="524" w="423">
                    <a:moveTo>
                      <a:pt x="422" y="0"/>
                    </a:moveTo>
                    <a:lnTo>
                      <a:pt x="18" y="236"/>
                    </a:lnTo>
                    <a:cubicBezTo>
                      <a:pt x="18" y="249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2" y="367"/>
                      <a:pt x="406" y="289"/>
                    </a:cubicBezTo>
                    <a:cubicBezTo>
                      <a:pt x="406" y="237"/>
                      <a:pt x="408" y="179"/>
                      <a:pt x="413" y="117"/>
                    </a:cubicBezTo>
                    <a:cubicBezTo>
                      <a:pt x="418" y="53"/>
                      <a:pt x="422" y="16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8499157" y="2755692"/>
                <a:ext cx="35510" cy="20586"/>
              </a:xfrm>
              <a:custGeom>
                <a:rect b="b" l="l" r="r" t="t"/>
                <a:pathLst>
                  <a:path extrusionOk="0" h="280" w="483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79"/>
                    </a:lnTo>
                    <a:lnTo>
                      <a:pt x="482" y="4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8504966" y="2759000"/>
                <a:ext cx="38083" cy="48376"/>
              </a:xfrm>
              <a:custGeom>
                <a:rect b="b" l="l" r="r" t="t"/>
                <a:pathLst>
                  <a:path extrusionOk="0" h="658" w="518">
                    <a:moveTo>
                      <a:pt x="404" y="1"/>
                    </a:moveTo>
                    <a:lnTo>
                      <a:pt x="0" y="235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3"/>
                      <a:pt x="98" y="657"/>
                    </a:cubicBezTo>
                    <a:lnTo>
                      <a:pt x="502" y="421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8"/>
                      <a:pt x="480" y="4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8499157" y="2737165"/>
                <a:ext cx="29849" cy="35878"/>
              </a:xfrm>
              <a:custGeom>
                <a:rect b="b" l="l" r="r" t="t"/>
                <a:pathLst>
                  <a:path extrusionOk="0" h="488" w="406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8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8499231" y="2737165"/>
                <a:ext cx="39113" cy="22791"/>
              </a:xfrm>
              <a:custGeom>
                <a:rect b="b" l="l" r="r" t="t"/>
                <a:pathLst>
                  <a:path extrusionOk="0" h="310" w="532">
                    <a:moveTo>
                      <a:pt x="405" y="0"/>
                    </a:moveTo>
                    <a:lnTo>
                      <a:pt x="1" y="236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8508494" y="2742605"/>
                <a:ext cx="63374" cy="116382"/>
              </a:xfrm>
              <a:custGeom>
                <a:rect b="b" l="l" r="r" t="t"/>
                <a:pathLst>
                  <a:path extrusionOk="0" h="1583" w="862">
                    <a:moveTo>
                      <a:pt x="405" y="1"/>
                    </a:moveTo>
                    <a:lnTo>
                      <a:pt x="1" y="235"/>
                    </a:lnTo>
                    <a:cubicBezTo>
                      <a:pt x="97" y="290"/>
                      <a:pt x="173" y="364"/>
                      <a:pt x="230" y="461"/>
                    </a:cubicBezTo>
                    <a:cubicBezTo>
                      <a:pt x="288" y="556"/>
                      <a:pt x="316" y="659"/>
                      <a:pt x="316" y="768"/>
                    </a:cubicBezTo>
                    <a:cubicBezTo>
                      <a:pt x="315" y="829"/>
                      <a:pt x="309" y="923"/>
                      <a:pt x="295" y="1050"/>
                    </a:cubicBezTo>
                    <a:cubicBezTo>
                      <a:pt x="285" y="1155"/>
                      <a:pt x="279" y="1239"/>
                      <a:pt x="279" y="1299"/>
                    </a:cubicBezTo>
                    <a:cubicBezTo>
                      <a:pt x="279" y="1350"/>
                      <a:pt x="294" y="1401"/>
                      <a:pt x="324" y="1450"/>
                    </a:cubicBezTo>
                    <a:cubicBezTo>
                      <a:pt x="354" y="1499"/>
                      <a:pt x="399" y="1543"/>
                      <a:pt x="458" y="1583"/>
                    </a:cubicBezTo>
                    <a:lnTo>
                      <a:pt x="862" y="1347"/>
                    </a:lnTo>
                    <a:cubicBezTo>
                      <a:pt x="804" y="1308"/>
                      <a:pt x="758" y="1263"/>
                      <a:pt x="728" y="1215"/>
                    </a:cubicBezTo>
                    <a:cubicBezTo>
                      <a:pt x="698" y="1165"/>
                      <a:pt x="683" y="1115"/>
                      <a:pt x="683" y="1063"/>
                    </a:cubicBezTo>
                    <a:cubicBezTo>
                      <a:pt x="683" y="1004"/>
                      <a:pt x="688" y="920"/>
                      <a:pt x="700" y="814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5"/>
                    </a:cubicBezTo>
                    <a:cubicBezTo>
                      <a:pt x="577" y="131"/>
                      <a:pt x="501" y="5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8240588" y="2536088"/>
                <a:ext cx="430018" cy="562649"/>
              </a:xfrm>
              <a:custGeom>
                <a:rect b="b" l="l" r="r" t="t"/>
                <a:pathLst>
                  <a:path extrusionOk="0" h="7653" w="5849">
                    <a:moveTo>
                      <a:pt x="2045" y="2159"/>
                    </a:moveTo>
                    <a:cubicBezTo>
                      <a:pt x="2091" y="2159"/>
                      <a:pt x="2146" y="2177"/>
                      <a:pt x="2208" y="2213"/>
                    </a:cubicBezTo>
                    <a:lnTo>
                      <a:pt x="2336" y="2288"/>
                    </a:lnTo>
                    <a:lnTo>
                      <a:pt x="2335" y="2539"/>
                    </a:lnTo>
                    <a:lnTo>
                      <a:pt x="2258" y="2492"/>
                    </a:lnTo>
                    <a:cubicBezTo>
                      <a:pt x="2232" y="2478"/>
                      <a:pt x="2210" y="2470"/>
                      <a:pt x="2193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3"/>
                      <a:pt x="2146" y="2673"/>
                      <a:pt x="2157" y="2799"/>
                    </a:cubicBezTo>
                    <a:cubicBezTo>
                      <a:pt x="2159" y="2815"/>
                      <a:pt x="2162" y="2857"/>
                      <a:pt x="2166" y="2925"/>
                    </a:cubicBezTo>
                    <a:cubicBezTo>
                      <a:pt x="2171" y="2994"/>
                      <a:pt x="2172" y="3054"/>
                      <a:pt x="2172" y="3105"/>
                    </a:cubicBezTo>
                    <a:cubicBezTo>
                      <a:pt x="2172" y="3180"/>
                      <a:pt x="2157" y="3234"/>
                      <a:pt x="2125" y="3265"/>
                    </a:cubicBezTo>
                    <a:cubicBezTo>
                      <a:pt x="2106" y="3284"/>
                      <a:pt x="2080" y="3292"/>
                      <a:pt x="2049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2" y="3334"/>
                      <a:pt x="2091" y="3395"/>
                      <a:pt x="2124" y="3462"/>
                    </a:cubicBezTo>
                    <a:cubicBezTo>
                      <a:pt x="2155" y="3530"/>
                      <a:pt x="2170" y="3601"/>
                      <a:pt x="2170" y="3678"/>
                    </a:cubicBezTo>
                    <a:cubicBezTo>
                      <a:pt x="2170" y="3725"/>
                      <a:pt x="2167" y="3782"/>
                      <a:pt x="2162" y="3844"/>
                    </a:cubicBezTo>
                    <a:cubicBezTo>
                      <a:pt x="2159" y="3907"/>
                      <a:pt x="2155" y="3947"/>
                      <a:pt x="2153" y="3964"/>
                    </a:cubicBezTo>
                    <a:cubicBezTo>
                      <a:pt x="2142" y="4078"/>
                      <a:pt x="2137" y="4154"/>
                      <a:pt x="2137" y="4192"/>
                    </a:cubicBezTo>
                    <a:cubicBezTo>
                      <a:pt x="2137" y="4237"/>
                      <a:pt x="2146" y="4273"/>
                      <a:pt x="2165" y="4304"/>
                    </a:cubicBezTo>
                    <a:cubicBezTo>
                      <a:pt x="2184" y="4335"/>
                      <a:pt x="2212" y="4361"/>
                      <a:pt x="2252" y="4384"/>
                    </a:cubicBezTo>
                    <a:lnTo>
                      <a:pt x="2330" y="4429"/>
                    </a:lnTo>
                    <a:lnTo>
                      <a:pt x="2329" y="4682"/>
                    </a:lnTo>
                    <a:lnTo>
                      <a:pt x="2201" y="4609"/>
                    </a:lnTo>
                    <a:cubicBezTo>
                      <a:pt x="2105" y="4553"/>
                      <a:pt x="2029" y="4479"/>
                      <a:pt x="1973" y="4384"/>
                    </a:cubicBezTo>
                    <a:cubicBezTo>
                      <a:pt x="1916" y="4288"/>
                      <a:pt x="1887" y="4185"/>
                      <a:pt x="1887" y="4076"/>
                    </a:cubicBezTo>
                    <a:cubicBezTo>
                      <a:pt x="1887" y="4014"/>
                      <a:pt x="1893" y="3919"/>
                      <a:pt x="1906" y="3792"/>
                    </a:cubicBezTo>
                    <a:cubicBezTo>
                      <a:pt x="1917" y="3686"/>
                      <a:pt x="1923" y="3605"/>
                      <a:pt x="1923" y="3546"/>
                    </a:cubicBezTo>
                    <a:cubicBezTo>
                      <a:pt x="1923" y="3494"/>
                      <a:pt x="1908" y="3443"/>
                      <a:pt x="1878" y="3395"/>
                    </a:cubicBezTo>
                    <a:cubicBezTo>
                      <a:pt x="1849" y="3345"/>
                      <a:pt x="1803" y="3302"/>
                      <a:pt x="1745" y="3261"/>
                    </a:cubicBezTo>
                    <a:lnTo>
                      <a:pt x="1746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59" y="3059"/>
                      <a:pt x="1871" y="3056"/>
                      <a:pt x="1881" y="3052"/>
                    </a:cubicBezTo>
                    <a:cubicBezTo>
                      <a:pt x="1912" y="3039"/>
                      <a:pt x="1927" y="3006"/>
                      <a:pt x="1927" y="2954"/>
                    </a:cubicBezTo>
                    <a:cubicBezTo>
                      <a:pt x="1927" y="2893"/>
                      <a:pt x="1922" y="2804"/>
                      <a:pt x="1912" y="2686"/>
                    </a:cubicBezTo>
                    <a:cubicBezTo>
                      <a:pt x="1898" y="2544"/>
                      <a:pt x="1893" y="2444"/>
                      <a:pt x="1893" y="2383"/>
                    </a:cubicBezTo>
                    <a:cubicBezTo>
                      <a:pt x="1893" y="2272"/>
                      <a:pt x="1922" y="2202"/>
                      <a:pt x="1980" y="2174"/>
                    </a:cubicBezTo>
                    <a:cubicBezTo>
                      <a:pt x="1999" y="2164"/>
                      <a:pt x="2021" y="2159"/>
                      <a:pt x="2045" y="2159"/>
                    </a:cubicBezTo>
                    <a:close/>
                    <a:moveTo>
                      <a:pt x="3519" y="2971"/>
                    </a:moveTo>
                    <a:lnTo>
                      <a:pt x="3647" y="3044"/>
                    </a:lnTo>
                    <a:cubicBezTo>
                      <a:pt x="3742" y="3100"/>
                      <a:pt x="3818" y="3174"/>
                      <a:pt x="3875" y="3270"/>
                    </a:cubicBezTo>
                    <a:cubicBezTo>
                      <a:pt x="3933" y="3365"/>
                      <a:pt x="3962" y="3468"/>
                      <a:pt x="3962" y="3577"/>
                    </a:cubicBezTo>
                    <a:cubicBezTo>
                      <a:pt x="3960" y="3638"/>
                      <a:pt x="3954" y="3732"/>
                      <a:pt x="3941" y="3858"/>
                    </a:cubicBezTo>
                    <a:cubicBezTo>
                      <a:pt x="3931" y="3964"/>
                      <a:pt x="3924" y="4048"/>
                      <a:pt x="3924" y="4108"/>
                    </a:cubicBezTo>
                    <a:cubicBezTo>
                      <a:pt x="3924" y="4159"/>
                      <a:pt x="3939" y="4209"/>
                      <a:pt x="3969" y="4259"/>
                    </a:cubicBezTo>
                    <a:cubicBezTo>
                      <a:pt x="3999" y="4308"/>
                      <a:pt x="4045" y="4352"/>
                      <a:pt x="4103" y="4392"/>
                    </a:cubicBezTo>
                    <a:lnTo>
                      <a:pt x="4102" y="4623"/>
                    </a:lnTo>
                    <a:cubicBezTo>
                      <a:pt x="4064" y="4605"/>
                      <a:pt x="4032" y="4596"/>
                      <a:pt x="4005" y="4596"/>
                    </a:cubicBezTo>
                    <a:cubicBezTo>
                      <a:pt x="3991" y="4596"/>
                      <a:pt x="3978" y="4599"/>
                      <a:pt x="3966" y="4605"/>
                    </a:cubicBezTo>
                    <a:cubicBezTo>
                      <a:pt x="3935" y="4619"/>
                      <a:pt x="3920" y="4651"/>
                      <a:pt x="3920" y="4704"/>
                    </a:cubicBezTo>
                    <a:cubicBezTo>
                      <a:pt x="3920" y="4763"/>
                      <a:pt x="3925" y="4851"/>
                      <a:pt x="3935" y="4970"/>
                    </a:cubicBezTo>
                    <a:cubicBezTo>
                      <a:pt x="3948" y="5110"/>
                      <a:pt x="3954" y="5212"/>
                      <a:pt x="3954" y="5274"/>
                    </a:cubicBezTo>
                    <a:cubicBezTo>
                      <a:pt x="3954" y="5384"/>
                      <a:pt x="3924" y="5453"/>
                      <a:pt x="3866" y="5482"/>
                    </a:cubicBezTo>
                    <a:cubicBezTo>
                      <a:pt x="3846" y="5492"/>
                      <a:pt x="3825" y="5496"/>
                      <a:pt x="3801" y="5496"/>
                    </a:cubicBezTo>
                    <a:cubicBezTo>
                      <a:pt x="3755" y="5496"/>
                      <a:pt x="3700" y="5479"/>
                      <a:pt x="3638" y="5442"/>
                    </a:cubicBezTo>
                    <a:lnTo>
                      <a:pt x="3510" y="5368"/>
                    </a:lnTo>
                    <a:lnTo>
                      <a:pt x="3511" y="5115"/>
                    </a:lnTo>
                    <a:lnTo>
                      <a:pt x="3589" y="5161"/>
                    </a:lnTo>
                    <a:cubicBezTo>
                      <a:pt x="3617" y="5177"/>
                      <a:pt x="3640" y="5185"/>
                      <a:pt x="3657" y="5185"/>
                    </a:cubicBezTo>
                    <a:cubicBezTo>
                      <a:pt x="3664" y="5185"/>
                      <a:pt x="3670" y="5184"/>
                      <a:pt x="3676" y="5181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700" y="4981"/>
                      <a:pt x="3689" y="4856"/>
                    </a:cubicBezTo>
                    <a:cubicBezTo>
                      <a:pt x="3687" y="4838"/>
                      <a:pt x="3684" y="4794"/>
                      <a:pt x="3680" y="4725"/>
                    </a:cubicBezTo>
                    <a:cubicBezTo>
                      <a:pt x="3675" y="4656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1" y="4389"/>
                    </a:cubicBezTo>
                    <a:cubicBezTo>
                      <a:pt x="3741" y="4371"/>
                      <a:pt x="3768" y="4362"/>
                      <a:pt x="3801" y="4362"/>
                    </a:cubicBezTo>
                    <a:cubicBezTo>
                      <a:pt x="3821" y="4362"/>
                      <a:pt x="3843" y="4365"/>
                      <a:pt x="3868" y="4372"/>
                    </a:cubicBezTo>
                    <a:cubicBezTo>
                      <a:pt x="3804" y="4319"/>
                      <a:pt x="3754" y="4260"/>
                      <a:pt x="3722" y="4191"/>
                    </a:cubicBezTo>
                    <a:cubicBezTo>
                      <a:pt x="3691" y="4124"/>
                      <a:pt x="3676" y="4052"/>
                      <a:pt x="3676" y="3977"/>
                    </a:cubicBezTo>
                    <a:cubicBezTo>
                      <a:pt x="3676" y="3926"/>
                      <a:pt x="3679" y="3867"/>
                      <a:pt x="3684" y="3805"/>
                    </a:cubicBezTo>
                    <a:cubicBezTo>
                      <a:pt x="3687" y="3741"/>
                      <a:pt x="3691" y="3704"/>
                      <a:pt x="3692" y="3689"/>
                    </a:cubicBezTo>
                    <a:cubicBezTo>
                      <a:pt x="3704" y="3576"/>
                      <a:pt x="3709" y="3499"/>
                      <a:pt x="3709" y="3459"/>
                    </a:cubicBezTo>
                    <a:cubicBezTo>
                      <a:pt x="3709" y="3376"/>
                      <a:pt x="3671" y="3312"/>
                      <a:pt x="3595" y="3267"/>
                    </a:cubicBezTo>
                    <a:lnTo>
                      <a:pt x="3518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4" y="147"/>
                      <a:pt x="12" y="400"/>
                    </a:cubicBezTo>
                    <a:lnTo>
                      <a:pt x="2" y="3885"/>
                    </a:lnTo>
                    <a:cubicBezTo>
                      <a:pt x="1" y="4242"/>
                      <a:pt x="252" y="4676"/>
                      <a:pt x="562" y="4856"/>
                    </a:cubicBezTo>
                    <a:lnTo>
                      <a:pt x="5274" y="7576"/>
                    </a:lnTo>
                    <a:cubicBezTo>
                      <a:pt x="5365" y="7628"/>
                      <a:pt x="5450" y="7653"/>
                      <a:pt x="5526" y="7653"/>
                    </a:cubicBezTo>
                    <a:cubicBezTo>
                      <a:pt x="5710" y="7653"/>
                      <a:pt x="5836" y="7507"/>
                      <a:pt x="5838" y="7254"/>
                    </a:cubicBezTo>
                    <a:lnTo>
                      <a:pt x="5848" y="3769"/>
                    </a:lnTo>
                    <a:cubicBezTo>
                      <a:pt x="5848" y="3412"/>
                      <a:pt x="5597" y="2978"/>
                      <a:pt x="5287" y="2799"/>
                    </a:cubicBezTo>
                    <a:lnTo>
                      <a:pt x="575" y="78"/>
                    </a:lnTo>
                    <a:cubicBezTo>
                      <a:pt x="485" y="26"/>
                      <a:pt x="399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8368659" y="2694891"/>
                <a:ext cx="43671" cy="185712"/>
              </a:xfrm>
              <a:custGeom>
                <a:rect b="b" l="l" r="r" t="t"/>
                <a:pathLst>
                  <a:path extrusionOk="0" h="2526" w="594">
                    <a:moveTo>
                      <a:pt x="300" y="1"/>
                    </a:moveTo>
                    <a:cubicBezTo>
                      <a:pt x="276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6"/>
                      <a:pt x="182" y="796"/>
                    </a:cubicBezTo>
                    <a:cubicBezTo>
                      <a:pt x="182" y="847"/>
                      <a:pt x="167" y="880"/>
                      <a:pt x="136" y="895"/>
                    </a:cubicBezTo>
                    <a:cubicBezTo>
                      <a:pt x="126" y="899"/>
                      <a:pt x="114" y="901"/>
                      <a:pt x="102" y="901"/>
                    </a:cubicBezTo>
                    <a:cubicBezTo>
                      <a:pt x="74" y="901"/>
                      <a:pt x="41" y="891"/>
                      <a:pt x="1" y="873"/>
                    </a:cubicBezTo>
                    <a:lnTo>
                      <a:pt x="0" y="1103"/>
                    </a:lnTo>
                    <a:cubicBezTo>
                      <a:pt x="58" y="1144"/>
                      <a:pt x="104" y="1188"/>
                      <a:pt x="133" y="1237"/>
                    </a:cubicBezTo>
                    <a:cubicBezTo>
                      <a:pt x="162" y="1286"/>
                      <a:pt x="178" y="1337"/>
                      <a:pt x="178" y="1390"/>
                    </a:cubicBezTo>
                    <a:cubicBezTo>
                      <a:pt x="178" y="1446"/>
                      <a:pt x="173" y="1529"/>
                      <a:pt x="161" y="1634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9"/>
                      <a:pt x="171" y="2131"/>
                      <a:pt x="228" y="2227"/>
                    </a:cubicBezTo>
                    <a:cubicBezTo>
                      <a:pt x="284" y="2321"/>
                      <a:pt x="361" y="2396"/>
                      <a:pt x="456" y="2451"/>
                    </a:cubicBezTo>
                    <a:lnTo>
                      <a:pt x="584" y="2525"/>
                    </a:lnTo>
                    <a:lnTo>
                      <a:pt x="585" y="2272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7"/>
                      <a:pt x="393" y="2079"/>
                      <a:pt x="393" y="2035"/>
                    </a:cubicBezTo>
                    <a:cubicBezTo>
                      <a:pt x="393" y="1996"/>
                      <a:pt x="398" y="1919"/>
                      <a:pt x="408" y="1807"/>
                    </a:cubicBezTo>
                    <a:cubicBezTo>
                      <a:pt x="408" y="1790"/>
                      <a:pt x="413" y="1750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3"/>
                      <a:pt x="378" y="1304"/>
                    </a:cubicBezTo>
                    <a:cubicBezTo>
                      <a:pt x="346" y="1237"/>
                      <a:pt x="298" y="1177"/>
                      <a:pt x="233" y="1118"/>
                    </a:cubicBezTo>
                    <a:lnTo>
                      <a:pt x="233" y="1118"/>
                    </a:lnTo>
                    <a:cubicBezTo>
                      <a:pt x="261" y="1128"/>
                      <a:pt x="287" y="1133"/>
                      <a:pt x="309" y="1133"/>
                    </a:cubicBezTo>
                    <a:cubicBezTo>
                      <a:pt x="338" y="1133"/>
                      <a:pt x="362" y="1124"/>
                      <a:pt x="380" y="1106"/>
                    </a:cubicBezTo>
                    <a:cubicBezTo>
                      <a:pt x="413" y="1075"/>
                      <a:pt x="428" y="1022"/>
                      <a:pt x="428" y="946"/>
                    </a:cubicBezTo>
                    <a:cubicBezTo>
                      <a:pt x="428" y="895"/>
                      <a:pt x="427" y="836"/>
                      <a:pt x="422" y="766"/>
                    </a:cubicBezTo>
                    <a:cubicBezTo>
                      <a:pt x="417" y="697"/>
                      <a:pt x="414" y="656"/>
                      <a:pt x="413" y="640"/>
                    </a:cubicBezTo>
                    <a:cubicBezTo>
                      <a:pt x="402" y="516"/>
                      <a:pt x="398" y="434"/>
                      <a:pt x="398" y="393"/>
                    </a:cubicBezTo>
                    <a:cubicBezTo>
                      <a:pt x="398" y="339"/>
                      <a:pt x="415" y="311"/>
                      <a:pt x="447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8"/>
                    </a:lnTo>
                    <a:lnTo>
                      <a:pt x="464" y="56"/>
                    </a:lnTo>
                    <a:cubicBezTo>
                      <a:pt x="402" y="20"/>
                      <a:pt x="347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8498569" y="2754221"/>
                <a:ext cx="43597" cy="185785"/>
              </a:xfrm>
              <a:custGeom>
                <a:rect b="b" l="l" r="r" t="t"/>
                <a:pathLst>
                  <a:path extrusionOk="0" h="2527" w="593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8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3"/>
                      <a:pt x="179" y="773"/>
                      <a:pt x="174" y="836"/>
                    </a:cubicBezTo>
                    <a:cubicBezTo>
                      <a:pt x="169" y="898"/>
                      <a:pt x="166" y="956"/>
                      <a:pt x="166" y="1007"/>
                    </a:cubicBezTo>
                    <a:cubicBezTo>
                      <a:pt x="165" y="1083"/>
                      <a:pt x="180" y="1153"/>
                      <a:pt x="212" y="1222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1" y="1397"/>
                      <a:pt x="306" y="1393"/>
                      <a:pt x="284" y="1393"/>
                    </a:cubicBezTo>
                    <a:cubicBezTo>
                      <a:pt x="254" y="1393"/>
                      <a:pt x="230" y="1401"/>
                      <a:pt x="211" y="1419"/>
                    </a:cubicBezTo>
                    <a:cubicBezTo>
                      <a:pt x="179" y="1448"/>
                      <a:pt x="164" y="1502"/>
                      <a:pt x="164" y="1579"/>
                    </a:cubicBezTo>
                    <a:cubicBezTo>
                      <a:pt x="164" y="1626"/>
                      <a:pt x="165" y="1685"/>
                      <a:pt x="170" y="1754"/>
                    </a:cubicBezTo>
                    <a:cubicBezTo>
                      <a:pt x="175" y="1823"/>
                      <a:pt x="177" y="1868"/>
                      <a:pt x="179" y="1885"/>
                    </a:cubicBezTo>
                    <a:cubicBezTo>
                      <a:pt x="189" y="2010"/>
                      <a:pt x="193" y="2091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7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7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3"/>
                      <a:pt x="444" y="2413"/>
                      <a:pt x="444" y="2303"/>
                    </a:cubicBezTo>
                    <a:cubicBezTo>
                      <a:pt x="444" y="2241"/>
                      <a:pt x="439" y="2139"/>
                      <a:pt x="425" y="1998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3" y="1425"/>
                    </a:lnTo>
                    <a:cubicBezTo>
                      <a:pt x="534" y="1385"/>
                      <a:pt x="489" y="1341"/>
                      <a:pt x="459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5"/>
                      <a:pt x="451" y="671"/>
                      <a:pt x="451" y="610"/>
                    </a:cubicBezTo>
                    <a:cubicBezTo>
                      <a:pt x="451" y="501"/>
                      <a:pt x="423" y="398"/>
                      <a:pt x="365" y="303"/>
                    </a:cubicBezTo>
                    <a:cubicBezTo>
                      <a:pt x="307" y="207"/>
                      <a:pt x="232" y="133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5" name="Google Shape;905;p28"/>
              <p:cNvGrpSpPr/>
              <p:nvPr/>
            </p:nvGrpSpPr>
            <p:grpSpPr>
              <a:xfrm>
                <a:off x="8253380" y="2518884"/>
                <a:ext cx="446928" cy="577132"/>
                <a:chOff x="8253380" y="2518884"/>
                <a:chExt cx="446928" cy="577132"/>
              </a:xfrm>
            </p:grpSpPr>
            <p:sp>
              <p:nvSpPr>
                <p:cNvPr id="906" name="Google Shape;906;p28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rect b="b" l="l" r="r" t="t"/>
                  <a:pathLst>
                    <a:path extrusionOk="0" h="7850" w="6079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rect b="b" l="l" r="r" t="t"/>
                  <a:pathLst>
                    <a:path extrusionOk="0" h="7850" w="6079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8" name="Google Shape;908;p28"/>
              <p:cNvSpPr/>
              <p:nvPr/>
            </p:nvSpPr>
            <p:spPr>
              <a:xfrm>
                <a:off x="8303594" y="2690112"/>
                <a:ext cx="94767" cy="128660"/>
              </a:xfrm>
              <a:custGeom>
                <a:rect b="b" l="l" r="r" t="t"/>
                <a:pathLst>
                  <a:path extrusionOk="0" h="1750" w="1289">
                    <a:moveTo>
                      <a:pt x="362" y="0"/>
                    </a:moveTo>
                    <a:cubicBezTo>
                      <a:pt x="352" y="0"/>
                      <a:pt x="341" y="1"/>
                      <a:pt x="331" y="2"/>
                    </a:cubicBezTo>
                    <a:cubicBezTo>
                      <a:pt x="229" y="8"/>
                      <a:pt x="148" y="54"/>
                      <a:pt x="89" y="138"/>
                    </a:cubicBezTo>
                    <a:cubicBezTo>
                      <a:pt x="32" y="222"/>
                      <a:pt x="1" y="339"/>
                      <a:pt x="1" y="488"/>
                    </a:cubicBezTo>
                    <a:cubicBezTo>
                      <a:pt x="1" y="637"/>
                      <a:pt x="28" y="788"/>
                      <a:pt x="86" y="938"/>
                    </a:cubicBezTo>
                    <a:cubicBezTo>
                      <a:pt x="145" y="1090"/>
                      <a:pt x="225" y="1227"/>
                      <a:pt x="327" y="1352"/>
                    </a:cubicBezTo>
                    <a:cubicBezTo>
                      <a:pt x="426" y="1476"/>
                      <a:pt x="540" y="1575"/>
                      <a:pt x="667" y="1648"/>
                    </a:cubicBezTo>
                    <a:cubicBezTo>
                      <a:pt x="784" y="1716"/>
                      <a:pt x="891" y="1750"/>
                      <a:pt x="985" y="1750"/>
                    </a:cubicBezTo>
                    <a:cubicBezTo>
                      <a:pt x="1009" y="1750"/>
                      <a:pt x="1033" y="1748"/>
                      <a:pt x="1056" y="1743"/>
                    </a:cubicBezTo>
                    <a:cubicBezTo>
                      <a:pt x="1165" y="1720"/>
                      <a:pt x="1244" y="1646"/>
                      <a:pt x="1288" y="1516"/>
                    </a:cubicBezTo>
                    <a:lnTo>
                      <a:pt x="983" y="1340"/>
                    </a:lnTo>
                    <a:cubicBezTo>
                      <a:pt x="952" y="1395"/>
                      <a:pt x="910" y="1425"/>
                      <a:pt x="855" y="1430"/>
                    </a:cubicBezTo>
                    <a:cubicBezTo>
                      <a:pt x="849" y="1430"/>
                      <a:pt x="842" y="1431"/>
                      <a:pt x="836" y="1431"/>
                    </a:cubicBezTo>
                    <a:cubicBezTo>
                      <a:pt x="785" y="1431"/>
                      <a:pt x="728" y="1413"/>
                      <a:pt x="664" y="1376"/>
                    </a:cubicBezTo>
                    <a:cubicBezTo>
                      <a:pt x="588" y="1332"/>
                      <a:pt x="518" y="1270"/>
                      <a:pt x="458" y="1195"/>
                    </a:cubicBezTo>
                    <a:cubicBezTo>
                      <a:pt x="399" y="1119"/>
                      <a:pt x="353" y="1033"/>
                      <a:pt x="320" y="938"/>
                    </a:cubicBezTo>
                    <a:cubicBezTo>
                      <a:pt x="287" y="844"/>
                      <a:pt x="270" y="746"/>
                      <a:pt x="270" y="645"/>
                    </a:cubicBezTo>
                    <a:cubicBezTo>
                      <a:pt x="270" y="544"/>
                      <a:pt x="289" y="467"/>
                      <a:pt x="321" y="410"/>
                    </a:cubicBezTo>
                    <a:cubicBezTo>
                      <a:pt x="354" y="354"/>
                      <a:pt x="402" y="322"/>
                      <a:pt x="461" y="315"/>
                    </a:cubicBezTo>
                    <a:cubicBezTo>
                      <a:pt x="469" y="314"/>
                      <a:pt x="476" y="314"/>
                      <a:pt x="484" y="314"/>
                    </a:cubicBezTo>
                    <a:cubicBezTo>
                      <a:pt x="538" y="314"/>
                      <a:pt x="600" y="333"/>
                      <a:pt x="667" y="372"/>
                    </a:cubicBezTo>
                    <a:cubicBezTo>
                      <a:pt x="737" y="413"/>
                      <a:pt x="801" y="468"/>
                      <a:pt x="857" y="536"/>
                    </a:cubicBezTo>
                    <a:cubicBezTo>
                      <a:pt x="911" y="602"/>
                      <a:pt x="953" y="682"/>
                      <a:pt x="983" y="771"/>
                    </a:cubicBezTo>
                    <a:lnTo>
                      <a:pt x="1288" y="947"/>
                    </a:lnTo>
                    <a:cubicBezTo>
                      <a:pt x="1245" y="767"/>
                      <a:pt x="1168" y="603"/>
                      <a:pt x="1057" y="452"/>
                    </a:cubicBezTo>
                    <a:cubicBezTo>
                      <a:pt x="946" y="300"/>
                      <a:pt x="817" y="183"/>
                      <a:pt x="669" y="98"/>
                    </a:cubicBezTo>
                    <a:cubicBezTo>
                      <a:pt x="557" y="33"/>
                      <a:pt x="453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8414683" y="2734665"/>
                <a:ext cx="106236" cy="172625"/>
              </a:xfrm>
              <a:custGeom>
                <a:rect b="b" l="l" r="r" t="t"/>
                <a:pathLst>
                  <a:path extrusionOk="0" h="2348" w="1445">
                    <a:moveTo>
                      <a:pt x="5" y="0"/>
                    </a:moveTo>
                    <a:lnTo>
                      <a:pt x="0" y="1516"/>
                    </a:lnTo>
                    <a:lnTo>
                      <a:pt x="266" y="1670"/>
                    </a:lnTo>
                    <a:lnTo>
                      <a:pt x="268" y="683"/>
                    </a:lnTo>
                    <a:lnTo>
                      <a:pt x="623" y="1876"/>
                    </a:lnTo>
                    <a:lnTo>
                      <a:pt x="821" y="1991"/>
                    </a:lnTo>
                    <a:lnTo>
                      <a:pt x="1178" y="1207"/>
                    </a:lnTo>
                    <a:lnTo>
                      <a:pt x="1175" y="2194"/>
                    </a:lnTo>
                    <a:lnTo>
                      <a:pt x="1439" y="2347"/>
                    </a:lnTo>
                    <a:lnTo>
                      <a:pt x="1444" y="830"/>
                    </a:lnTo>
                    <a:lnTo>
                      <a:pt x="1145" y="658"/>
                    </a:lnTo>
                    <a:lnTo>
                      <a:pt x="723" y="1543"/>
                    </a:lnTo>
                    <a:lnTo>
                      <a:pt x="305" y="17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8537314" y="2817155"/>
                <a:ext cx="70285" cy="127778"/>
              </a:xfrm>
              <a:custGeom>
                <a:rect b="b" l="l" r="r" t="t"/>
                <a:pathLst>
                  <a:path extrusionOk="0" h="1738" w="956">
                    <a:moveTo>
                      <a:pt x="210" y="1"/>
                    </a:moveTo>
                    <a:cubicBezTo>
                      <a:pt x="149" y="1"/>
                      <a:pt x="99" y="20"/>
                      <a:pt x="63" y="59"/>
                    </a:cubicBezTo>
                    <a:cubicBezTo>
                      <a:pt x="25" y="104"/>
                      <a:pt x="5" y="171"/>
                      <a:pt x="5" y="261"/>
                    </a:cubicBezTo>
                    <a:cubicBezTo>
                      <a:pt x="4" y="357"/>
                      <a:pt x="24" y="445"/>
                      <a:pt x="61" y="524"/>
                    </a:cubicBezTo>
                    <a:cubicBezTo>
                      <a:pt x="100" y="605"/>
                      <a:pt x="146" y="674"/>
                      <a:pt x="200" y="732"/>
                    </a:cubicBezTo>
                    <a:cubicBezTo>
                      <a:pt x="254" y="792"/>
                      <a:pt x="324" y="860"/>
                      <a:pt x="409" y="939"/>
                    </a:cubicBezTo>
                    <a:cubicBezTo>
                      <a:pt x="472" y="995"/>
                      <a:pt x="521" y="1041"/>
                      <a:pt x="557" y="1080"/>
                    </a:cubicBezTo>
                    <a:cubicBezTo>
                      <a:pt x="593" y="1117"/>
                      <a:pt x="622" y="1156"/>
                      <a:pt x="646" y="1199"/>
                    </a:cubicBezTo>
                    <a:cubicBezTo>
                      <a:pt x="671" y="1243"/>
                      <a:pt x="682" y="1287"/>
                      <a:pt x="682" y="1332"/>
                    </a:cubicBezTo>
                    <a:cubicBezTo>
                      <a:pt x="682" y="1386"/>
                      <a:pt x="666" y="1421"/>
                      <a:pt x="630" y="1434"/>
                    </a:cubicBezTo>
                    <a:cubicBezTo>
                      <a:pt x="619" y="1438"/>
                      <a:pt x="608" y="1440"/>
                      <a:pt x="595" y="1440"/>
                    </a:cubicBezTo>
                    <a:cubicBezTo>
                      <a:pt x="565" y="1440"/>
                      <a:pt x="528" y="1427"/>
                      <a:pt x="484" y="1402"/>
                    </a:cubicBezTo>
                    <a:cubicBezTo>
                      <a:pt x="423" y="1367"/>
                      <a:pt x="377" y="1321"/>
                      <a:pt x="341" y="1264"/>
                    </a:cubicBezTo>
                    <a:cubicBezTo>
                      <a:pt x="308" y="1210"/>
                      <a:pt x="289" y="1149"/>
                      <a:pt x="285" y="1083"/>
                    </a:cubicBezTo>
                    <a:lnTo>
                      <a:pt x="0" y="920"/>
                    </a:lnTo>
                    <a:lnTo>
                      <a:pt x="0" y="920"/>
                    </a:lnTo>
                    <a:cubicBezTo>
                      <a:pt x="1" y="1014"/>
                      <a:pt x="24" y="1107"/>
                      <a:pt x="67" y="1199"/>
                    </a:cubicBezTo>
                    <a:cubicBezTo>
                      <a:pt x="109" y="1293"/>
                      <a:pt x="167" y="1378"/>
                      <a:pt x="241" y="1458"/>
                    </a:cubicBezTo>
                    <a:cubicBezTo>
                      <a:pt x="315" y="1536"/>
                      <a:pt x="396" y="1602"/>
                      <a:pt x="489" y="1655"/>
                    </a:cubicBezTo>
                    <a:cubicBezTo>
                      <a:pt x="584" y="1710"/>
                      <a:pt x="667" y="1738"/>
                      <a:pt x="736" y="1738"/>
                    </a:cubicBezTo>
                    <a:cubicBezTo>
                      <a:pt x="737" y="1738"/>
                      <a:pt x="738" y="1738"/>
                      <a:pt x="739" y="1738"/>
                    </a:cubicBezTo>
                    <a:cubicBezTo>
                      <a:pt x="811" y="1738"/>
                      <a:pt x="863" y="1712"/>
                      <a:pt x="901" y="1664"/>
                    </a:cubicBezTo>
                    <a:cubicBezTo>
                      <a:pt x="937" y="1615"/>
                      <a:pt x="955" y="1551"/>
                      <a:pt x="955" y="1470"/>
                    </a:cubicBezTo>
                    <a:cubicBezTo>
                      <a:pt x="955" y="1376"/>
                      <a:pt x="936" y="1288"/>
                      <a:pt x="897" y="1209"/>
                    </a:cubicBezTo>
                    <a:cubicBezTo>
                      <a:pt x="859" y="1128"/>
                      <a:pt x="813" y="1058"/>
                      <a:pt x="759" y="998"/>
                    </a:cubicBezTo>
                    <a:cubicBezTo>
                      <a:pt x="704" y="937"/>
                      <a:pt x="635" y="869"/>
                      <a:pt x="549" y="790"/>
                    </a:cubicBezTo>
                    <a:cubicBezTo>
                      <a:pt x="486" y="731"/>
                      <a:pt x="439" y="684"/>
                      <a:pt x="403" y="647"/>
                    </a:cubicBezTo>
                    <a:cubicBezTo>
                      <a:pt x="368" y="611"/>
                      <a:pt x="340" y="572"/>
                      <a:pt x="317" y="533"/>
                    </a:cubicBezTo>
                    <a:cubicBezTo>
                      <a:pt x="294" y="492"/>
                      <a:pt x="283" y="452"/>
                      <a:pt x="283" y="411"/>
                    </a:cubicBezTo>
                    <a:cubicBezTo>
                      <a:pt x="283" y="353"/>
                      <a:pt x="298" y="318"/>
                      <a:pt x="329" y="305"/>
                    </a:cubicBezTo>
                    <a:cubicBezTo>
                      <a:pt x="338" y="301"/>
                      <a:pt x="347" y="299"/>
                      <a:pt x="358" y="299"/>
                    </a:cubicBezTo>
                    <a:cubicBezTo>
                      <a:pt x="384" y="299"/>
                      <a:pt x="415" y="310"/>
                      <a:pt x="451" y="331"/>
                    </a:cubicBezTo>
                    <a:cubicBezTo>
                      <a:pt x="511" y="366"/>
                      <a:pt x="558" y="410"/>
                      <a:pt x="594" y="464"/>
                    </a:cubicBezTo>
                    <a:cubicBezTo>
                      <a:pt x="631" y="519"/>
                      <a:pt x="649" y="573"/>
                      <a:pt x="651" y="627"/>
                    </a:cubicBezTo>
                    <a:lnTo>
                      <a:pt x="942" y="795"/>
                    </a:lnTo>
                    <a:cubicBezTo>
                      <a:pt x="935" y="653"/>
                      <a:pt x="888" y="519"/>
                      <a:pt x="802" y="394"/>
                    </a:cubicBezTo>
                    <a:cubicBezTo>
                      <a:pt x="719" y="269"/>
                      <a:pt x="608" y="167"/>
                      <a:pt x="472" y="89"/>
                    </a:cubicBezTo>
                    <a:cubicBezTo>
                      <a:pt x="382" y="37"/>
                      <a:pt x="300" y="7"/>
                      <a:pt x="229" y="1"/>
                    </a:cubicBezTo>
                    <a:cubicBezTo>
                      <a:pt x="222" y="1"/>
                      <a:pt x="216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1" name="Google Shape;911;p28"/>
          <p:cNvGrpSpPr/>
          <p:nvPr/>
        </p:nvGrpSpPr>
        <p:grpSpPr>
          <a:xfrm>
            <a:off x="7694251" y="228598"/>
            <a:ext cx="1243344" cy="1458596"/>
            <a:chOff x="7694251" y="228598"/>
            <a:chExt cx="1243344" cy="1458596"/>
          </a:xfrm>
        </p:grpSpPr>
        <p:grpSp>
          <p:nvGrpSpPr>
            <p:cNvPr id="912" name="Google Shape;912;p28"/>
            <p:cNvGrpSpPr/>
            <p:nvPr/>
          </p:nvGrpSpPr>
          <p:grpSpPr>
            <a:xfrm>
              <a:off x="8157077" y="228598"/>
              <a:ext cx="576612" cy="833436"/>
              <a:chOff x="8203975" y="1826178"/>
              <a:chExt cx="359439" cy="519566"/>
            </a:xfrm>
          </p:grpSpPr>
          <p:sp>
            <p:nvSpPr>
              <p:cNvPr id="913" name="Google Shape;913;p28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rect b="b" l="l" r="r" t="t"/>
                <a:pathLst>
                  <a:path extrusionOk="0" h="310" w="534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rect b="b" l="l" r="r" t="t"/>
                <a:pathLst>
                  <a:path extrusionOk="0" h="316" w="492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rect b="b" l="l" r="r" t="t"/>
                <a:pathLst>
                  <a:path extrusionOk="0" h="281" w="485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rect b="b" l="l" r="r" t="t"/>
                <a:pathLst>
                  <a:path extrusionOk="0" h="489" w="407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rect b="b" l="l" r="r" t="t"/>
                <a:pathLst>
                  <a:path extrusionOk="0" h="1072" w="491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rect b="b" l="l" r="r" t="t"/>
                <a:pathLst>
                  <a:path extrusionOk="0" h="576" w="433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rect b="b" l="l" r="r" t="t"/>
                <a:pathLst>
                  <a:path extrusionOk="0" h="255" w="407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rect b="b" l="l" r="r" t="t"/>
                <a:pathLst>
                  <a:path extrusionOk="0" h="502" w="584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rect b="b" l="l" r="r" t="t"/>
                <a:pathLst>
                  <a:path extrusionOk="0" h="467" w="406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rect b="b" l="l" r="r" t="t"/>
                <a:pathLst>
                  <a:path extrusionOk="0" h="238" w="409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rect b="b" l="l" r="r" t="t"/>
                <a:pathLst>
                  <a:path extrusionOk="0" h="237" w="406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rect b="b" l="l" r="r" t="t"/>
                <a:pathLst>
                  <a:path extrusionOk="0" h="264" w="545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rect b="b" l="l" r="r" t="t"/>
                <a:pathLst>
                  <a:path extrusionOk="0" h="925" w="599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rect b="b" l="l" r="r" t="t"/>
                <a:pathLst>
                  <a:path extrusionOk="0" h="250" w="53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rect b="b" l="l" r="r" t="t"/>
                <a:pathLst>
                  <a:path extrusionOk="0" h="309" w="532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rect b="b" l="l" r="r" t="t"/>
                <a:pathLst>
                  <a:path extrusionOk="0" h="1108" w="492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rect b="b" l="l" r="r" t="t"/>
                <a:pathLst>
                  <a:path extrusionOk="0" h="715" w="471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rect b="b" l="l" r="r" t="t"/>
                <a:pathLst>
                  <a:path extrusionOk="0" h="489" w="406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rect b="b" l="l" r="r" t="t"/>
                <a:pathLst>
                  <a:path extrusionOk="0" h="261" w="492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rect b="b" l="l" r="r" t="t"/>
                <a:pathLst>
                  <a:path extrusionOk="0" h="561" w="431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rect b="b" l="l" r="r" t="t"/>
                <a:pathLst>
                  <a:path extrusionOk="0" h="238" w="407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rect b="b" l="l" r="r" t="t"/>
                <a:pathLst>
                  <a:path extrusionOk="0" h="291" w="642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rect b="b" l="l" r="r" t="t"/>
                <a:pathLst>
                  <a:path extrusionOk="0" h="559" w="433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rect b="b" l="l" r="r" t="t"/>
                <a:pathLst>
                  <a:path extrusionOk="0" h="259" w="494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rect b="b" l="l" r="r" t="t"/>
                <a:pathLst>
                  <a:path extrusionOk="0" h="281" w="485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rect b="b" l="l" r="r" t="t"/>
                <a:pathLst>
                  <a:path extrusionOk="0" h="291" w="641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rect b="b" l="l" r="r" t="t"/>
                <a:pathLst>
                  <a:path extrusionOk="0" h="487" w="406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rect b="b" l="l" r="r" t="t"/>
                <a:pathLst>
                  <a:path extrusionOk="0" h="309" w="534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rect b="b" l="l" r="r" t="t"/>
                <a:pathLst>
                  <a:path extrusionOk="0" h="714" w="47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rect b="b" l="l" r="r" t="t"/>
                <a:pathLst>
                  <a:path extrusionOk="0" h="1106" w="492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rect b="b" l="l" r="r" t="t"/>
                <a:pathLst>
                  <a:path extrusionOk="0" h="250" w="537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rect b="b" l="l" r="r" t="t"/>
                <a:pathLst>
                  <a:path extrusionOk="0" h="632" w="60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rect b="b" l="l" r="r" t="t"/>
                <a:pathLst>
                  <a:path extrusionOk="0" h="265" w="545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rect b="b" l="l" r="r" t="t"/>
                <a:pathLst>
                  <a:path extrusionOk="0" h="467" w="407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rect b="b" l="l" r="r" t="t"/>
                <a:pathLst>
                  <a:path extrusionOk="0" h="524" w="423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rect b="b" l="l" r="r" t="t"/>
                <a:pathLst>
                  <a:path extrusionOk="0" h="658" w="518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rect b="b" l="l" r="r" t="t"/>
                <a:pathLst>
                  <a:path extrusionOk="0" h="487" w="405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rect b="b" l="l" r="r" t="t"/>
                <a:pathLst>
                  <a:path extrusionOk="0" h="309" w="533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rect b="b" l="l" r="r" t="t"/>
                <a:pathLst>
                  <a:path extrusionOk="0" h="1583" w="862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5" name="Google Shape;955;p28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956" name="Google Shape;956;p28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rect b="b" l="l" r="r" t="t"/>
                  <a:pathLst>
                    <a:path extrusionOk="0" h="6832" w="4484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8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rect b="b" l="l" r="r" t="t"/>
                  <a:pathLst>
                    <a:path extrusionOk="0" h="2525" w="594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rect b="b" l="l" r="r" t="t"/>
                  <a:pathLst>
                    <a:path extrusionOk="0" h="2526" w="593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8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rect b="b" l="l" r="r" t="t"/>
                  <a:pathLst>
                    <a:path extrusionOk="0" h="7030" w="4715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8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rect b="b" l="l" r="r" t="t"/>
                  <a:pathLst>
                    <a:path extrusionOk="0" h="2852" w="2491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1" name="Google Shape;961;p28"/>
            <p:cNvGrpSpPr/>
            <p:nvPr/>
          </p:nvGrpSpPr>
          <p:grpSpPr>
            <a:xfrm>
              <a:off x="8410387" y="1022304"/>
              <a:ext cx="527208" cy="664890"/>
              <a:chOff x="7233952" y="1099286"/>
              <a:chExt cx="459721" cy="579779"/>
            </a:xfrm>
          </p:grpSpPr>
          <p:sp>
            <p:nvSpPr>
              <p:cNvPr id="962" name="Google Shape;962;p28"/>
              <p:cNvSpPr/>
              <p:nvPr/>
            </p:nvSpPr>
            <p:spPr>
              <a:xfrm>
                <a:off x="7378933" y="1421524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5" y="0"/>
                    </a:moveTo>
                    <a:cubicBezTo>
                      <a:pt x="270" y="79"/>
                      <a:pt x="136" y="158"/>
                      <a:pt x="1" y="236"/>
                    </a:cubicBezTo>
                    <a:cubicBezTo>
                      <a:pt x="57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1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7395696" y="1437993"/>
                <a:ext cx="39260" cy="22791"/>
              </a:xfrm>
              <a:custGeom>
                <a:rect b="b" l="l" r="r" t="t"/>
                <a:pathLst>
                  <a:path extrusionOk="0" h="310" w="534">
                    <a:moveTo>
                      <a:pt x="405" y="0"/>
                    </a:moveTo>
                    <a:lnTo>
                      <a:pt x="1" y="236"/>
                    </a:lnTo>
                    <a:lnTo>
                      <a:pt x="129" y="309"/>
                    </a:lnTo>
                    <a:lnTo>
                      <a:pt x="533" y="7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7393049" y="1415643"/>
                <a:ext cx="36172" cy="23232"/>
              </a:xfrm>
              <a:custGeom>
                <a:rect b="b" l="l" r="r" t="t"/>
                <a:pathLst>
                  <a:path extrusionOk="0" h="316" w="492">
                    <a:moveTo>
                      <a:pt x="405" y="1"/>
                    </a:moveTo>
                    <a:lnTo>
                      <a:pt x="1" y="235"/>
                    </a:lnTo>
                    <a:cubicBezTo>
                      <a:pt x="20" y="266"/>
                      <a:pt x="48" y="292"/>
                      <a:pt x="88" y="316"/>
                    </a:cubicBezTo>
                    <a:lnTo>
                      <a:pt x="492" y="80"/>
                    </a:lnTo>
                    <a:cubicBezTo>
                      <a:pt x="453" y="57"/>
                      <a:pt x="425" y="32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7399445" y="1421524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80"/>
                    </a:lnTo>
                    <a:lnTo>
                      <a:pt x="483" y="4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7405180" y="1424833"/>
                <a:ext cx="29849" cy="35951"/>
              </a:xfrm>
              <a:custGeom>
                <a:rect b="b" l="l" r="r" t="t"/>
                <a:pathLst>
                  <a:path extrusionOk="0" h="489" w="406">
                    <a:moveTo>
                      <a:pt x="405" y="1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7372610" y="1360062"/>
                <a:ext cx="36098" cy="78887"/>
              </a:xfrm>
              <a:custGeom>
                <a:rect b="b" l="l" r="r" t="t"/>
                <a:pathLst>
                  <a:path extrusionOk="0" h="1073" w="491">
                    <a:moveTo>
                      <a:pt x="442" y="0"/>
                    </a:moveTo>
                    <a:lnTo>
                      <a:pt x="442" y="0"/>
                    </a:lnTo>
                    <a:cubicBezTo>
                      <a:pt x="308" y="80"/>
                      <a:pt x="171" y="157"/>
                      <a:pt x="37" y="236"/>
                    </a:cubicBezTo>
                    <a:cubicBezTo>
                      <a:pt x="37" y="293"/>
                      <a:pt x="32" y="375"/>
                      <a:pt x="20" y="481"/>
                    </a:cubicBezTo>
                    <a:cubicBezTo>
                      <a:pt x="8" y="608"/>
                      <a:pt x="1" y="702"/>
                      <a:pt x="1" y="764"/>
                    </a:cubicBezTo>
                    <a:cubicBezTo>
                      <a:pt x="1" y="875"/>
                      <a:pt x="29" y="977"/>
                      <a:pt x="87" y="1073"/>
                    </a:cubicBezTo>
                    <a:cubicBezTo>
                      <a:pt x="221" y="994"/>
                      <a:pt x="356" y="917"/>
                      <a:pt x="491" y="837"/>
                    </a:cubicBezTo>
                    <a:cubicBezTo>
                      <a:pt x="434" y="742"/>
                      <a:pt x="406" y="639"/>
                      <a:pt x="406" y="529"/>
                    </a:cubicBezTo>
                    <a:cubicBezTo>
                      <a:pt x="406" y="466"/>
                      <a:pt x="412" y="371"/>
                      <a:pt x="425" y="246"/>
                    </a:cubicBezTo>
                    <a:cubicBezTo>
                      <a:pt x="435" y="140"/>
                      <a:pt x="442" y="59"/>
                      <a:pt x="44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7391064" y="1390646"/>
                <a:ext cx="31761" cy="42348"/>
              </a:xfrm>
              <a:custGeom>
                <a:rect b="b" l="l" r="r" t="t"/>
                <a:pathLst>
                  <a:path extrusionOk="0" h="576" w="432">
                    <a:moveTo>
                      <a:pt x="421" y="1"/>
                    </a:moveTo>
                    <a:lnTo>
                      <a:pt x="16" y="235"/>
                    </a:lnTo>
                    <a:cubicBezTo>
                      <a:pt x="6" y="349"/>
                      <a:pt x="1" y="425"/>
                      <a:pt x="1" y="465"/>
                    </a:cubicBezTo>
                    <a:cubicBezTo>
                      <a:pt x="1" y="508"/>
                      <a:pt x="10" y="544"/>
                      <a:pt x="28" y="575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29"/>
                    </a:cubicBezTo>
                    <a:cubicBezTo>
                      <a:pt x="405" y="191"/>
                      <a:pt x="410" y="114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7375257" y="1358518"/>
                <a:ext cx="29996" cy="18821"/>
              </a:xfrm>
              <a:custGeom>
                <a:rect b="b" l="l" r="r" t="t"/>
                <a:pathLst>
                  <a:path extrusionOk="0" h="256" w="408">
                    <a:moveTo>
                      <a:pt x="406" y="0"/>
                    </a:moveTo>
                    <a:cubicBezTo>
                      <a:pt x="270" y="80"/>
                      <a:pt x="135" y="157"/>
                      <a:pt x="1" y="236"/>
                    </a:cubicBezTo>
                    <a:cubicBezTo>
                      <a:pt x="3" y="242"/>
                      <a:pt x="3" y="248"/>
                      <a:pt x="3" y="256"/>
                    </a:cubicBezTo>
                    <a:cubicBezTo>
                      <a:pt x="137" y="176"/>
                      <a:pt x="273" y="99"/>
                      <a:pt x="407" y="20"/>
                    </a:cubicBezTo>
                    <a:cubicBezTo>
                      <a:pt x="407" y="14"/>
                      <a:pt x="406" y="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7362244" y="1338961"/>
                <a:ext cx="42936" cy="36981"/>
              </a:xfrm>
              <a:custGeom>
                <a:rect b="b" l="l" r="r" t="t"/>
                <a:pathLst>
                  <a:path extrusionOk="0" h="503" w="584">
                    <a:moveTo>
                      <a:pt x="404" y="1"/>
                    </a:moveTo>
                    <a:lnTo>
                      <a:pt x="0" y="235"/>
                    </a:lnTo>
                    <a:cubicBezTo>
                      <a:pt x="58" y="276"/>
                      <a:pt x="104" y="320"/>
                      <a:pt x="134" y="369"/>
                    </a:cubicBezTo>
                    <a:cubicBezTo>
                      <a:pt x="160" y="411"/>
                      <a:pt x="175" y="457"/>
                      <a:pt x="178" y="502"/>
                    </a:cubicBezTo>
                    <a:cubicBezTo>
                      <a:pt x="312" y="423"/>
                      <a:pt x="449" y="346"/>
                      <a:pt x="583" y="266"/>
                    </a:cubicBezTo>
                    <a:cubicBezTo>
                      <a:pt x="579" y="222"/>
                      <a:pt x="564" y="176"/>
                      <a:pt x="538" y="134"/>
                    </a:cubicBezTo>
                    <a:cubicBezTo>
                      <a:pt x="508" y="85"/>
                      <a:pt x="462" y="4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7362244" y="1321978"/>
                <a:ext cx="29776" cy="34334"/>
              </a:xfrm>
              <a:custGeom>
                <a:rect b="b" l="l" r="r" t="t"/>
                <a:pathLst>
                  <a:path extrusionOk="0" h="467" w="405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4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7379227" y="1340432"/>
                <a:ext cx="30070" cy="17424"/>
              </a:xfrm>
              <a:custGeom>
                <a:rect b="b" l="l" r="r" t="t"/>
                <a:pathLst>
                  <a:path extrusionOk="0" h="237" w="409">
                    <a:moveTo>
                      <a:pt x="405" y="0"/>
                    </a:moveTo>
                    <a:cubicBezTo>
                      <a:pt x="283" y="70"/>
                      <a:pt x="122" y="164"/>
                      <a:pt x="1" y="235"/>
                    </a:cubicBezTo>
                    <a:cubicBezTo>
                      <a:pt x="2" y="235"/>
                      <a:pt x="3" y="236"/>
                      <a:pt x="4" y="236"/>
                    </a:cubicBezTo>
                    <a:cubicBezTo>
                      <a:pt x="138" y="158"/>
                      <a:pt x="275" y="80"/>
                      <a:pt x="409" y="1"/>
                    </a:cubicBezTo>
                    <a:cubicBezTo>
                      <a:pt x="407" y="1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7379448" y="1340505"/>
                <a:ext cx="29923" cy="17351"/>
              </a:xfrm>
              <a:custGeom>
                <a:rect b="b" l="l" r="r" t="t"/>
                <a:pathLst>
                  <a:path extrusionOk="0" h="236" w="407">
                    <a:moveTo>
                      <a:pt x="406" y="0"/>
                    </a:moveTo>
                    <a:cubicBezTo>
                      <a:pt x="272" y="78"/>
                      <a:pt x="137" y="157"/>
                      <a:pt x="1" y="235"/>
                    </a:cubicBezTo>
                    <a:lnTo>
                      <a:pt x="3" y="235"/>
                    </a:lnTo>
                    <a:cubicBezTo>
                      <a:pt x="137" y="157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7362244" y="1321905"/>
                <a:ext cx="39995" cy="19483"/>
              </a:xfrm>
              <a:custGeom>
                <a:rect b="b" l="l" r="r" t="t"/>
                <a:pathLst>
                  <a:path extrusionOk="0" h="265" w="544">
                    <a:moveTo>
                      <a:pt x="544" y="20"/>
                    </a:moveTo>
                    <a:lnTo>
                      <a:pt x="542" y="21"/>
                    </a:lnTo>
                    <a:lnTo>
                      <a:pt x="542" y="21"/>
                    </a:lnTo>
                    <a:cubicBezTo>
                      <a:pt x="543" y="21"/>
                      <a:pt x="543" y="20"/>
                      <a:pt x="544" y="20"/>
                    </a:cubicBezTo>
                    <a:close/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1" y="264"/>
                    </a:cubicBezTo>
                    <a:cubicBezTo>
                      <a:pt x="114" y="264"/>
                      <a:pt x="125" y="262"/>
                      <a:pt x="135" y="258"/>
                    </a:cubicBezTo>
                    <a:cubicBezTo>
                      <a:pt x="136" y="258"/>
                      <a:pt x="139" y="256"/>
                      <a:pt x="140" y="255"/>
                    </a:cubicBezTo>
                    <a:lnTo>
                      <a:pt x="542" y="21"/>
                    </a:lnTo>
                    <a:lnTo>
                      <a:pt x="542" y="21"/>
                    </a:lnTo>
                    <a:cubicBezTo>
                      <a:pt x="540" y="22"/>
                      <a:pt x="539" y="22"/>
                      <a:pt x="539" y="22"/>
                    </a:cubicBezTo>
                    <a:cubicBezTo>
                      <a:pt x="529" y="27"/>
                      <a:pt x="517" y="29"/>
                      <a:pt x="505" y="29"/>
                    </a:cubicBezTo>
                    <a:cubicBezTo>
                      <a:pt x="478" y="29"/>
                      <a:pt x="444" y="19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7379227" y="1340138"/>
                <a:ext cx="44038" cy="68006"/>
              </a:xfrm>
              <a:custGeom>
                <a:rect b="b" l="l" r="r" t="t"/>
                <a:pathLst>
                  <a:path extrusionOk="0" h="925" w="599">
                    <a:moveTo>
                      <a:pt x="405" y="0"/>
                    </a:moveTo>
                    <a:lnTo>
                      <a:pt x="1" y="235"/>
                    </a:lnTo>
                    <a:cubicBezTo>
                      <a:pt x="66" y="292"/>
                      <a:pt x="115" y="353"/>
                      <a:pt x="146" y="421"/>
                    </a:cubicBezTo>
                    <a:cubicBezTo>
                      <a:pt x="177" y="490"/>
                      <a:pt x="193" y="560"/>
                      <a:pt x="193" y="637"/>
                    </a:cubicBezTo>
                    <a:cubicBezTo>
                      <a:pt x="193" y="684"/>
                      <a:pt x="190" y="741"/>
                      <a:pt x="185" y="803"/>
                    </a:cubicBezTo>
                    <a:cubicBezTo>
                      <a:pt x="182" y="867"/>
                      <a:pt x="177" y="907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7" y="450"/>
                      <a:pt x="597" y="402"/>
                    </a:cubicBezTo>
                    <a:cubicBezTo>
                      <a:pt x="598" y="326"/>
                      <a:pt x="583" y="255"/>
                      <a:pt x="550" y="186"/>
                    </a:cubicBezTo>
                    <a:cubicBezTo>
                      <a:pt x="518" y="119"/>
                      <a:pt x="469" y="5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7379668" y="1340211"/>
                <a:ext cx="38892" cy="18380"/>
              </a:xfrm>
              <a:custGeom>
                <a:rect b="b" l="l" r="r" t="t"/>
                <a:pathLst>
                  <a:path extrusionOk="0" h="250" w="529">
                    <a:moveTo>
                      <a:pt x="529" y="0"/>
                    </a:moveTo>
                    <a:lnTo>
                      <a:pt x="527" y="2"/>
                    </a:lnTo>
                    <a:lnTo>
                      <a:pt x="527" y="2"/>
                    </a:lnTo>
                    <a:cubicBezTo>
                      <a:pt x="528" y="1"/>
                      <a:pt x="528" y="1"/>
                      <a:pt x="529" y="0"/>
                    </a:cubicBezTo>
                    <a:close/>
                    <a:moveTo>
                      <a:pt x="527" y="2"/>
                    </a:moveTo>
                    <a:cubicBezTo>
                      <a:pt x="511" y="11"/>
                      <a:pt x="492" y="15"/>
                      <a:pt x="471" y="15"/>
                    </a:cubicBezTo>
                    <a:cubicBezTo>
                      <a:pt x="451" y="15"/>
                      <a:pt x="429" y="11"/>
                      <a:pt x="405" y="4"/>
                    </a:cubicBezTo>
                    <a:cubicBezTo>
                      <a:pt x="270" y="83"/>
                      <a:pt x="135" y="161"/>
                      <a:pt x="1" y="239"/>
                    </a:cubicBezTo>
                    <a:cubicBezTo>
                      <a:pt x="25" y="246"/>
                      <a:pt x="48" y="250"/>
                      <a:pt x="68" y="250"/>
                    </a:cubicBezTo>
                    <a:cubicBezTo>
                      <a:pt x="90" y="250"/>
                      <a:pt x="109" y="245"/>
                      <a:pt x="125" y="236"/>
                    </a:cubicBez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7372537" y="1259266"/>
                <a:ext cx="36172" cy="81460"/>
              </a:xfrm>
              <a:custGeom>
                <a:rect b="b" l="l" r="r" t="t"/>
                <a:pathLst>
                  <a:path extrusionOk="0" h="1108" w="492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7"/>
                      <a:pt x="7" y="336"/>
                      <a:pt x="7" y="441"/>
                    </a:cubicBezTo>
                    <a:cubicBezTo>
                      <a:pt x="7" y="503"/>
                      <a:pt x="12" y="604"/>
                      <a:pt x="26" y="744"/>
                    </a:cubicBezTo>
                    <a:cubicBezTo>
                      <a:pt x="36" y="863"/>
                      <a:pt x="41" y="953"/>
                      <a:pt x="41" y="1012"/>
                    </a:cubicBezTo>
                    <a:cubicBezTo>
                      <a:pt x="41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5"/>
                      <a:pt x="445" y="777"/>
                    </a:cubicBezTo>
                    <a:cubicBezTo>
                      <a:pt x="445" y="717"/>
                      <a:pt x="440" y="627"/>
                      <a:pt x="430" y="508"/>
                    </a:cubicBezTo>
                    <a:cubicBezTo>
                      <a:pt x="416" y="368"/>
                      <a:pt x="411" y="267"/>
                      <a:pt x="411" y="206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1" y="1107"/>
                    </a:moveTo>
                    <a:lnTo>
                      <a:pt x="1" y="1108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7388785" y="1304922"/>
                <a:ext cx="34628" cy="52640"/>
              </a:xfrm>
              <a:custGeom>
                <a:rect b="b" l="l" r="r" t="t"/>
                <a:pathLst>
                  <a:path extrusionOk="0" h="716" w="471">
                    <a:moveTo>
                      <a:pt x="455" y="1"/>
                    </a:moveTo>
                    <a:lnTo>
                      <a:pt x="49" y="236"/>
                    </a:lnTo>
                    <a:cubicBezTo>
                      <a:pt x="52" y="252"/>
                      <a:pt x="55" y="294"/>
                      <a:pt x="59" y="363"/>
                    </a:cubicBezTo>
                    <a:cubicBezTo>
                      <a:pt x="64" y="432"/>
                      <a:pt x="65" y="491"/>
                      <a:pt x="65" y="542"/>
                    </a:cubicBezTo>
                    <a:cubicBezTo>
                      <a:pt x="65" y="618"/>
                      <a:pt x="49" y="672"/>
                      <a:pt x="17" y="703"/>
                    </a:cubicBezTo>
                    <a:cubicBezTo>
                      <a:pt x="12" y="708"/>
                      <a:pt x="7" y="712"/>
                      <a:pt x="1" y="716"/>
                    </a:cubicBezTo>
                    <a:lnTo>
                      <a:pt x="405" y="480"/>
                    </a:lnTo>
                    <a:cubicBezTo>
                      <a:pt x="410" y="476"/>
                      <a:pt x="416" y="473"/>
                      <a:pt x="422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8" y="196"/>
                      <a:pt x="463" y="128"/>
                    </a:cubicBezTo>
                    <a:cubicBezTo>
                      <a:pt x="458" y="58"/>
                      <a:pt x="456" y="16"/>
                      <a:pt x="45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7504358" y="1456005"/>
                <a:ext cx="31687" cy="41171"/>
              </a:xfrm>
              <a:custGeom>
                <a:rect b="b" l="l" r="r" t="t"/>
                <a:pathLst>
                  <a:path extrusionOk="0" h="560" w="431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1"/>
                      <a:pt x="27" y="442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4"/>
                    </a:lnTo>
                    <a:cubicBezTo>
                      <a:pt x="423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7391432" y="1281248"/>
                <a:ext cx="31834" cy="41098"/>
              </a:xfrm>
              <a:custGeom>
                <a:rect b="b" l="l" r="r" t="t"/>
                <a:pathLst>
                  <a:path extrusionOk="0" h="559" w="433">
                    <a:moveTo>
                      <a:pt x="432" y="0"/>
                    </a:moveTo>
                    <a:lnTo>
                      <a:pt x="28" y="235"/>
                    </a:lnTo>
                    <a:cubicBezTo>
                      <a:pt x="10" y="245"/>
                      <a:pt x="0" y="271"/>
                      <a:pt x="1" y="311"/>
                    </a:cubicBezTo>
                    <a:cubicBezTo>
                      <a:pt x="1" y="352"/>
                      <a:pt x="5" y="433"/>
                      <a:pt x="16" y="558"/>
                    </a:cubicBezTo>
                    <a:lnTo>
                      <a:pt x="420" y="323"/>
                    </a:lnTo>
                    <a:cubicBezTo>
                      <a:pt x="409" y="199"/>
                      <a:pt x="405" y="116"/>
                      <a:pt x="405" y="77"/>
                    </a:cubicBezTo>
                    <a:cubicBezTo>
                      <a:pt x="405" y="37"/>
                      <a:pt x="414" y="11"/>
                      <a:pt x="43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7393343" y="1280807"/>
                <a:ext cx="36245" cy="19042"/>
              </a:xfrm>
              <a:custGeom>
                <a:rect b="b" l="l" r="r" t="t"/>
                <a:pathLst>
                  <a:path extrusionOk="0" h="259" w="493">
                    <a:moveTo>
                      <a:pt x="428" y="0"/>
                    </a:moveTo>
                    <a:cubicBezTo>
                      <a:pt x="419" y="0"/>
                      <a:pt x="411" y="2"/>
                      <a:pt x="405" y="6"/>
                    </a:cubicBezTo>
                    <a:lnTo>
                      <a:pt x="1" y="241"/>
                    </a:lnTo>
                    <a:cubicBezTo>
                      <a:pt x="7" y="237"/>
                      <a:pt x="15" y="235"/>
                      <a:pt x="23" y="235"/>
                    </a:cubicBezTo>
                    <a:cubicBezTo>
                      <a:pt x="41" y="235"/>
                      <a:pt x="62" y="243"/>
                      <a:pt x="89" y="259"/>
                    </a:cubicBezTo>
                    <a:cubicBezTo>
                      <a:pt x="223" y="179"/>
                      <a:pt x="358" y="101"/>
                      <a:pt x="493" y="23"/>
                    </a:cubicBezTo>
                    <a:cubicBezTo>
                      <a:pt x="467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7399813" y="1282425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7378933" y="1257869"/>
                <a:ext cx="47126" cy="21394"/>
              </a:xfrm>
              <a:custGeom>
                <a:rect b="b" l="l" r="r" t="t"/>
                <a:pathLst>
                  <a:path extrusionOk="0" h="291" w="641">
                    <a:moveTo>
                      <a:pt x="3" y="253"/>
                    </a:moveTo>
                    <a:cubicBezTo>
                      <a:pt x="2" y="253"/>
                      <a:pt x="1" y="254"/>
                      <a:pt x="1" y="254"/>
                    </a:cubicBezTo>
                    <a:lnTo>
                      <a:pt x="3" y="253"/>
                    </a:lnTo>
                    <a:close/>
                    <a:moveTo>
                      <a:pt x="476" y="1"/>
                    </a:moveTo>
                    <a:cubicBezTo>
                      <a:pt x="452" y="1"/>
                      <a:pt x="430" y="6"/>
                      <a:pt x="411" y="16"/>
                    </a:cubicBezTo>
                    <a:cubicBezTo>
                      <a:pt x="410" y="17"/>
                      <a:pt x="408" y="19"/>
                      <a:pt x="405" y="20"/>
                    </a:cubicBezTo>
                    <a:lnTo>
                      <a:pt x="3" y="253"/>
                    </a:lnTo>
                    <a:lnTo>
                      <a:pt x="3" y="253"/>
                    </a:lnTo>
                    <a:cubicBezTo>
                      <a:pt x="4" y="252"/>
                      <a:pt x="6" y="252"/>
                      <a:pt x="7" y="251"/>
                    </a:cubicBezTo>
                    <a:cubicBezTo>
                      <a:pt x="26" y="241"/>
                      <a:pt x="48" y="236"/>
                      <a:pt x="72" y="236"/>
                    </a:cubicBezTo>
                    <a:cubicBezTo>
                      <a:pt x="118" y="236"/>
                      <a:pt x="173" y="255"/>
                      <a:pt x="235" y="290"/>
                    </a:cubicBezTo>
                    <a:lnTo>
                      <a:pt x="640" y="56"/>
                    </a:lnTo>
                    <a:cubicBezTo>
                      <a:pt x="578" y="19"/>
                      <a:pt x="523" y="1"/>
                      <a:pt x="47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7405621" y="1267353"/>
                <a:ext cx="29923" cy="35731"/>
              </a:xfrm>
              <a:custGeom>
                <a:rect b="b" l="l" r="r" t="t"/>
                <a:pathLst>
                  <a:path extrusionOk="0" h="486" w="407">
                    <a:moveTo>
                      <a:pt x="406" y="0"/>
                    </a:moveTo>
                    <a:lnTo>
                      <a:pt x="1" y="236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7396357" y="1261912"/>
                <a:ext cx="39186" cy="22791"/>
              </a:xfrm>
              <a:custGeom>
                <a:rect b="b" l="l" r="r" t="t"/>
                <a:pathLst>
                  <a:path extrusionOk="0" h="310" w="533">
                    <a:moveTo>
                      <a:pt x="403" y="1"/>
                    </a:moveTo>
                    <a:lnTo>
                      <a:pt x="0" y="234"/>
                    </a:lnTo>
                    <a:lnTo>
                      <a:pt x="127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7504211" y="1420789"/>
                <a:ext cx="34481" cy="52493"/>
              </a:xfrm>
              <a:custGeom>
                <a:rect b="b" l="l" r="r" t="t"/>
                <a:pathLst>
                  <a:path extrusionOk="0" h="714" w="469">
                    <a:moveTo>
                      <a:pt x="469" y="1"/>
                    </a:moveTo>
                    <a:lnTo>
                      <a:pt x="65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1" y="349"/>
                    </a:cubicBezTo>
                    <a:cubicBezTo>
                      <a:pt x="406" y="280"/>
                      <a:pt x="404" y="222"/>
                      <a:pt x="405" y="173"/>
                    </a:cubicBezTo>
                    <a:cubicBezTo>
                      <a:pt x="405" y="98"/>
                      <a:pt x="420" y="44"/>
                      <a:pt x="452" y="13"/>
                    </a:cubicBezTo>
                    <a:cubicBezTo>
                      <a:pt x="457" y="9"/>
                      <a:pt x="463" y="5"/>
                      <a:pt x="46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7518915" y="1437699"/>
                <a:ext cx="36172" cy="81387"/>
              </a:xfrm>
              <a:custGeom>
                <a:rect b="b" l="l" r="r" t="t"/>
                <a:pathLst>
                  <a:path extrusionOk="0" h="1107" w="492">
                    <a:moveTo>
                      <a:pt x="491" y="0"/>
                    </a:moveTo>
                    <a:cubicBezTo>
                      <a:pt x="491" y="0"/>
                      <a:pt x="491" y="0"/>
                      <a:pt x="491" y="0"/>
                    </a:cubicBezTo>
                    <a:lnTo>
                      <a:pt x="491" y="0"/>
                    </a:lnTo>
                    <a:lnTo>
                      <a:pt x="491" y="0"/>
                    </a:lnTo>
                    <a:close/>
                    <a:moveTo>
                      <a:pt x="491" y="0"/>
                    </a:moveTo>
                    <a:lnTo>
                      <a:pt x="87" y="235"/>
                    </a:lnTo>
                    <a:cubicBezTo>
                      <a:pt x="60" y="250"/>
                      <a:pt x="46" y="282"/>
                      <a:pt x="47" y="332"/>
                    </a:cubicBezTo>
                    <a:cubicBezTo>
                      <a:pt x="47" y="390"/>
                      <a:pt x="52" y="478"/>
                      <a:pt x="62" y="597"/>
                    </a:cubicBezTo>
                    <a:cubicBezTo>
                      <a:pt x="75" y="737"/>
                      <a:pt x="81" y="839"/>
                      <a:pt x="81" y="901"/>
                    </a:cubicBezTo>
                    <a:cubicBezTo>
                      <a:pt x="81" y="1006"/>
                      <a:pt x="54" y="1074"/>
                      <a:pt x="0" y="1106"/>
                    </a:cubicBezTo>
                    <a:lnTo>
                      <a:pt x="404" y="870"/>
                    </a:lnTo>
                    <a:cubicBezTo>
                      <a:pt x="458" y="840"/>
                      <a:pt x="485" y="772"/>
                      <a:pt x="485" y="667"/>
                    </a:cubicBezTo>
                    <a:cubicBezTo>
                      <a:pt x="485" y="605"/>
                      <a:pt x="480" y="503"/>
                      <a:pt x="467" y="362"/>
                    </a:cubicBezTo>
                    <a:cubicBezTo>
                      <a:pt x="456" y="243"/>
                      <a:pt x="452" y="155"/>
                      <a:pt x="452" y="96"/>
                    </a:cubicBezTo>
                    <a:cubicBezTo>
                      <a:pt x="452" y="48"/>
                      <a:pt x="464" y="16"/>
                      <a:pt x="49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7508917" y="1419686"/>
                <a:ext cx="39480" cy="18380"/>
              </a:xfrm>
              <a:custGeom>
                <a:rect b="b" l="l" r="r" t="t"/>
                <a:pathLst>
                  <a:path extrusionOk="0" h="250" w="537">
                    <a:moveTo>
                      <a:pt x="462" y="1"/>
                    </a:moveTo>
                    <a:cubicBezTo>
                      <a:pt x="440" y="1"/>
                      <a:pt x="421" y="5"/>
                      <a:pt x="405" y="15"/>
                    </a:cubicBezTo>
                    <a:lnTo>
                      <a:pt x="1" y="249"/>
                    </a:lnTo>
                    <a:cubicBezTo>
                      <a:pt x="16" y="241"/>
                      <a:pt x="35" y="236"/>
                      <a:pt x="57" y="236"/>
                    </a:cubicBezTo>
                    <a:cubicBezTo>
                      <a:pt x="79" y="236"/>
                      <a:pt x="104" y="241"/>
                      <a:pt x="131" y="249"/>
                    </a:cubicBezTo>
                    <a:lnTo>
                      <a:pt x="536" y="15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7504211" y="1391455"/>
                <a:ext cx="44038" cy="46465"/>
              </a:xfrm>
              <a:custGeom>
                <a:rect b="b" l="l" r="r" t="t"/>
                <a:pathLst>
                  <a:path extrusionOk="0" h="632" w="599">
                    <a:moveTo>
                      <a:pt x="406" y="1"/>
                    </a:moveTo>
                    <a:cubicBezTo>
                      <a:pt x="271" y="79"/>
                      <a:pt x="136" y="157"/>
                      <a:pt x="2" y="237"/>
                    </a:cubicBezTo>
                    <a:cubicBezTo>
                      <a:pt x="1" y="311"/>
                      <a:pt x="16" y="382"/>
                      <a:pt x="48" y="450"/>
                    </a:cubicBezTo>
                    <a:cubicBezTo>
                      <a:pt x="80" y="519"/>
                      <a:pt x="130" y="580"/>
                      <a:pt x="194" y="631"/>
                    </a:cubicBezTo>
                    <a:lnTo>
                      <a:pt x="598" y="397"/>
                    </a:lnTo>
                    <a:cubicBezTo>
                      <a:pt x="534" y="343"/>
                      <a:pt x="484" y="284"/>
                      <a:pt x="452" y="216"/>
                    </a:cubicBezTo>
                    <a:cubicBezTo>
                      <a:pt x="421" y="147"/>
                      <a:pt x="406" y="74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7525238" y="1436964"/>
                <a:ext cx="40068" cy="19483"/>
              </a:xfrm>
              <a:custGeom>
                <a:rect b="b" l="l" r="r" t="t"/>
                <a:pathLst>
                  <a:path extrusionOk="0" h="265" w="545">
                    <a:moveTo>
                      <a:pt x="2" y="244"/>
                    </a:moveTo>
                    <a:cubicBezTo>
                      <a:pt x="2" y="244"/>
                      <a:pt x="1" y="245"/>
                      <a:pt x="1" y="245"/>
                    </a:cubicBezTo>
                    <a:lnTo>
                      <a:pt x="2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10"/>
                    </a:cubicBezTo>
                    <a:lnTo>
                      <a:pt x="2" y="244"/>
                    </a:lnTo>
                    <a:lnTo>
                      <a:pt x="2" y="244"/>
                    </a:lnTo>
                    <a:cubicBezTo>
                      <a:pt x="3" y="244"/>
                      <a:pt x="5" y="243"/>
                      <a:pt x="6" y="243"/>
                    </a:cubicBez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1" y="246"/>
                      <a:pt x="140" y="264"/>
                    </a:cubicBezTo>
                    <a:lnTo>
                      <a:pt x="545" y="29"/>
                    </a:lnTo>
                    <a:cubicBezTo>
                      <a:pt x="505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7535531" y="1421965"/>
                <a:ext cx="29776" cy="34407"/>
              </a:xfrm>
              <a:custGeom>
                <a:rect b="b" l="l" r="r" t="t"/>
                <a:pathLst>
                  <a:path extrusionOk="0" h="468" w="405">
                    <a:moveTo>
                      <a:pt x="405" y="0"/>
                    </a:moveTo>
                    <a:lnTo>
                      <a:pt x="0" y="236"/>
                    </a:lnTo>
                    <a:lnTo>
                      <a:pt x="0" y="467"/>
                    </a:lnTo>
                    <a:lnTo>
                      <a:pt x="404" y="23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7504285" y="1370281"/>
                <a:ext cx="31025" cy="38598"/>
              </a:xfrm>
              <a:custGeom>
                <a:rect b="b" l="l" r="r" t="t"/>
                <a:pathLst>
                  <a:path extrusionOk="0" h="525" w="422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8" y="352"/>
                    </a:cubicBezTo>
                    <a:cubicBezTo>
                      <a:pt x="3" y="414"/>
                      <a:pt x="1" y="473"/>
                      <a:pt x="1" y="525"/>
                    </a:cubicBezTo>
                    <a:cubicBezTo>
                      <a:pt x="135" y="445"/>
                      <a:pt x="270" y="367"/>
                      <a:pt x="405" y="289"/>
                    </a:cubicBezTo>
                    <a:cubicBezTo>
                      <a:pt x="405" y="237"/>
                      <a:pt x="408" y="179"/>
                      <a:pt x="413" y="117"/>
                    </a:cubicBezTo>
                    <a:cubicBezTo>
                      <a:pt x="418" y="52"/>
                      <a:pt x="420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7492595" y="1336021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5" y="1"/>
                    </a:moveTo>
                    <a:lnTo>
                      <a:pt x="1" y="236"/>
                    </a:lnTo>
                    <a:lnTo>
                      <a:pt x="78" y="281"/>
                    </a:lnTo>
                    <a:lnTo>
                      <a:pt x="482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7498330" y="1339329"/>
                <a:ext cx="38083" cy="48376"/>
              </a:xfrm>
              <a:custGeom>
                <a:rect b="b" l="l" r="r" t="t"/>
                <a:pathLst>
                  <a:path extrusionOk="0" h="658" w="518">
                    <a:moveTo>
                      <a:pt x="404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4"/>
                      <a:pt x="98" y="657"/>
                    </a:cubicBezTo>
                    <a:lnTo>
                      <a:pt x="502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7492595" y="1317494"/>
                <a:ext cx="29776" cy="35951"/>
              </a:xfrm>
              <a:custGeom>
                <a:rect b="b" l="l" r="r" t="t"/>
                <a:pathLst>
                  <a:path extrusionOk="0" h="489" w="405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8"/>
                    </a:lnTo>
                    <a:lnTo>
                      <a:pt x="405" y="25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7492595" y="1317494"/>
                <a:ext cx="39186" cy="22791"/>
              </a:xfrm>
              <a:custGeom>
                <a:rect b="b" l="l" r="r" t="t"/>
                <a:pathLst>
                  <a:path extrusionOk="0" h="310" w="533">
                    <a:moveTo>
                      <a:pt x="405" y="0"/>
                    </a:moveTo>
                    <a:lnTo>
                      <a:pt x="1" y="236"/>
                    </a:lnTo>
                    <a:lnTo>
                      <a:pt x="129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7502006" y="1322861"/>
                <a:ext cx="63301" cy="116456"/>
              </a:xfrm>
              <a:custGeom>
                <a:rect b="b" l="l" r="r" t="t"/>
                <a:pathLst>
                  <a:path extrusionOk="0" h="1584" w="861">
                    <a:moveTo>
                      <a:pt x="405" y="1"/>
                    </a:moveTo>
                    <a:lnTo>
                      <a:pt x="1" y="236"/>
                    </a:lnTo>
                    <a:cubicBezTo>
                      <a:pt x="95" y="292"/>
                      <a:pt x="172" y="367"/>
                      <a:pt x="229" y="462"/>
                    </a:cubicBezTo>
                    <a:cubicBezTo>
                      <a:pt x="287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1"/>
                    </a:cubicBezTo>
                    <a:cubicBezTo>
                      <a:pt x="285" y="1156"/>
                      <a:pt x="279" y="1240"/>
                      <a:pt x="279" y="1300"/>
                    </a:cubicBezTo>
                    <a:cubicBezTo>
                      <a:pt x="279" y="1351"/>
                      <a:pt x="294" y="1402"/>
                      <a:pt x="323" y="1451"/>
                    </a:cubicBezTo>
                    <a:cubicBezTo>
                      <a:pt x="353" y="1500"/>
                      <a:pt x="399" y="1544"/>
                      <a:pt x="456" y="1584"/>
                    </a:cubicBezTo>
                    <a:lnTo>
                      <a:pt x="861" y="1348"/>
                    </a:lnTo>
                    <a:cubicBezTo>
                      <a:pt x="803" y="1309"/>
                      <a:pt x="757" y="1265"/>
                      <a:pt x="728" y="1216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5"/>
                      <a:pt x="688" y="922"/>
                      <a:pt x="699" y="815"/>
                    </a:cubicBezTo>
                    <a:cubicBezTo>
                      <a:pt x="714" y="690"/>
                      <a:pt x="720" y="596"/>
                      <a:pt x="720" y="535"/>
                    </a:cubicBezTo>
                    <a:cubicBezTo>
                      <a:pt x="720" y="425"/>
                      <a:pt x="690" y="322"/>
                      <a:pt x="633" y="226"/>
                    </a:cubicBezTo>
                    <a:cubicBezTo>
                      <a:pt x="576" y="132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7233952" y="1116490"/>
                <a:ext cx="429945" cy="562575"/>
              </a:xfrm>
              <a:custGeom>
                <a:rect b="b" l="l" r="r" t="t"/>
                <a:pathLst>
                  <a:path extrusionOk="0" h="7652" w="5848">
                    <a:moveTo>
                      <a:pt x="2045" y="2158"/>
                    </a:moveTo>
                    <a:cubicBezTo>
                      <a:pt x="2091" y="2158"/>
                      <a:pt x="2146" y="2176"/>
                      <a:pt x="2209" y="2212"/>
                    </a:cubicBezTo>
                    <a:lnTo>
                      <a:pt x="2336" y="2287"/>
                    </a:lnTo>
                    <a:lnTo>
                      <a:pt x="2335" y="2538"/>
                    </a:lnTo>
                    <a:lnTo>
                      <a:pt x="2258" y="2491"/>
                    </a:lnTo>
                    <a:cubicBezTo>
                      <a:pt x="2232" y="2477"/>
                      <a:pt x="2210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2"/>
                      <a:pt x="2147" y="2672"/>
                      <a:pt x="2158" y="2798"/>
                    </a:cubicBezTo>
                    <a:cubicBezTo>
                      <a:pt x="2159" y="2814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4"/>
                      <a:pt x="2124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1" y="3394"/>
                      <a:pt x="2123" y="3461"/>
                    </a:cubicBezTo>
                    <a:cubicBezTo>
                      <a:pt x="2154" y="3529"/>
                      <a:pt x="2170" y="3600"/>
                      <a:pt x="2170" y="3677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4" y="3947"/>
                      <a:pt x="2153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4" y="4334"/>
                      <a:pt x="2212" y="4360"/>
                      <a:pt x="2252" y="4383"/>
                    </a:cubicBezTo>
                    <a:lnTo>
                      <a:pt x="2330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6" y="4552"/>
                      <a:pt x="2029" y="4478"/>
                      <a:pt x="1973" y="4383"/>
                    </a:cubicBezTo>
                    <a:cubicBezTo>
                      <a:pt x="1916" y="4288"/>
                      <a:pt x="1887" y="4184"/>
                      <a:pt x="1887" y="4075"/>
                    </a:cubicBezTo>
                    <a:cubicBezTo>
                      <a:pt x="1887" y="4012"/>
                      <a:pt x="1894" y="3918"/>
                      <a:pt x="1906" y="3792"/>
                    </a:cubicBezTo>
                    <a:cubicBezTo>
                      <a:pt x="1917" y="3685"/>
                      <a:pt x="1923" y="3605"/>
                      <a:pt x="1923" y="3546"/>
                    </a:cubicBezTo>
                    <a:cubicBezTo>
                      <a:pt x="1923" y="3493"/>
                      <a:pt x="1907" y="3442"/>
                      <a:pt x="1877" y="3394"/>
                    </a:cubicBezTo>
                    <a:cubicBezTo>
                      <a:pt x="1849" y="3344"/>
                      <a:pt x="1803" y="3301"/>
                      <a:pt x="1745" y="3260"/>
                    </a:cubicBezTo>
                    <a:lnTo>
                      <a:pt x="1746" y="3029"/>
                    </a:lnTo>
                    <a:cubicBezTo>
                      <a:pt x="1787" y="3048"/>
                      <a:pt x="1820" y="3058"/>
                      <a:pt x="1847" y="3058"/>
                    </a:cubicBezTo>
                    <a:cubicBezTo>
                      <a:pt x="1860" y="3058"/>
                      <a:pt x="1871" y="3056"/>
                      <a:pt x="1881" y="3052"/>
                    </a:cubicBezTo>
                    <a:cubicBezTo>
                      <a:pt x="1912" y="3038"/>
                      <a:pt x="1927" y="3005"/>
                      <a:pt x="1927" y="2953"/>
                    </a:cubicBezTo>
                    <a:cubicBezTo>
                      <a:pt x="1927" y="2892"/>
                      <a:pt x="1922" y="2804"/>
                      <a:pt x="1912" y="2685"/>
                    </a:cubicBezTo>
                    <a:cubicBezTo>
                      <a:pt x="1899" y="2543"/>
                      <a:pt x="1894" y="2443"/>
                      <a:pt x="1894" y="2382"/>
                    </a:cubicBezTo>
                    <a:cubicBezTo>
                      <a:pt x="1894" y="2271"/>
                      <a:pt x="1922" y="2201"/>
                      <a:pt x="1980" y="2173"/>
                    </a:cubicBezTo>
                    <a:cubicBezTo>
                      <a:pt x="1999" y="2163"/>
                      <a:pt x="2021" y="2158"/>
                      <a:pt x="2045" y="2158"/>
                    </a:cubicBezTo>
                    <a:close/>
                    <a:moveTo>
                      <a:pt x="3522" y="2970"/>
                    </a:moveTo>
                    <a:lnTo>
                      <a:pt x="3648" y="3043"/>
                    </a:lnTo>
                    <a:cubicBezTo>
                      <a:pt x="3744" y="3099"/>
                      <a:pt x="3819" y="3174"/>
                      <a:pt x="3876" y="3268"/>
                    </a:cubicBezTo>
                    <a:cubicBezTo>
                      <a:pt x="3935" y="3364"/>
                      <a:pt x="3963" y="3467"/>
                      <a:pt x="3963" y="3577"/>
                    </a:cubicBezTo>
                    <a:cubicBezTo>
                      <a:pt x="3962" y="3638"/>
                      <a:pt x="3956" y="3732"/>
                      <a:pt x="3942" y="3857"/>
                    </a:cubicBezTo>
                    <a:cubicBezTo>
                      <a:pt x="3932" y="3963"/>
                      <a:pt x="3926" y="4047"/>
                      <a:pt x="3926" y="4107"/>
                    </a:cubicBezTo>
                    <a:cubicBezTo>
                      <a:pt x="3926" y="4158"/>
                      <a:pt x="3941" y="4209"/>
                      <a:pt x="3971" y="4258"/>
                    </a:cubicBezTo>
                    <a:cubicBezTo>
                      <a:pt x="4000" y="4306"/>
                      <a:pt x="4046" y="4351"/>
                      <a:pt x="4104" y="4391"/>
                    </a:cubicBezTo>
                    <a:lnTo>
                      <a:pt x="4102" y="4622"/>
                    </a:lnTo>
                    <a:cubicBezTo>
                      <a:pt x="4065" y="4604"/>
                      <a:pt x="4032" y="4595"/>
                      <a:pt x="4006" y="4595"/>
                    </a:cubicBezTo>
                    <a:cubicBezTo>
                      <a:pt x="3992" y="4595"/>
                      <a:pt x="3979" y="4598"/>
                      <a:pt x="3969" y="4604"/>
                    </a:cubicBezTo>
                    <a:cubicBezTo>
                      <a:pt x="3938" y="4618"/>
                      <a:pt x="3923" y="4650"/>
                      <a:pt x="3923" y="4703"/>
                    </a:cubicBezTo>
                    <a:cubicBezTo>
                      <a:pt x="3923" y="4761"/>
                      <a:pt x="3928" y="4849"/>
                      <a:pt x="3938" y="4968"/>
                    </a:cubicBezTo>
                    <a:cubicBezTo>
                      <a:pt x="3950" y="5109"/>
                      <a:pt x="3957" y="5210"/>
                      <a:pt x="3957" y="5272"/>
                    </a:cubicBezTo>
                    <a:cubicBezTo>
                      <a:pt x="3957" y="5383"/>
                      <a:pt x="3927" y="5452"/>
                      <a:pt x="3869" y="5481"/>
                    </a:cubicBezTo>
                    <a:cubicBezTo>
                      <a:pt x="3850" y="5491"/>
                      <a:pt x="3828" y="5496"/>
                      <a:pt x="3804" y="5496"/>
                    </a:cubicBezTo>
                    <a:cubicBezTo>
                      <a:pt x="3758" y="5496"/>
                      <a:pt x="3703" y="5478"/>
                      <a:pt x="3640" y="5441"/>
                    </a:cubicBezTo>
                    <a:lnTo>
                      <a:pt x="3513" y="5368"/>
                    </a:lnTo>
                    <a:lnTo>
                      <a:pt x="3514" y="5114"/>
                    </a:lnTo>
                    <a:lnTo>
                      <a:pt x="3592" y="5159"/>
                    </a:lnTo>
                    <a:cubicBezTo>
                      <a:pt x="3620" y="5176"/>
                      <a:pt x="3642" y="5184"/>
                      <a:pt x="3659" y="5184"/>
                    </a:cubicBezTo>
                    <a:cubicBezTo>
                      <a:pt x="3667" y="5184"/>
                      <a:pt x="3673" y="5182"/>
                      <a:pt x="3679" y="5179"/>
                    </a:cubicBezTo>
                    <a:cubicBezTo>
                      <a:pt x="3696" y="5171"/>
                      <a:pt x="3706" y="5143"/>
                      <a:pt x="3706" y="5100"/>
                    </a:cubicBezTo>
                    <a:cubicBezTo>
                      <a:pt x="3706" y="5061"/>
                      <a:pt x="3702" y="4980"/>
                      <a:pt x="3691" y="4854"/>
                    </a:cubicBezTo>
                    <a:cubicBezTo>
                      <a:pt x="3690" y="4837"/>
                      <a:pt x="3686" y="4792"/>
                      <a:pt x="3683" y="4724"/>
                    </a:cubicBezTo>
                    <a:cubicBezTo>
                      <a:pt x="3678" y="4656"/>
                      <a:pt x="3676" y="4596"/>
                      <a:pt x="3676" y="4548"/>
                    </a:cubicBezTo>
                    <a:cubicBezTo>
                      <a:pt x="3676" y="4474"/>
                      <a:pt x="3691" y="4419"/>
                      <a:pt x="3724" y="4388"/>
                    </a:cubicBezTo>
                    <a:cubicBezTo>
                      <a:pt x="3744" y="4370"/>
                      <a:pt x="3770" y="4360"/>
                      <a:pt x="3803" y="4360"/>
                    </a:cubicBezTo>
                    <a:cubicBezTo>
                      <a:pt x="3823" y="4360"/>
                      <a:pt x="3846" y="4364"/>
                      <a:pt x="3871" y="4371"/>
                    </a:cubicBezTo>
                    <a:cubicBezTo>
                      <a:pt x="3807" y="4319"/>
                      <a:pt x="3757" y="4259"/>
                      <a:pt x="3725" y="4190"/>
                    </a:cubicBezTo>
                    <a:cubicBezTo>
                      <a:pt x="3694" y="4123"/>
                      <a:pt x="3679" y="4051"/>
                      <a:pt x="3679" y="3976"/>
                    </a:cubicBezTo>
                    <a:cubicBezTo>
                      <a:pt x="3679" y="3924"/>
                      <a:pt x="3681" y="3866"/>
                      <a:pt x="3686" y="3804"/>
                    </a:cubicBezTo>
                    <a:cubicBezTo>
                      <a:pt x="3690" y="3740"/>
                      <a:pt x="3694" y="3702"/>
                      <a:pt x="3695" y="3688"/>
                    </a:cubicBezTo>
                    <a:cubicBezTo>
                      <a:pt x="3706" y="3576"/>
                      <a:pt x="3711" y="3498"/>
                      <a:pt x="3711" y="3458"/>
                    </a:cubicBezTo>
                    <a:cubicBezTo>
                      <a:pt x="3711" y="3375"/>
                      <a:pt x="3674" y="3311"/>
                      <a:pt x="3597" y="3267"/>
                    </a:cubicBezTo>
                    <a:lnTo>
                      <a:pt x="3520" y="3221"/>
                    </a:lnTo>
                    <a:lnTo>
                      <a:pt x="3522" y="2970"/>
                    </a:lnTo>
                    <a:close/>
                    <a:moveTo>
                      <a:pt x="325" y="0"/>
                    </a:moveTo>
                    <a:cubicBezTo>
                      <a:pt x="141" y="0"/>
                      <a:pt x="14" y="146"/>
                      <a:pt x="13" y="399"/>
                    </a:cubicBezTo>
                    <a:lnTo>
                      <a:pt x="3" y="3885"/>
                    </a:lnTo>
                    <a:cubicBezTo>
                      <a:pt x="1" y="4241"/>
                      <a:pt x="252" y="4675"/>
                      <a:pt x="562" y="4855"/>
                    </a:cubicBezTo>
                    <a:lnTo>
                      <a:pt x="5274" y="7575"/>
                    </a:lnTo>
                    <a:cubicBezTo>
                      <a:pt x="5365" y="7627"/>
                      <a:pt x="5450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6" y="77"/>
                    </a:lnTo>
                    <a:cubicBezTo>
                      <a:pt x="486" y="25"/>
                      <a:pt x="400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7362171" y="1275367"/>
                <a:ext cx="43597" cy="185638"/>
              </a:xfrm>
              <a:custGeom>
                <a:rect b="b" l="l" r="r" t="t"/>
                <a:pathLst>
                  <a:path extrusionOk="0" h="2525" w="593">
                    <a:moveTo>
                      <a:pt x="300" y="0"/>
                    </a:moveTo>
                    <a:cubicBezTo>
                      <a:pt x="276" y="0"/>
                      <a:pt x="254" y="5"/>
                      <a:pt x="235" y="15"/>
                    </a:cubicBezTo>
                    <a:cubicBezTo>
                      <a:pt x="177" y="44"/>
                      <a:pt x="148" y="115"/>
                      <a:pt x="148" y="225"/>
                    </a:cubicBezTo>
                    <a:cubicBezTo>
                      <a:pt x="148" y="287"/>
                      <a:pt x="153" y="387"/>
                      <a:pt x="167" y="527"/>
                    </a:cubicBezTo>
                    <a:cubicBezTo>
                      <a:pt x="177" y="646"/>
                      <a:pt x="182" y="737"/>
                      <a:pt x="182" y="796"/>
                    </a:cubicBezTo>
                    <a:cubicBezTo>
                      <a:pt x="182" y="846"/>
                      <a:pt x="165" y="879"/>
                      <a:pt x="136" y="894"/>
                    </a:cubicBezTo>
                    <a:cubicBezTo>
                      <a:pt x="126" y="898"/>
                      <a:pt x="114" y="901"/>
                      <a:pt x="102" y="901"/>
                    </a:cubicBezTo>
                    <a:cubicBezTo>
                      <a:pt x="74" y="901"/>
                      <a:pt x="41" y="890"/>
                      <a:pt x="1" y="872"/>
                    </a:cubicBezTo>
                    <a:lnTo>
                      <a:pt x="0" y="1104"/>
                    </a:lnTo>
                    <a:cubicBezTo>
                      <a:pt x="58" y="1143"/>
                      <a:pt x="104" y="1187"/>
                      <a:pt x="132" y="1236"/>
                    </a:cubicBezTo>
                    <a:cubicBezTo>
                      <a:pt x="162" y="1285"/>
                      <a:pt x="178" y="1336"/>
                      <a:pt x="178" y="1389"/>
                    </a:cubicBezTo>
                    <a:cubicBezTo>
                      <a:pt x="178" y="1446"/>
                      <a:pt x="173" y="1528"/>
                      <a:pt x="161" y="1634"/>
                    </a:cubicBezTo>
                    <a:cubicBezTo>
                      <a:pt x="148" y="1761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6"/>
                    </a:cubicBezTo>
                    <a:cubicBezTo>
                      <a:pt x="284" y="2320"/>
                      <a:pt x="360" y="2395"/>
                      <a:pt x="456" y="2451"/>
                    </a:cubicBezTo>
                    <a:lnTo>
                      <a:pt x="584" y="2524"/>
                    </a:lnTo>
                    <a:lnTo>
                      <a:pt x="585" y="2271"/>
                    </a:lnTo>
                    <a:lnTo>
                      <a:pt x="507" y="2226"/>
                    </a:lnTo>
                    <a:cubicBezTo>
                      <a:pt x="467" y="2203"/>
                      <a:pt x="439" y="2177"/>
                      <a:pt x="420" y="2146"/>
                    </a:cubicBezTo>
                    <a:cubicBezTo>
                      <a:pt x="401" y="2116"/>
                      <a:pt x="392" y="2079"/>
                      <a:pt x="392" y="2035"/>
                    </a:cubicBezTo>
                    <a:cubicBezTo>
                      <a:pt x="392" y="1996"/>
                      <a:pt x="398" y="1919"/>
                      <a:pt x="408" y="1806"/>
                    </a:cubicBezTo>
                    <a:cubicBezTo>
                      <a:pt x="408" y="1790"/>
                      <a:pt x="411" y="1749"/>
                      <a:pt x="417" y="1686"/>
                    </a:cubicBezTo>
                    <a:cubicBezTo>
                      <a:pt x="422" y="1624"/>
                      <a:pt x="425" y="1568"/>
                      <a:pt x="425" y="1519"/>
                    </a:cubicBezTo>
                    <a:cubicBezTo>
                      <a:pt x="426" y="1444"/>
                      <a:pt x="410" y="1372"/>
                      <a:pt x="378" y="1304"/>
                    </a:cubicBezTo>
                    <a:cubicBezTo>
                      <a:pt x="346" y="1237"/>
                      <a:pt x="297" y="1176"/>
                      <a:pt x="233" y="1118"/>
                    </a:cubicBezTo>
                    <a:lnTo>
                      <a:pt x="233" y="1118"/>
                    </a:lnTo>
                    <a:cubicBezTo>
                      <a:pt x="260" y="1127"/>
                      <a:pt x="285" y="1132"/>
                      <a:pt x="307" y="1132"/>
                    </a:cubicBezTo>
                    <a:cubicBezTo>
                      <a:pt x="337" y="1132"/>
                      <a:pt x="361" y="1123"/>
                      <a:pt x="379" y="1106"/>
                    </a:cubicBezTo>
                    <a:cubicBezTo>
                      <a:pt x="411" y="1075"/>
                      <a:pt x="427" y="1021"/>
                      <a:pt x="427" y="945"/>
                    </a:cubicBezTo>
                    <a:cubicBezTo>
                      <a:pt x="427" y="894"/>
                      <a:pt x="426" y="835"/>
                      <a:pt x="421" y="766"/>
                    </a:cubicBezTo>
                    <a:cubicBezTo>
                      <a:pt x="416" y="696"/>
                      <a:pt x="414" y="655"/>
                      <a:pt x="411" y="639"/>
                    </a:cubicBezTo>
                    <a:cubicBezTo>
                      <a:pt x="401" y="515"/>
                      <a:pt x="398" y="433"/>
                      <a:pt x="398" y="392"/>
                    </a:cubicBezTo>
                    <a:cubicBezTo>
                      <a:pt x="398" y="338"/>
                      <a:pt x="414" y="310"/>
                      <a:pt x="447" y="310"/>
                    </a:cubicBezTo>
                    <a:cubicBezTo>
                      <a:pt x="464" y="310"/>
                      <a:pt x="486" y="318"/>
                      <a:pt x="513" y="334"/>
                    </a:cubicBezTo>
                    <a:lnTo>
                      <a:pt x="591" y="378"/>
                    </a:lnTo>
                    <a:lnTo>
                      <a:pt x="592" y="127"/>
                    </a:lnTo>
                    <a:lnTo>
                      <a:pt x="463" y="56"/>
                    </a:lnTo>
                    <a:cubicBezTo>
                      <a:pt x="401" y="19"/>
                      <a:pt x="346" y="0"/>
                      <a:pt x="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7492080" y="1334550"/>
                <a:ext cx="43524" cy="185785"/>
              </a:xfrm>
              <a:custGeom>
                <a:rect b="b" l="l" r="r" t="t"/>
                <a:pathLst>
                  <a:path extrusionOk="0" h="2527" w="592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4"/>
                      <a:pt x="178" y="773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3"/>
                      <a:pt x="179" y="1153"/>
                      <a:pt x="212" y="1222"/>
                    </a:cubicBezTo>
                    <a:cubicBezTo>
                      <a:pt x="244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29" y="1401"/>
                      <a:pt x="210" y="1419"/>
                    </a:cubicBezTo>
                    <a:cubicBezTo>
                      <a:pt x="178" y="1448"/>
                      <a:pt x="163" y="1502"/>
                      <a:pt x="163" y="1579"/>
                    </a:cubicBezTo>
                    <a:cubicBezTo>
                      <a:pt x="163" y="1626"/>
                      <a:pt x="164" y="1685"/>
                      <a:pt x="169" y="1755"/>
                    </a:cubicBezTo>
                    <a:cubicBezTo>
                      <a:pt x="174" y="1823"/>
                      <a:pt x="177" y="1868"/>
                      <a:pt x="178" y="1885"/>
                    </a:cubicBezTo>
                    <a:cubicBezTo>
                      <a:pt x="188" y="2010"/>
                      <a:pt x="193" y="2092"/>
                      <a:pt x="193" y="2130"/>
                    </a:cubicBezTo>
                    <a:cubicBezTo>
                      <a:pt x="193" y="2174"/>
                      <a:pt x="183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6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6" y="2471"/>
                    </a:lnTo>
                    <a:cubicBezTo>
                      <a:pt x="188" y="2508"/>
                      <a:pt x="243" y="2526"/>
                      <a:pt x="290" y="2526"/>
                    </a:cubicBezTo>
                    <a:cubicBezTo>
                      <a:pt x="314" y="2526"/>
                      <a:pt x="335" y="2521"/>
                      <a:pt x="355" y="2511"/>
                    </a:cubicBezTo>
                    <a:cubicBezTo>
                      <a:pt x="414" y="2483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5"/>
                    </a:lnTo>
                    <a:cubicBezTo>
                      <a:pt x="534" y="1385"/>
                      <a:pt x="488" y="1341"/>
                      <a:pt x="458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4" y="303"/>
                    </a:cubicBezTo>
                    <a:cubicBezTo>
                      <a:pt x="307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7246818" y="1099286"/>
                <a:ext cx="446855" cy="577132"/>
              </a:xfrm>
              <a:custGeom>
                <a:rect b="b" l="l" r="r" t="t"/>
                <a:pathLst>
                  <a:path extrusionOk="0" h="7850" w="6078">
                    <a:moveTo>
                      <a:pt x="1" y="274"/>
                    </a:moveTo>
                    <a:lnTo>
                      <a:pt x="1" y="274"/>
                    </a:lnTo>
                    <a:cubicBezTo>
                      <a:pt x="1" y="274"/>
                      <a:pt x="1" y="274"/>
                      <a:pt x="0" y="274"/>
                    </a:cubicBezTo>
                    <a:lnTo>
                      <a:pt x="1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4" y="39"/>
                    </a:cubicBezTo>
                    <a:lnTo>
                      <a:pt x="1" y="274"/>
                    </a:lnTo>
                    <a:lnTo>
                      <a:pt x="1" y="274"/>
                    </a:lnTo>
                    <a:cubicBezTo>
                      <a:pt x="44" y="249"/>
                      <a:pt x="93" y="236"/>
                      <a:pt x="148" y="236"/>
                    </a:cubicBezTo>
                    <a:cubicBezTo>
                      <a:pt x="223" y="236"/>
                      <a:pt x="309" y="261"/>
                      <a:pt x="399" y="312"/>
                    </a:cubicBezTo>
                    <a:lnTo>
                      <a:pt x="5112" y="3033"/>
                    </a:lnTo>
                    <a:cubicBezTo>
                      <a:pt x="5422" y="3213"/>
                      <a:pt x="5673" y="3647"/>
                      <a:pt x="5673" y="4004"/>
                    </a:cubicBezTo>
                    <a:lnTo>
                      <a:pt x="5663" y="7489"/>
                    </a:lnTo>
                    <a:cubicBezTo>
                      <a:pt x="5663" y="7663"/>
                      <a:pt x="5601" y="7788"/>
                      <a:pt x="5502" y="7847"/>
                    </a:cubicBezTo>
                    <a:lnTo>
                      <a:pt x="5502" y="7847"/>
                    </a:lnTo>
                    <a:lnTo>
                      <a:pt x="5902" y="7614"/>
                    </a:lnTo>
                    <a:cubicBezTo>
                      <a:pt x="6004" y="7556"/>
                      <a:pt x="6067" y="7431"/>
                      <a:pt x="6067" y="7254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4" y="78"/>
                    </a:lnTo>
                    <a:cubicBezTo>
                      <a:pt x="714" y="25"/>
                      <a:pt x="628" y="1"/>
                      <a:pt x="553" y="1"/>
                    </a:cubicBezTo>
                    <a:close/>
                    <a:moveTo>
                      <a:pt x="5502" y="7847"/>
                    </a:moveTo>
                    <a:lnTo>
                      <a:pt x="5498" y="7849"/>
                    </a:lnTo>
                    <a:cubicBezTo>
                      <a:pt x="5500" y="7849"/>
                      <a:pt x="5501" y="7848"/>
                      <a:pt x="5502" y="78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8"/>
            <p:cNvGrpSpPr/>
            <p:nvPr/>
          </p:nvGrpSpPr>
          <p:grpSpPr>
            <a:xfrm>
              <a:off x="7694251" y="344011"/>
              <a:ext cx="537010" cy="686780"/>
              <a:chOff x="6195375" y="1653250"/>
              <a:chExt cx="113000" cy="144500"/>
            </a:xfrm>
          </p:grpSpPr>
          <p:sp>
            <p:nvSpPr>
              <p:cNvPr id="1003" name="Google Shape;1003;p28"/>
              <p:cNvSpPr/>
              <p:nvPr/>
            </p:nvSpPr>
            <p:spPr>
              <a:xfrm>
                <a:off x="6238675" y="1711250"/>
                <a:ext cx="19750" cy="32400"/>
              </a:xfrm>
              <a:custGeom>
                <a:rect b="b" l="l" r="r" t="t"/>
                <a:pathLst>
                  <a:path extrusionOk="0" h="1296" w="790">
                    <a:moveTo>
                      <a:pt x="601" y="0"/>
                    </a:moveTo>
                    <a:lnTo>
                      <a:pt x="1" y="1187"/>
                    </a:lnTo>
                    <a:lnTo>
                      <a:pt x="187" y="1295"/>
                    </a:lnTo>
                    <a:lnTo>
                      <a:pt x="789" y="10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6261500" y="1722200"/>
                <a:ext cx="22400" cy="28125"/>
              </a:xfrm>
              <a:custGeom>
                <a:rect b="b" l="l" r="r" t="t"/>
                <a:pathLst>
                  <a:path extrusionOk="0" h="1125" w="896">
                    <a:moveTo>
                      <a:pt x="2" y="1"/>
                    </a:moveTo>
                    <a:lnTo>
                      <a:pt x="2" y="217"/>
                    </a:lnTo>
                    <a:lnTo>
                      <a:pt x="659" y="900"/>
                    </a:lnTo>
                    <a:lnTo>
                      <a:pt x="0" y="822"/>
                    </a:lnTo>
                    <a:lnTo>
                      <a:pt x="0" y="1038"/>
                    </a:lnTo>
                    <a:lnTo>
                      <a:pt x="894" y="1125"/>
                    </a:lnTo>
                    <a:lnTo>
                      <a:pt x="895" y="9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6195375" y="1657200"/>
                <a:ext cx="106325" cy="140550"/>
              </a:xfrm>
              <a:custGeom>
                <a:rect b="b" l="l" r="r" t="t"/>
                <a:pathLst>
                  <a:path extrusionOk="0" h="5622" w="4253">
                    <a:moveTo>
                      <a:pt x="711" y="1912"/>
                    </a:moveTo>
                    <a:lnTo>
                      <a:pt x="1605" y="1999"/>
                    </a:lnTo>
                    <a:lnTo>
                      <a:pt x="1605" y="2214"/>
                    </a:lnTo>
                    <a:lnTo>
                      <a:pt x="946" y="2137"/>
                    </a:lnTo>
                    <a:lnTo>
                      <a:pt x="1602" y="2819"/>
                    </a:lnTo>
                    <a:lnTo>
                      <a:pt x="1602" y="3035"/>
                    </a:lnTo>
                    <a:lnTo>
                      <a:pt x="711" y="2092"/>
                    </a:lnTo>
                    <a:lnTo>
                      <a:pt x="711" y="1912"/>
                    </a:lnTo>
                    <a:close/>
                    <a:moveTo>
                      <a:pt x="2333" y="2164"/>
                    </a:moveTo>
                    <a:lnTo>
                      <a:pt x="2521" y="2271"/>
                    </a:lnTo>
                    <a:lnTo>
                      <a:pt x="1919" y="3457"/>
                    </a:lnTo>
                    <a:lnTo>
                      <a:pt x="1733" y="3351"/>
                    </a:lnTo>
                    <a:lnTo>
                      <a:pt x="2333" y="2164"/>
                    </a:lnTo>
                    <a:close/>
                    <a:moveTo>
                      <a:pt x="2647" y="2601"/>
                    </a:moveTo>
                    <a:lnTo>
                      <a:pt x="3539" y="3545"/>
                    </a:lnTo>
                    <a:lnTo>
                      <a:pt x="3539" y="3725"/>
                    </a:lnTo>
                    <a:lnTo>
                      <a:pt x="2646" y="3637"/>
                    </a:lnTo>
                    <a:lnTo>
                      <a:pt x="2646" y="3421"/>
                    </a:lnTo>
                    <a:lnTo>
                      <a:pt x="3304" y="3499"/>
                    </a:lnTo>
                    <a:lnTo>
                      <a:pt x="2647" y="2817"/>
                    </a:lnTo>
                    <a:lnTo>
                      <a:pt x="2647" y="2601"/>
                    </a:lnTo>
                    <a:close/>
                    <a:moveTo>
                      <a:pt x="322" y="0"/>
                    </a:moveTo>
                    <a:cubicBezTo>
                      <a:pt x="136" y="0"/>
                      <a:pt x="8" y="147"/>
                      <a:pt x="7" y="402"/>
                    </a:cubicBezTo>
                    <a:lnTo>
                      <a:pt x="1" y="2767"/>
                    </a:lnTo>
                    <a:cubicBezTo>
                      <a:pt x="1" y="3128"/>
                      <a:pt x="254" y="3568"/>
                      <a:pt x="567" y="3749"/>
                    </a:cubicBezTo>
                    <a:lnTo>
                      <a:pt x="3676" y="5544"/>
                    </a:lnTo>
                    <a:cubicBezTo>
                      <a:pt x="3767" y="5596"/>
                      <a:pt x="3853" y="5621"/>
                      <a:pt x="3930" y="5621"/>
                    </a:cubicBezTo>
                    <a:cubicBezTo>
                      <a:pt x="4116" y="5621"/>
                      <a:pt x="4244" y="5473"/>
                      <a:pt x="4245" y="5218"/>
                    </a:cubicBezTo>
                    <a:lnTo>
                      <a:pt x="4252" y="2853"/>
                    </a:lnTo>
                    <a:cubicBezTo>
                      <a:pt x="4252" y="2492"/>
                      <a:pt x="3998" y="2053"/>
                      <a:pt x="3685" y="1872"/>
                    </a:cubicBezTo>
                    <a:lnTo>
                      <a:pt x="576" y="78"/>
                    </a:lnTo>
                    <a:cubicBezTo>
                      <a:pt x="485" y="25"/>
                      <a:pt x="399" y="0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6213125" y="1705025"/>
                <a:ext cx="22375" cy="28075"/>
              </a:xfrm>
              <a:custGeom>
                <a:rect b="b" l="l" r="r" t="t"/>
                <a:pathLst>
                  <a:path extrusionOk="0" h="1123" w="895">
                    <a:moveTo>
                      <a:pt x="1" y="0"/>
                    </a:moveTo>
                    <a:lnTo>
                      <a:pt x="1" y="179"/>
                    </a:lnTo>
                    <a:lnTo>
                      <a:pt x="892" y="1123"/>
                    </a:lnTo>
                    <a:lnTo>
                      <a:pt x="892" y="908"/>
                    </a:lnTo>
                    <a:lnTo>
                      <a:pt x="237" y="226"/>
                    </a:lnTo>
                    <a:lnTo>
                      <a:pt x="895" y="301"/>
                    </a:lnTo>
                    <a:lnTo>
                      <a:pt x="895" y="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6199650" y="1653250"/>
                <a:ext cx="16825" cy="5900"/>
              </a:xfrm>
              <a:custGeom>
                <a:rect b="b" l="l" r="r" t="t"/>
                <a:pathLst>
                  <a:path extrusionOk="0" h="236" w="673">
                    <a:moveTo>
                      <a:pt x="3" y="194"/>
                    </a:moveTo>
                    <a:lnTo>
                      <a:pt x="3" y="194"/>
                    </a:lnTo>
                    <a:cubicBezTo>
                      <a:pt x="2" y="194"/>
                      <a:pt x="1" y="195"/>
                      <a:pt x="0" y="196"/>
                    </a:cubicBezTo>
                    <a:lnTo>
                      <a:pt x="3" y="194"/>
                    </a:lnTo>
                    <a:close/>
                    <a:moveTo>
                      <a:pt x="418" y="1"/>
                    </a:moveTo>
                    <a:cubicBezTo>
                      <a:pt x="362" y="1"/>
                      <a:pt x="312" y="14"/>
                      <a:pt x="269" y="40"/>
                    </a:cubicBezTo>
                    <a:lnTo>
                      <a:pt x="3" y="194"/>
                    </a:lnTo>
                    <a:lnTo>
                      <a:pt x="3" y="194"/>
                    </a:lnTo>
                    <a:cubicBezTo>
                      <a:pt x="46" y="170"/>
                      <a:pt x="95" y="157"/>
                      <a:pt x="149" y="157"/>
                    </a:cubicBezTo>
                    <a:cubicBezTo>
                      <a:pt x="226" y="157"/>
                      <a:pt x="313" y="182"/>
                      <a:pt x="404" y="236"/>
                    </a:cubicBezTo>
                    <a:lnTo>
                      <a:pt x="673" y="80"/>
                    </a:lnTo>
                    <a:cubicBezTo>
                      <a:pt x="582" y="26"/>
                      <a:pt x="495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6297325" y="1783725"/>
                <a:ext cx="10875" cy="13050"/>
              </a:xfrm>
              <a:custGeom>
                <a:rect b="b" l="l" r="r" t="t"/>
                <a:pathLst>
                  <a:path extrusionOk="0" h="522" w="435">
                    <a:moveTo>
                      <a:pt x="435" y="0"/>
                    </a:moveTo>
                    <a:lnTo>
                      <a:pt x="166" y="157"/>
                    </a:lnTo>
                    <a:cubicBezTo>
                      <a:pt x="166" y="334"/>
                      <a:pt x="104" y="461"/>
                      <a:pt x="2" y="520"/>
                    </a:cubicBezTo>
                    <a:lnTo>
                      <a:pt x="2" y="520"/>
                    </a:lnTo>
                    <a:lnTo>
                      <a:pt x="269" y="365"/>
                    </a:lnTo>
                    <a:cubicBezTo>
                      <a:pt x="372" y="305"/>
                      <a:pt x="435" y="179"/>
                      <a:pt x="435" y="0"/>
                    </a:cubicBezTo>
                    <a:close/>
                    <a:moveTo>
                      <a:pt x="2" y="520"/>
                    </a:moveTo>
                    <a:lnTo>
                      <a:pt x="1" y="521"/>
                    </a:lnTo>
                    <a:cubicBezTo>
                      <a:pt x="1" y="521"/>
                      <a:pt x="2" y="520"/>
                      <a:pt x="2" y="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6301450" y="1724600"/>
                <a:ext cx="6900" cy="63075"/>
              </a:xfrm>
              <a:custGeom>
                <a:rect b="b" l="l" r="r" t="t"/>
                <a:pathLst>
                  <a:path extrusionOk="0" h="2523" w="276">
                    <a:moveTo>
                      <a:pt x="276" y="1"/>
                    </a:moveTo>
                    <a:lnTo>
                      <a:pt x="7" y="157"/>
                    </a:lnTo>
                    <a:lnTo>
                      <a:pt x="1" y="2522"/>
                    </a:lnTo>
                    <a:lnTo>
                      <a:pt x="270" y="2365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6209775" y="1655175"/>
                <a:ext cx="84450" cy="48850"/>
              </a:xfrm>
              <a:custGeom>
                <a:rect b="b" l="l" r="r" t="t"/>
                <a:pathLst>
                  <a:path extrusionOk="0" h="1954" w="3378">
                    <a:moveTo>
                      <a:pt x="269" y="1"/>
                    </a:moveTo>
                    <a:lnTo>
                      <a:pt x="0" y="158"/>
                    </a:lnTo>
                    <a:lnTo>
                      <a:pt x="3109" y="1953"/>
                    </a:lnTo>
                    <a:lnTo>
                      <a:pt x="3378" y="1797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6287475" y="1700075"/>
                <a:ext cx="20900" cy="28450"/>
              </a:xfrm>
              <a:custGeom>
                <a:rect b="b" l="l" r="r" t="t"/>
                <a:pathLst>
                  <a:path extrusionOk="0" h="1138" w="836">
                    <a:moveTo>
                      <a:pt x="270" y="1"/>
                    </a:moveTo>
                    <a:lnTo>
                      <a:pt x="1" y="157"/>
                    </a:lnTo>
                    <a:cubicBezTo>
                      <a:pt x="315" y="338"/>
                      <a:pt x="568" y="777"/>
                      <a:pt x="568" y="1138"/>
                    </a:cubicBezTo>
                    <a:lnTo>
                      <a:pt x="836" y="981"/>
                    </a:lnTo>
                    <a:cubicBezTo>
                      <a:pt x="836" y="621"/>
                      <a:pt x="583" y="182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2" name="Google Shape;1012;p28"/>
          <p:cNvGrpSpPr/>
          <p:nvPr/>
        </p:nvGrpSpPr>
        <p:grpSpPr>
          <a:xfrm>
            <a:off x="16329" y="4316559"/>
            <a:ext cx="1597731" cy="780671"/>
            <a:chOff x="16329" y="4316559"/>
            <a:chExt cx="1597731" cy="780671"/>
          </a:xfrm>
        </p:grpSpPr>
        <p:grpSp>
          <p:nvGrpSpPr>
            <p:cNvPr id="1013" name="Google Shape;1013;p28"/>
            <p:cNvGrpSpPr/>
            <p:nvPr/>
          </p:nvGrpSpPr>
          <p:grpSpPr>
            <a:xfrm>
              <a:off x="16329" y="4316559"/>
              <a:ext cx="1367924" cy="780671"/>
              <a:chOff x="4797823" y="3473968"/>
              <a:chExt cx="1904391" cy="1086832"/>
            </a:xfrm>
          </p:grpSpPr>
          <p:sp>
            <p:nvSpPr>
              <p:cNvPr id="1014" name="Google Shape;1014;p28"/>
              <p:cNvSpPr/>
              <p:nvPr/>
            </p:nvSpPr>
            <p:spPr>
              <a:xfrm>
                <a:off x="4839256" y="3481086"/>
                <a:ext cx="1862959" cy="1079714"/>
              </a:xfrm>
              <a:custGeom>
                <a:rect b="b" l="l" r="r" t="t"/>
                <a:pathLst>
                  <a:path extrusionOk="0" h="8495" w="14658">
                    <a:moveTo>
                      <a:pt x="7981" y="1084"/>
                    </a:moveTo>
                    <a:cubicBezTo>
                      <a:pt x="8024" y="1084"/>
                      <a:pt x="8067" y="1094"/>
                      <a:pt x="8099" y="1112"/>
                    </a:cubicBezTo>
                    <a:lnTo>
                      <a:pt x="10273" y="2368"/>
                    </a:lnTo>
                    <a:cubicBezTo>
                      <a:pt x="10339" y="2406"/>
                      <a:pt x="10340" y="2468"/>
                      <a:pt x="10274" y="2505"/>
                    </a:cubicBezTo>
                    <a:lnTo>
                      <a:pt x="10222" y="2535"/>
                    </a:lnTo>
                    <a:cubicBezTo>
                      <a:pt x="10190" y="2554"/>
                      <a:pt x="10147" y="2563"/>
                      <a:pt x="10104" y="2563"/>
                    </a:cubicBezTo>
                    <a:cubicBezTo>
                      <a:pt x="10061" y="2563"/>
                      <a:pt x="10019" y="2554"/>
                      <a:pt x="9987" y="2535"/>
                    </a:cubicBezTo>
                    <a:lnTo>
                      <a:pt x="7812" y="1280"/>
                    </a:lnTo>
                    <a:cubicBezTo>
                      <a:pt x="7746" y="1242"/>
                      <a:pt x="7745" y="1180"/>
                      <a:pt x="7811" y="1142"/>
                    </a:cubicBezTo>
                    <a:lnTo>
                      <a:pt x="7863" y="1112"/>
                    </a:lnTo>
                    <a:cubicBezTo>
                      <a:pt x="7896" y="1094"/>
                      <a:pt x="7938" y="1084"/>
                      <a:pt x="7981" y="1084"/>
                    </a:cubicBezTo>
                    <a:close/>
                    <a:moveTo>
                      <a:pt x="7286" y="1489"/>
                    </a:moveTo>
                    <a:cubicBezTo>
                      <a:pt x="7329" y="1489"/>
                      <a:pt x="7372" y="1498"/>
                      <a:pt x="7404" y="1518"/>
                    </a:cubicBezTo>
                    <a:lnTo>
                      <a:pt x="11978" y="4157"/>
                    </a:lnTo>
                    <a:cubicBezTo>
                      <a:pt x="12044" y="4195"/>
                      <a:pt x="12045" y="4257"/>
                      <a:pt x="11979" y="4294"/>
                    </a:cubicBezTo>
                    <a:lnTo>
                      <a:pt x="11928" y="4324"/>
                    </a:lnTo>
                    <a:cubicBezTo>
                      <a:pt x="11895" y="4343"/>
                      <a:pt x="11852" y="4352"/>
                      <a:pt x="11810" y="4352"/>
                    </a:cubicBezTo>
                    <a:cubicBezTo>
                      <a:pt x="11767" y="4352"/>
                      <a:pt x="11724" y="4343"/>
                      <a:pt x="11692" y="4324"/>
                    </a:cubicBezTo>
                    <a:lnTo>
                      <a:pt x="7117" y="1684"/>
                    </a:lnTo>
                    <a:cubicBezTo>
                      <a:pt x="7052" y="1647"/>
                      <a:pt x="7050" y="1584"/>
                      <a:pt x="7116" y="1546"/>
                    </a:cubicBezTo>
                    <a:lnTo>
                      <a:pt x="7168" y="1518"/>
                    </a:lnTo>
                    <a:cubicBezTo>
                      <a:pt x="7201" y="1498"/>
                      <a:pt x="7243" y="1489"/>
                      <a:pt x="7286" y="1489"/>
                    </a:cubicBezTo>
                    <a:close/>
                    <a:moveTo>
                      <a:pt x="6592" y="1892"/>
                    </a:moveTo>
                    <a:cubicBezTo>
                      <a:pt x="6635" y="1892"/>
                      <a:pt x="6678" y="1901"/>
                      <a:pt x="6711" y="1921"/>
                    </a:cubicBezTo>
                    <a:lnTo>
                      <a:pt x="11285" y="4561"/>
                    </a:lnTo>
                    <a:cubicBezTo>
                      <a:pt x="11351" y="4598"/>
                      <a:pt x="11351" y="4660"/>
                      <a:pt x="11286" y="4697"/>
                    </a:cubicBezTo>
                    <a:lnTo>
                      <a:pt x="11234" y="4727"/>
                    </a:lnTo>
                    <a:cubicBezTo>
                      <a:pt x="11201" y="4746"/>
                      <a:pt x="11158" y="4755"/>
                      <a:pt x="11116" y="4755"/>
                    </a:cubicBezTo>
                    <a:cubicBezTo>
                      <a:pt x="11073" y="4755"/>
                      <a:pt x="11031" y="4746"/>
                      <a:pt x="10997" y="4727"/>
                    </a:cubicBezTo>
                    <a:lnTo>
                      <a:pt x="6423" y="2087"/>
                    </a:lnTo>
                    <a:cubicBezTo>
                      <a:pt x="6357" y="2050"/>
                      <a:pt x="6356" y="1988"/>
                      <a:pt x="6422" y="1949"/>
                    </a:cubicBezTo>
                    <a:lnTo>
                      <a:pt x="6474" y="1921"/>
                    </a:lnTo>
                    <a:cubicBezTo>
                      <a:pt x="6506" y="1901"/>
                      <a:pt x="6549" y="1892"/>
                      <a:pt x="6592" y="1892"/>
                    </a:cubicBezTo>
                    <a:close/>
                    <a:moveTo>
                      <a:pt x="4080" y="3351"/>
                    </a:moveTo>
                    <a:cubicBezTo>
                      <a:pt x="4123" y="3351"/>
                      <a:pt x="4166" y="3361"/>
                      <a:pt x="4198" y="3380"/>
                    </a:cubicBezTo>
                    <a:lnTo>
                      <a:pt x="6373" y="4635"/>
                    </a:lnTo>
                    <a:cubicBezTo>
                      <a:pt x="6439" y="4673"/>
                      <a:pt x="6440" y="4735"/>
                      <a:pt x="6374" y="4773"/>
                    </a:cubicBezTo>
                    <a:lnTo>
                      <a:pt x="6322" y="4802"/>
                    </a:lnTo>
                    <a:cubicBezTo>
                      <a:pt x="6290" y="4821"/>
                      <a:pt x="6247" y="4830"/>
                      <a:pt x="6204" y="4830"/>
                    </a:cubicBezTo>
                    <a:cubicBezTo>
                      <a:pt x="6161" y="4830"/>
                      <a:pt x="6119" y="4821"/>
                      <a:pt x="6087" y="4802"/>
                    </a:cubicBezTo>
                    <a:lnTo>
                      <a:pt x="3912" y="3546"/>
                    </a:lnTo>
                    <a:cubicBezTo>
                      <a:pt x="3846" y="3509"/>
                      <a:pt x="3846" y="3447"/>
                      <a:pt x="3911" y="3410"/>
                    </a:cubicBezTo>
                    <a:lnTo>
                      <a:pt x="3963" y="3380"/>
                    </a:lnTo>
                    <a:cubicBezTo>
                      <a:pt x="3996" y="3361"/>
                      <a:pt x="4038" y="3351"/>
                      <a:pt x="4080" y="3351"/>
                    </a:cubicBezTo>
                    <a:close/>
                    <a:moveTo>
                      <a:pt x="5898" y="2295"/>
                    </a:moveTo>
                    <a:cubicBezTo>
                      <a:pt x="5941" y="2295"/>
                      <a:pt x="5984" y="2304"/>
                      <a:pt x="6016" y="2324"/>
                    </a:cubicBezTo>
                    <a:lnTo>
                      <a:pt x="10591" y="4964"/>
                    </a:lnTo>
                    <a:cubicBezTo>
                      <a:pt x="10656" y="5001"/>
                      <a:pt x="10656" y="5063"/>
                      <a:pt x="10592" y="5100"/>
                    </a:cubicBezTo>
                    <a:lnTo>
                      <a:pt x="10541" y="5130"/>
                    </a:lnTo>
                    <a:cubicBezTo>
                      <a:pt x="10508" y="5149"/>
                      <a:pt x="10465" y="5158"/>
                      <a:pt x="10422" y="5158"/>
                    </a:cubicBezTo>
                    <a:cubicBezTo>
                      <a:pt x="10379" y="5158"/>
                      <a:pt x="10336" y="5149"/>
                      <a:pt x="10303" y="5130"/>
                    </a:cubicBezTo>
                    <a:lnTo>
                      <a:pt x="5729" y="2490"/>
                    </a:lnTo>
                    <a:cubicBezTo>
                      <a:pt x="5664" y="2453"/>
                      <a:pt x="5663" y="2391"/>
                      <a:pt x="5729" y="2353"/>
                    </a:cubicBezTo>
                    <a:lnTo>
                      <a:pt x="5781" y="2324"/>
                    </a:lnTo>
                    <a:cubicBezTo>
                      <a:pt x="5813" y="2304"/>
                      <a:pt x="5856" y="2295"/>
                      <a:pt x="5898" y="2295"/>
                    </a:cubicBezTo>
                    <a:close/>
                    <a:moveTo>
                      <a:pt x="5204" y="2698"/>
                    </a:moveTo>
                    <a:cubicBezTo>
                      <a:pt x="5247" y="2698"/>
                      <a:pt x="5290" y="2708"/>
                      <a:pt x="5323" y="2727"/>
                    </a:cubicBezTo>
                    <a:lnTo>
                      <a:pt x="9897" y="5367"/>
                    </a:lnTo>
                    <a:cubicBezTo>
                      <a:pt x="9963" y="5404"/>
                      <a:pt x="9963" y="5466"/>
                      <a:pt x="9899" y="5503"/>
                    </a:cubicBezTo>
                    <a:lnTo>
                      <a:pt x="9847" y="5533"/>
                    </a:lnTo>
                    <a:cubicBezTo>
                      <a:pt x="9814" y="5552"/>
                      <a:pt x="9771" y="5561"/>
                      <a:pt x="9728" y="5561"/>
                    </a:cubicBezTo>
                    <a:cubicBezTo>
                      <a:pt x="9685" y="5561"/>
                      <a:pt x="9642" y="5552"/>
                      <a:pt x="9610" y="5533"/>
                    </a:cubicBezTo>
                    <a:lnTo>
                      <a:pt x="5034" y="2893"/>
                    </a:lnTo>
                    <a:cubicBezTo>
                      <a:pt x="4970" y="2856"/>
                      <a:pt x="4969" y="2794"/>
                      <a:pt x="5034" y="2756"/>
                    </a:cubicBezTo>
                    <a:lnTo>
                      <a:pt x="5086" y="2727"/>
                    </a:lnTo>
                    <a:cubicBezTo>
                      <a:pt x="5119" y="2708"/>
                      <a:pt x="5162" y="2698"/>
                      <a:pt x="5204" y="2698"/>
                    </a:cubicBezTo>
                    <a:close/>
                    <a:moveTo>
                      <a:pt x="3386" y="3755"/>
                    </a:moveTo>
                    <a:cubicBezTo>
                      <a:pt x="3429" y="3755"/>
                      <a:pt x="3472" y="3764"/>
                      <a:pt x="3504" y="3783"/>
                    </a:cubicBezTo>
                    <a:lnTo>
                      <a:pt x="8078" y="6423"/>
                    </a:lnTo>
                    <a:cubicBezTo>
                      <a:pt x="8144" y="6460"/>
                      <a:pt x="8145" y="6522"/>
                      <a:pt x="8080" y="6561"/>
                    </a:cubicBezTo>
                    <a:lnTo>
                      <a:pt x="8028" y="6590"/>
                    </a:lnTo>
                    <a:cubicBezTo>
                      <a:pt x="7996" y="6609"/>
                      <a:pt x="7953" y="6618"/>
                      <a:pt x="7910" y="6618"/>
                    </a:cubicBezTo>
                    <a:cubicBezTo>
                      <a:pt x="7867" y="6618"/>
                      <a:pt x="7824" y="6609"/>
                      <a:pt x="7792" y="6590"/>
                    </a:cubicBezTo>
                    <a:lnTo>
                      <a:pt x="3218" y="3949"/>
                    </a:lnTo>
                    <a:cubicBezTo>
                      <a:pt x="3152" y="3912"/>
                      <a:pt x="3152" y="3850"/>
                      <a:pt x="3216" y="3813"/>
                    </a:cubicBezTo>
                    <a:lnTo>
                      <a:pt x="3267" y="3783"/>
                    </a:lnTo>
                    <a:cubicBezTo>
                      <a:pt x="3300" y="3764"/>
                      <a:pt x="3344" y="3755"/>
                      <a:pt x="3386" y="3755"/>
                    </a:cubicBezTo>
                    <a:close/>
                    <a:moveTo>
                      <a:pt x="2693" y="4158"/>
                    </a:moveTo>
                    <a:cubicBezTo>
                      <a:pt x="2735" y="4158"/>
                      <a:pt x="2778" y="4167"/>
                      <a:pt x="2811" y="4186"/>
                    </a:cubicBezTo>
                    <a:lnTo>
                      <a:pt x="7385" y="6826"/>
                    </a:lnTo>
                    <a:cubicBezTo>
                      <a:pt x="7451" y="6864"/>
                      <a:pt x="7452" y="6926"/>
                      <a:pt x="7386" y="6964"/>
                    </a:cubicBezTo>
                    <a:lnTo>
                      <a:pt x="7334" y="6993"/>
                    </a:lnTo>
                    <a:cubicBezTo>
                      <a:pt x="7301" y="7012"/>
                      <a:pt x="7258" y="7022"/>
                      <a:pt x="7216" y="7022"/>
                    </a:cubicBezTo>
                    <a:cubicBezTo>
                      <a:pt x="7173" y="7022"/>
                      <a:pt x="7130" y="7012"/>
                      <a:pt x="7098" y="6993"/>
                    </a:cubicBezTo>
                    <a:lnTo>
                      <a:pt x="2523" y="4352"/>
                    </a:lnTo>
                    <a:cubicBezTo>
                      <a:pt x="2458" y="4315"/>
                      <a:pt x="2456" y="4253"/>
                      <a:pt x="2522" y="4216"/>
                    </a:cubicBezTo>
                    <a:lnTo>
                      <a:pt x="2574" y="4186"/>
                    </a:lnTo>
                    <a:cubicBezTo>
                      <a:pt x="2607" y="4167"/>
                      <a:pt x="2650" y="4158"/>
                      <a:pt x="2693" y="4158"/>
                    </a:cubicBezTo>
                    <a:close/>
                    <a:moveTo>
                      <a:pt x="8387" y="0"/>
                    </a:moveTo>
                    <a:lnTo>
                      <a:pt x="1" y="4874"/>
                    </a:lnTo>
                    <a:lnTo>
                      <a:pt x="6270" y="8494"/>
                    </a:lnTo>
                    <a:lnTo>
                      <a:pt x="14658" y="3621"/>
                    </a:lnTo>
                    <a:lnTo>
                      <a:pt x="8387" y="0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4797823" y="3473968"/>
                <a:ext cx="1862831" cy="1079714"/>
              </a:xfrm>
              <a:custGeom>
                <a:rect b="b" l="l" r="r" t="t"/>
                <a:pathLst>
                  <a:path extrusionOk="0" h="8495" w="14657">
                    <a:moveTo>
                      <a:pt x="7982" y="1085"/>
                    </a:moveTo>
                    <a:cubicBezTo>
                      <a:pt x="8024" y="1085"/>
                      <a:pt x="8067" y="1095"/>
                      <a:pt x="8099" y="1114"/>
                    </a:cubicBezTo>
                    <a:lnTo>
                      <a:pt x="10273" y="2369"/>
                    </a:lnTo>
                    <a:cubicBezTo>
                      <a:pt x="10340" y="2406"/>
                      <a:pt x="10341" y="2468"/>
                      <a:pt x="10275" y="2506"/>
                    </a:cubicBezTo>
                    <a:lnTo>
                      <a:pt x="10223" y="2536"/>
                    </a:lnTo>
                    <a:cubicBezTo>
                      <a:pt x="10190" y="2554"/>
                      <a:pt x="10147" y="2564"/>
                      <a:pt x="10105" y="2564"/>
                    </a:cubicBezTo>
                    <a:cubicBezTo>
                      <a:pt x="10062" y="2564"/>
                      <a:pt x="10019" y="2554"/>
                      <a:pt x="9987" y="2536"/>
                    </a:cubicBezTo>
                    <a:lnTo>
                      <a:pt x="7813" y="1280"/>
                    </a:lnTo>
                    <a:cubicBezTo>
                      <a:pt x="7747" y="1243"/>
                      <a:pt x="7746" y="1181"/>
                      <a:pt x="7812" y="1143"/>
                    </a:cubicBezTo>
                    <a:lnTo>
                      <a:pt x="7863" y="1114"/>
                    </a:lnTo>
                    <a:cubicBezTo>
                      <a:pt x="7896" y="1095"/>
                      <a:pt x="7939" y="1085"/>
                      <a:pt x="7982" y="1085"/>
                    </a:cubicBezTo>
                    <a:close/>
                    <a:moveTo>
                      <a:pt x="7287" y="1490"/>
                    </a:moveTo>
                    <a:cubicBezTo>
                      <a:pt x="7329" y="1490"/>
                      <a:pt x="7372" y="1499"/>
                      <a:pt x="7405" y="1518"/>
                    </a:cubicBezTo>
                    <a:lnTo>
                      <a:pt x="11979" y="4158"/>
                    </a:lnTo>
                    <a:cubicBezTo>
                      <a:pt x="12045" y="4195"/>
                      <a:pt x="12046" y="4257"/>
                      <a:pt x="11980" y="4295"/>
                    </a:cubicBezTo>
                    <a:lnTo>
                      <a:pt x="11928" y="4325"/>
                    </a:lnTo>
                    <a:cubicBezTo>
                      <a:pt x="11895" y="4343"/>
                      <a:pt x="11853" y="4352"/>
                      <a:pt x="11810" y="4352"/>
                    </a:cubicBezTo>
                    <a:cubicBezTo>
                      <a:pt x="11768" y="4352"/>
                      <a:pt x="11725" y="4343"/>
                      <a:pt x="11692" y="4325"/>
                    </a:cubicBezTo>
                    <a:lnTo>
                      <a:pt x="7117" y="1684"/>
                    </a:lnTo>
                    <a:cubicBezTo>
                      <a:pt x="7052" y="1647"/>
                      <a:pt x="7050" y="1585"/>
                      <a:pt x="7116" y="1548"/>
                    </a:cubicBezTo>
                    <a:lnTo>
                      <a:pt x="7168" y="1518"/>
                    </a:lnTo>
                    <a:cubicBezTo>
                      <a:pt x="7201" y="1499"/>
                      <a:pt x="7244" y="1490"/>
                      <a:pt x="7287" y="1490"/>
                    </a:cubicBezTo>
                    <a:close/>
                    <a:moveTo>
                      <a:pt x="6592" y="1893"/>
                    </a:moveTo>
                    <a:cubicBezTo>
                      <a:pt x="6636" y="1893"/>
                      <a:pt x="6679" y="1902"/>
                      <a:pt x="6711" y="1921"/>
                    </a:cubicBezTo>
                    <a:lnTo>
                      <a:pt x="11285" y="4561"/>
                    </a:lnTo>
                    <a:cubicBezTo>
                      <a:pt x="11351" y="4598"/>
                      <a:pt x="11351" y="4660"/>
                      <a:pt x="11286" y="4698"/>
                    </a:cubicBezTo>
                    <a:lnTo>
                      <a:pt x="11235" y="4728"/>
                    </a:lnTo>
                    <a:cubicBezTo>
                      <a:pt x="11202" y="4746"/>
                      <a:pt x="11159" y="4755"/>
                      <a:pt x="11116" y="4755"/>
                    </a:cubicBezTo>
                    <a:cubicBezTo>
                      <a:pt x="11074" y="4755"/>
                      <a:pt x="11031" y="4746"/>
                      <a:pt x="10998" y="4728"/>
                    </a:cubicBezTo>
                    <a:lnTo>
                      <a:pt x="6424" y="2087"/>
                    </a:lnTo>
                    <a:cubicBezTo>
                      <a:pt x="6358" y="2050"/>
                      <a:pt x="6357" y="1988"/>
                      <a:pt x="6423" y="1951"/>
                    </a:cubicBezTo>
                    <a:lnTo>
                      <a:pt x="6475" y="1921"/>
                    </a:lnTo>
                    <a:cubicBezTo>
                      <a:pt x="6507" y="1902"/>
                      <a:pt x="6549" y="1893"/>
                      <a:pt x="6592" y="1893"/>
                    </a:cubicBezTo>
                    <a:close/>
                    <a:moveTo>
                      <a:pt x="4082" y="3352"/>
                    </a:moveTo>
                    <a:cubicBezTo>
                      <a:pt x="4124" y="3352"/>
                      <a:pt x="4167" y="3361"/>
                      <a:pt x="4200" y="3380"/>
                    </a:cubicBezTo>
                    <a:lnTo>
                      <a:pt x="6373" y="4636"/>
                    </a:lnTo>
                    <a:cubicBezTo>
                      <a:pt x="6439" y="4674"/>
                      <a:pt x="6440" y="4736"/>
                      <a:pt x="6375" y="4773"/>
                    </a:cubicBezTo>
                    <a:lnTo>
                      <a:pt x="6324" y="4803"/>
                    </a:lnTo>
                    <a:cubicBezTo>
                      <a:pt x="6291" y="4822"/>
                      <a:pt x="6248" y="4831"/>
                      <a:pt x="6205" y="4831"/>
                    </a:cubicBezTo>
                    <a:cubicBezTo>
                      <a:pt x="6162" y="4831"/>
                      <a:pt x="6119" y="4822"/>
                      <a:pt x="6087" y="4803"/>
                    </a:cubicBezTo>
                    <a:lnTo>
                      <a:pt x="3913" y="3547"/>
                    </a:lnTo>
                    <a:cubicBezTo>
                      <a:pt x="3847" y="3509"/>
                      <a:pt x="3847" y="3447"/>
                      <a:pt x="3912" y="3410"/>
                    </a:cubicBezTo>
                    <a:lnTo>
                      <a:pt x="3963" y="3380"/>
                    </a:lnTo>
                    <a:cubicBezTo>
                      <a:pt x="3996" y="3361"/>
                      <a:pt x="4039" y="3352"/>
                      <a:pt x="4082" y="3352"/>
                    </a:cubicBezTo>
                    <a:close/>
                    <a:moveTo>
                      <a:pt x="5899" y="2296"/>
                    </a:moveTo>
                    <a:cubicBezTo>
                      <a:pt x="5942" y="2296"/>
                      <a:pt x="5985" y="2305"/>
                      <a:pt x="6017" y="2324"/>
                    </a:cubicBezTo>
                    <a:lnTo>
                      <a:pt x="10592" y="4964"/>
                    </a:lnTo>
                    <a:cubicBezTo>
                      <a:pt x="10657" y="5001"/>
                      <a:pt x="10657" y="5063"/>
                      <a:pt x="10593" y="5101"/>
                    </a:cubicBezTo>
                    <a:lnTo>
                      <a:pt x="10541" y="5131"/>
                    </a:lnTo>
                    <a:cubicBezTo>
                      <a:pt x="10508" y="5149"/>
                      <a:pt x="10465" y="5159"/>
                      <a:pt x="10422" y="5159"/>
                    </a:cubicBezTo>
                    <a:cubicBezTo>
                      <a:pt x="10380" y="5159"/>
                      <a:pt x="10337" y="5149"/>
                      <a:pt x="10304" y="5131"/>
                    </a:cubicBezTo>
                    <a:lnTo>
                      <a:pt x="5729" y="2490"/>
                    </a:lnTo>
                    <a:cubicBezTo>
                      <a:pt x="5664" y="2453"/>
                      <a:pt x="5663" y="2391"/>
                      <a:pt x="5729" y="2354"/>
                    </a:cubicBezTo>
                    <a:lnTo>
                      <a:pt x="5781" y="2324"/>
                    </a:lnTo>
                    <a:cubicBezTo>
                      <a:pt x="5813" y="2305"/>
                      <a:pt x="5856" y="2296"/>
                      <a:pt x="5899" y="2296"/>
                    </a:cubicBezTo>
                    <a:close/>
                    <a:moveTo>
                      <a:pt x="5205" y="2699"/>
                    </a:moveTo>
                    <a:cubicBezTo>
                      <a:pt x="5248" y="2699"/>
                      <a:pt x="5291" y="2708"/>
                      <a:pt x="5323" y="2727"/>
                    </a:cubicBezTo>
                    <a:lnTo>
                      <a:pt x="9897" y="5367"/>
                    </a:lnTo>
                    <a:cubicBezTo>
                      <a:pt x="9963" y="5404"/>
                      <a:pt x="9963" y="5466"/>
                      <a:pt x="9899" y="5504"/>
                    </a:cubicBezTo>
                    <a:lnTo>
                      <a:pt x="9848" y="5534"/>
                    </a:lnTo>
                    <a:cubicBezTo>
                      <a:pt x="9815" y="5552"/>
                      <a:pt x="9771" y="5562"/>
                      <a:pt x="9728" y="5562"/>
                    </a:cubicBezTo>
                    <a:cubicBezTo>
                      <a:pt x="9685" y="5562"/>
                      <a:pt x="9643" y="5552"/>
                      <a:pt x="9610" y="5534"/>
                    </a:cubicBezTo>
                    <a:lnTo>
                      <a:pt x="5035" y="2893"/>
                    </a:lnTo>
                    <a:cubicBezTo>
                      <a:pt x="4971" y="2856"/>
                      <a:pt x="4970" y="2794"/>
                      <a:pt x="5035" y="2757"/>
                    </a:cubicBezTo>
                    <a:lnTo>
                      <a:pt x="5087" y="2727"/>
                    </a:lnTo>
                    <a:cubicBezTo>
                      <a:pt x="5119" y="2708"/>
                      <a:pt x="5162" y="2699"/>
                      <a:pt x="5205" y="2699"/>
                    </a:cubicBezTo>
                    <a:close/>
                    <a:moveTo>
                      <a:pt x="3386" y="3756"/>
                    </a:moveTo>
                    <a:cubicBezTo>
                      <a:pt x="3429" y="3756"/>
                      <a:pt x="3472" y="3766"/>
                      <a:pt x="3504" y="3785"/>
                    </a:cubicBezTo>
                    <a:lnTo>
                      <a:pt x="8078" y="6426"/>
                    </a:lnTo>
                    <a:cubicBezTo>
                      <a:pt x="8145" y="6463"/>
                      <a:pt x="8146" y="6525"/>
                      <a:pt x="8081" y="6562"/>
                    </a:cubicBezTo>
                    <a:lnTo>
                      <a:pt x="8029" y="6592"/>
                    </a:lnTo>
                    <a:cubicBezTo>
                      <a:pt x="7996" y="6611"/>
                      <a:pt x="7953" y="6620"/>
                      <a:pt x="7910" y="6620"/>
                    </a:cubicBezTo>
                    <a:cubicBezTo>
                      <a:pt x="7867" y="6620"/>
                      <a:pt x="7824" y="6611"/>
                      <a:pt x="7792" y="6592"/>
                    </a:cubicBezTo>
                    <a:lnTo>
                      <a:pt x="3218" y="3951"/>
                    </a:lnTo>
                    <a:cubicBezTo>
                      <a:pt x="3152" y="3914"/>
                      <a:pt x="3152" y="3852"/>
                      <a:pt x="3216" y="3814"/>
                    </a:cubicBezTo>
                    <a:lnTo>
                      <a:pt x="3268" y="3785"/>
                    </a:lnTo>
                    <a:cubicBezTo>
                      <a:pt x="3301" y="3766"/>
                      <a:pt x="3344" y="3756"/>
                      <a:pt x="3386" y="3756"/>
                    </a:cubicBezTo>
                    <a:close/>
                    <a:moveTo>
                      <a:pt x="2693" y="4159"/>
                    </a:moveTo>
                    <a:cubicBezTo>
                      <a:pt x="2736" y="4159"/>
                      <a:pt x="2778" y="4169"/>
                      <a:pt x="2811" y="4188"/>
                    </a:cubicBezTo>
                    <a:lnTo>
                      <a:pt x="7385" y="6829"/>
                    </a:lnTo>
                    <a:cubicBezTo>
                      <a:pt x="7451" y="6866"/>
                      <a:pt x="7452" y="6928"/>
                      <a:pt x="7386" y="6965"/>
                    </a:cubicBezTo>
                    <a:lnTo>
                      <a:pt x="7334" y="6995"/>
                    </a:lnTo>
                    <a:cubicBezTo>
                      <a:pt x="7302" y="7014"/>
                      <a:pt x="7259" y="7023"/>
                      <a:pt x="7216" y="7023"/>
                    </a:cubicBezTo>
                    <a:cubicBezTo>
                      <a:pt x="7173" y="7023"/>
                      <a:pt x="7131" y="7014"/>
                      <a:pt x="7099" y="6995"/>
                    </a:cubicBezTo>
                    <a:lnTo>
                      <a:pt x="2524" y="4355"/>
                    </a:lnTo>
                    <a:cubicBezTo>
                      <a:pt x="2459" y="4317"/>
                      <a:pt x="2457" y="4255"/>
                      <a:pt x="2523" y="4217"/>
                    </a:cubicBezTo>
                    <a:lnTo>
                      <a:pt x="2574" y="4188"/>
                    </a:lnTo>
                    <a:cubicBezTo>
                      <a:pt x="2607" y="4169"/>
                      <a:pt x="2650" y="4159"/>
                      <a:pt x="2693" y="4159"/>
                    </a:cubicBezTo>
                    <a:close/>
                    <a:moveTo>
                      <a:pt x="8386" y="1"/>
                    </a:moveTo>
                    <a:lnTo>
                      <a:pt x="0" y="4875"/>
                    </a:lnTo>
                    <a:lnTo>
                      <a:pt x="6270" y="8494"/>
                    </a:lnTo>
                    <a:lnTo>
                      <a:pt x="14656" y="3621"/>
                    </a:lnTo>
                    <a:lnTo>
                      <a:pt x="8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5782301" y="3611745"/>
                <a:ext cx="329684" cy="188108"/>
              </a:xfrm>
              <a:custGeom>
                <a:rect b="b" l="l" r="r" t="t"/>
                <a:pathLst>
                  <a:path extrusionOk="0" h="1480" w="2594">
                    <a:moveTo>
                      <a:pt x="235" y="1"/>
                    </a:moveTo>
                    <a:cubicBezTo>
                      <a:pt x="193" y="1"/>
                      <a:pt x="150" y="11"/>
                      <a:pt x="117" y="30"/>
                    </a:cubicBezTo>
                    <a:lnTo>
                      <a:pt x="66" y="59"/>
                    </a:lnTo>
                    <a:cubicBezTo>
                      <a:pt x="1" y="98"/>
                      <a:pt x="2" y="159"/>
                      <a:pt x="67" y="196"/>
                    </a:cubicBezTo>
                    <a:lnTo>
                      <a:pt x="2241" y="1452"/>
                    </a:lnTo>
                    <a:cubicBezTo>
                      <a:pt x="2274" y="1470"/>
                      <a:pt x="2316" y="1480"/>
                      <a:pt x="2359" y="1480"/>
                    </a:cubicBezTo>
                    <a:cubicBezTo>
                      <a:pt x="2402" y="1480"/>
                      <a:pt x="2444" y="1470"/>
                      <a:pt x="2477" y="1452"/>
                    </a:cubicBezTo>
                    <a:lnTo>
                      <a:pt x="2529" y="1422"/>
                    </a:lnTo>
                    <a:cubicBezTo>
                      <a:pt x="2594" y="1383"/>
                      <a:pt x="2593" y="1322"/>
                      <a:pt x="2527" y="1285"/>
                    </a:cubicBezTo>
                    <a:lnTo>
                      <a:pt x="353" y="30"/>
                    </a:lnTo>
                    <a:cubicBezTo>
                      <a:pt x="321" y="11"/>
                      <a:pt x="278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5198427" y="3951229"/>
                <a:ext cx="634585" cy="364014"/>
              </a:xfrm>
              <a:custGeom>
                <a:rect b="b" l="l" r="r" t="t"/>
                <a:pathLst>
                  <a:path extrusionOk="0" h="2864" w="4993">
                    <a:moveTo>
                      <a:pt x="234" y="0"/>
                    </a:moveTo>
                    <a:cubicBezTo>
                      <a:pt x="191" y="0"/>
                      <a:pt x="149" y="9"/>
                      <a:pt x="116" y="28"/>
                    </a:cubicBezTo>
                    <a:lnTo>
                      <a:pt x="64" y="58"/>
                    </a:lnTo>
                    <a:cubicBezTo>
                      <a:pt x="0" y="95"/>
                      <a:pt x="1" y="157"/>
                      <a:pt x="66" y="195"/>
                    </a:cubicBezTo>
                    <a:lnTo>
                      <a:pt x="4640" y="2836"/>
                    </a:lnTo>
                    <a:cubicBezTo>
                      <a:pt x="4673" y="2854"/>
                      <a:pt x="4716" y="2864"/>
                      <a:pt x="4759" y="2864"/>
                    </a:cubicBezTo>
                    <a:cubicBezTo>
                      <a:pt x="4802" y="2864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3" y="2767"/>
                      <a:pt x="4992" y="2707"/>
                      <a:pt x="4926" y="2668"/>
                    </a:cubicBezTo>
                    <a:lnTo>
                      <a:pt x="352" y="28"/>
                    </a:lnTo>
                    <a:cubicBezTo>
                      <a:pt x="319" y="9"/>
                      <a:pt x="277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5286503" y="3900008"/>
                <a:ext cx="329684" cy="187981"/>
              </a:xfrm>
              <a:custGeom>
                <a:rect b="b" l="l" r="r" t="t"/>
                <a:pathLst>
                  <a:path extrusionOk="0" h="1479" w="2594">
                    <a:moveTo>
                      <a:pt x="235" y="0"/>
                    </a:moveTo>
                    <a:cubicBezTo>
                      <a:pt x="192" y="0"/>
                      <a:pt x="150" y="9"/>
                      <a:pt x="117" y="28"/>
                    </a:cubicBezTo>
                    <a:lnTo>
                      <a:pt x="66" y="58"/>
                    </a:lnTo>
                    <a:cubicBezTo>
                      <a:pt x="0" y="95"/>
                      <a:pt x="2" y="157"/>
                      <a:pt x="67" y="195"/>
                    </a:cubicBezTo>
                    <a:lnTo>
                      <a:pt x="2241" y="1451"/>
                    </a:lnTo>
                    <a:cubicBezTo>
                      <a:pt x="2274" y="1470"/>
                      <a:pt x="2316" y="1479"/>
                      <a:pt x="2359" y="1479"/>
                    </a:cubicBezTo>
                    <a:cubicBezTo>
                      <a:pt x="2402" y="1479"/>
                      <a:pt x="2445" y="1470"/>
                      <a:pt x="2477" y="1451"/>
                    </a:cubicBezTo>
                    <a:lnTo>
                      <a:pt x="2528" y="1421"/>
                    </a:lnTo>
                    <a:cubicBezTo>
                      <a:pt x="2593" y="1382"/>
                      <a:pt x="2592" y="1322"/>
                      <a:pt x="2527" y="1284"/>
                    </a:cubicBezTo>
                    <a:lnTo>
                      <a:pt x="353" y="28"/>
                    </a:lnTo>
                    <a:cubicBezTo>
                      <a:pt x="320" y="9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5517816" y="3765663"/>
                <a:ext cx="634712" cy="364014"/>
              </a:xfrm>
              <a:custGeom>
                <a:rect b="b" l="l" r="r" t="t"/>
                <a:pathLst>
                  <a:path extrusionOk="0" h="2864" w="4994">
                    <a:moveTo>
                      <a:pt x="236" y="1"/>
                    </a:moveTo>
                    <a:cubicBezTo>
                      <a:pt x="193" y="1"/>
                      <a:pt x="151" y="10"/>
                      <a:pt x="118" y="29"/>
                    </a:cubicBezTo>
                    <a:lnTo>
                      <a:pt x="67" y="59"/>
                    </a:lnTo>
                    <a:cubicBezTo>
                      <a:pt x="0" y="96"/>
                      <a:pt x="2" y="158"/>
                      <a:pt x="67" y="195"/>
                    </a:cubicBezTo>
                    <a:lnTo>
                      <a:pt x="4641" y="2836"/>
                    </a:lnTo>
                    <a:cubicBezTo>
                      <a:pt x="4673" y="2854"/>
                      <a:pt x="4716" y="2864"/>
                      <a:pt x="4758" y="2864"/>
                    </a:cubicBezTo>
                    <a:cubicBezTo>
                      <a:pt x="4801" y="2864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4" y="2768"/>
                      <a:pt x="4992" y="2706"/>
                      <a:pt x="4928" y="2669"/>
                    </a:cubicBezTo>
                    <a:lnTo>
                      <a:pt x="355" y="29"/>
                    </a:lnTo>
                    <a:cubicBezTo>
                      <a:pt x="322" y="10"/>
                      <a:pt x="279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5429612" y="3816884"/>
                <a:ext cx="634712" cy="364014"/>
              </a:xfrm>
              <a:custGeom>
                <a:rect b="b" l="l" r="r" t="t"/>
                <a:pathLst>
                  <a:path extrusionOk="0" h="2864" w="4994">
                    <a:moveTo>
                      <a:pt x="236" y="1"/>
                    </a:moveTo>
                    <a:cubicBezTo>
                      <a:pt x="193" y="1"/>
                      <a:pt x="151" y="10"/>
                      <a:pt x="119" y="29"/>
                    </a:cubicBezTo>
                    <a:lnTo>
                      <a:pt x="67" y="59"/>
                    </a:lnTo>
                    <a:cubicBezTo>
                      <a:pt x="1" y="96"/>
                      <a:pt x="2" y="158"/>
                      <a:pt x="67" y="195"/>
                    </a:cubicBezTo>
                    <a:lnTo>
                      <a:pt x="4641" y="2836"/>
                    </a:lnTo>
                    <a:cubicBezTo>
                      <a:pt x="4674" y="2854"/>
                      <a:pt x="4716" y="2864"/>
                      <a:pt x="4759" y="2864"/>
                    </a:cubicBezTo>
                    <a:cubicBezTo>
                      <a:pt x="4802" y="2864"/>
                      <a:pt x="4845" y="2854"/>
                      <a:pt x="4878" y="2836"/>
                    </a:cubicBezTo>
                    <a:lnTo>
                      <a:pt x="4929" y="2806"/>
                    </a:lnTo>
                    <a:cubicBezTo>
                      <a:pt x="4993" y="2768"/>
                      <a:pt x="4992" y="2706"/>
                      <a:pt x="4928" y="2669"/>
                    </a:cubicBezTo>
                    <a:lnTo>
                      <a:pt x="355" y="29"/>
                    </a:lnTo>
                    <a:cubicBezTo>
                      <a:pt x="322" y="10"/>
                      <a:pt x="279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5110223" y="4002450"/>
                <a:ext cx="634712" cy="364014"/>
              </a:xfrm>
              <a:custGeom>
                <a:rect b="b" l="l" r="r" t="t"/>
                <a:pathLst>
                  <a:path extrusionOk="0" h="2864" w="4994">
                    <a:moveTo>
                      <a:pt x="235" y="0"/>
                    </a:moveTo>
                    <a:cubicBezTo>
                      <a:pt x="192" y="0"/>
                      <a:pt x="149" y="9"/>
                      <a:pt x="116" y="28"/>
                    </a:cubicBezTo>
                    <a:lnTo>
                      <a:pt x="65" y="58"/>
                    </a:lnTo>
                    <a:cubicBezTo>
                      <a:pt x="1" y="97"/>
                      <a:pt x="2" y="157"/>
                      <a:pt x="66" y="195"/>
                    </a:cubicBezTo>
                    <a:lnTo>
                      <a:pt x="4641" y="2836"/>
                    </a:lnTo>
                    <a:cubicBezTo>
                      <a:pt x="4673" y="2855"/>
                      <a:pt x="4716" y="2864"/>
                      <a:pt x="4759" y="2864"/>
                    </a:cubicBezTo>
                    <a:cubicBezTo>
                      <a:pt x="4801" y="2864"/>
                      <a:pt x="4844" y="2855"/>
                      <a:pt x="4876" y="2836"/>
                    </a:cubicBezTo>
                    <a:lnTo>
                      <a:pt x="4928" y="2806"/>
                    </a:lnTo>
                    <a:cubicBezTo>
                      <a:pt x="4993" y="2767"/>
                      <a:pt x="4992" y="2707"/>
                      <a:pt x="4927" y="2668"/>
                    </a:cubicBezTo>
                    <a:lnTo>
                      <a:pt x="353" y="28"/>
                    </a:lnTo>
                    <a:cubicBezTo>
                      <a:pt x="320" y="9"/>
                      <a:pt x="27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5606020" y="3714442"/>
                <a:ext cx="634712" cy="364014"/>
              </a:xfrm>
              <a:custGeom>
                <a:rect b="b" l="l" r="r" t="t"/>
                <a:pathLst>
                  <a:path extrusionOk="0" h="2864" w="4994">
                    <a:moveTo>
                      <a:pt x="235" y="1"/>
                    </a:moveTo>
                    <a:cubicBezTo>
                      <a:pt x="192" y="1"/>
                      <a:pt x="149" y="10"/>
                      <a:pt x="117" y="29"/>
                    </a:cubicBezTo>
                    <a:lnTo>
                      <a:pt x="65" y="59"/>
                    </a:lnTo>
                    <a:cubicBezTo>
                      <a:pt x="1" y="97"/>
                      <a:pt x="2" y="158"/>
                      <a:pt x="66" y="195"/>
                    </a:cubicBezTo>
                    <a:lnTo>
                      <a:pt x="4641" y="2836"/>
                    </a:lnTo>
                    <a:cubicBezTo>
                      <a:pt x="4674" y="2854"/>
                      <a:pt x="4716" y="2863"/>
                      <a:pt x="4759" y="2863"/>
                    </a:cubicBezTo>
                    <a:cubicBezTo>
                      <a:pt x="4801" y="2863"/>
                      <a:pt x="4844" y="2854"/>
                      <a:pt x="4877" y="2836"/>
                    </a:cubicBezTo>
                    <a:lnTo>
                      <a:pt x="4928" y="2806"/>
                    </a:lnTo>
                    <a:cubicBezTo>
                      <a:pt x="4993" y="2768"/>
                      <a:pt x="4992" y="2706"/>
                      <a:pt x="4927" y="2669"/>
                    </a:cubicBezTo>
                    <a:lnTo>
                      <a:pt x="353" y="29"/>
                    </a:lnTo>
                    <a:cubicBezTo>
                      <a:pt x="320" y="10"/>
                      <a:pt x="277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694224" y="3663220"/>
                <a:ext cx="634585" cy="364014"/>
              </a:xfrm>
              <a:custGeom>
                <a:rect b="b" l="l" r="r" t="t"/>
                <a:pathLst>
                  <a:path extrusionOk="0" h="2864" w="4993">
                    <a:moveTo>
                      <a:pt x="234" y="1"/>
                    </a:moveTo>
                    <a:cubicBezTo>
                      <a:pt x="192" y="1"/>
                      <a:pt x="149" y="10"/>
                      <a:pt x="116" y="29"/>
                    </a:cubicBezTo>
                    <a:lnTo>
                      <a:pt x="64" y="59"/>
                    </a:lnTo>
                    <a:cubicBezTo>
                      <a:pt x="0" y="97"/>
                      <a:pt x="1" y="158"/>
                      <a:pt x="66" y="195"/>
                    </a:cubicBezTo>
                    <a:lnTo>
                      <a:pt x="4640" y="2836"/>
                    </a:lnTo>
                    <a:cubicBezTo>
                      <a:pt x="4673" y="2854"/>
                      <a:pt x="4716" y="2863"/>
                      <a:pt x="4759" y="2863"/>
                    </a:cubicBezTo>
                    <a:cubicBezTo>
                      <a:pt x="4801" y="2863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3" y="2767"/>
                      <a:pt x="4992" y="2706"/>
                      <a:pt x="4927" y="2669"/>
                    </a:cubicBezTo>
                    <a:lnTo>
                      <a:pt x="353" y="29"/>
                    </a:lnTo>
                    <a:cubicBezTo>
                      <a:pt x="320" y="10"/>
                      <a:pt x="277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28"/>
            <p:cNvGrpSpPr/>
            <p:nvPr/>
          </p:nvGrpSpPr>
          <p:grpSpPr>
            <a:xfrm>
              <a:off x="1024129" y="4665183"/>
              <a:ext cx="589931" cy="374770"/>
              <a:chOff x="5896814" y="4060662"/>
              <a:chExt cx="821288" cy="521745"/>
            </a:xfrm>
          </p:grpSpPr>
          <p:sp>
            <p:nvSpPr>
              <p:cNvPr id="1025" name="Google Shape;1025;p28"/>
              <p:cNvSpPr/>
              <p:nvPr/>
            </p:nvSpPr>
            <p:spPr>
              <a:xfrm>
                <a:off x="5951592" y="4107435"/>
                <a:ext cx="766510" cy="474973"/>
              </a:xfrm>
              <a:custGeom>
                <a:rect b="b" l="l" r="r" t="t"/>
                <a:pathLst>
                  <a:path extrusionOk="0" h="3737" w="6031">
                    <a:moveTo>
                      <a:pt x="5593" y="0"/>
                    </a:moveTo>
                    <a:cubicBezTo>
                      <a:pt x="5528" y="0"/>
                      <a:pt x="5464" y="16"/>
                      <a:pt x="5410" y="47"/>
                    </a:cubicBezTo>
                    <a:lnTo>
                      <a:pt x="395" y="3069"/>
                    </a:lnTo>
                    <a:lnTo>
                      <a:pt x="110" y="3524"/>
                    </a:lnTo>
                    <a:lnTo>
                      <a:pt x="18" y="3670"/>
                    </a:lnTo>
                    <a:cubicBezTo>
                      <a:pt x="1" y="3698"/>
                      <a:pt x="32" y="3736"/>
                      <a:pt x="70" y="3736"/>
                    </a:cubicBezTo>
                    <a:cubicBezTo>
                      <a:pt x="73" y="3736"/>
                      <a:pt x="75" y="3736"/>
                      <a:pt x="77" y="3736"/>
                    </a:cubicBezTo>
                    <a:lnTo>
                      <a:pt x="232" y="3713"/>
                    </a:lnTo>
                    <a:lnTo>
                      <a:pt x="886" y="3620"/>
                    </a:lnTo>
                    <a:lnTo>
                      <a:pt x="5602" y="780"/>
                    </a:lnTo>
                    <a:lnTo>
                      <a:pt x="5902" y="599"/>
                    </a:lnTo>
                    <a:cubicBezTo>
                      <a:pt x="5979" y="553"/>
                      <a:pt x="6022" y="480"/>
                      <a:pt x="6028" y="399"/>
                    </a:cubicBezTo>
                    <a:cubicBezTo>
                      <a:pt x="6031" y="358"/>
                      <a:pt x="6026" y="318"/>
                      <a:pt x="6011" y="277"/>
                    </a:cubicBezTo>
                    <a:cubicBezTo>
                      <a:pt x="5996" y="234"/>
                      <a:pt x="5971" y="193"/>
                      <a:pt x="5937" y="155"/>
                    </a:cubicBezTo>
                    <a:cubicBezTo>
                      <a:pt x="5902" y="116"/>
                      <a:pt x="5860" y="85"/>
                      <a:pt x="5816" y="59"/>
                    </a:cubicBezTo>
                    <a:cubicBezTo>
                      <a:pt x="5747" y="20"/>
                      <a:pt x="5669" y="0"/>
                      <a:pt x="5593" y="0"/>
                    </a:cubicBez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5959980" y="4060662"/>
                <a:ext cx="742616" cy="477896"/>
              </a:xfrm>
              <a:custGeom>
                <a:rect b="b" l="l" r="r" t="t"/>
                <a:pathLst>
                  <a:path extrusionOk="0" h="3760" w="5843">
                    <a:moveTo>
                      <a:pt x="5496" y="1"/>
                    </a:moveTo>
                    <a:cubicBezTo>
                      <a:pt x="5436" y="1"/>
                      <a:pt x="5376" y="16"/>
                      <a:pt x="5321" y="49"/>
                    </a:cubicBezTo>
                    <a:lnTo>
                      <a:pt x="1" y="3164"/>
                    </a:lnTo>
                    <a:lnTo>
                      <a:pt x="273" y="3246"/>
                    </a:lnTo>
                    <a:lnTo>
                      <a:pt x="453" y="3300"/>
                    </a:lnTo>
                    <a:lnTo>
                      <a:pt x="411" y="3482"/>
                    </a:lnTo>
                    <a:lnTo>
                      <a:pt x="349" y="3760"/>
                    </a:lnTo>
                    <a:lnTo>
                      <a:pt x="349" y="3760"/>
                    </a:lnTo>
                    <a:lnTo>
                      <a:pt x="5670" y="644"/>
                    </a:lnTo>
                    <a:cubicBezTo>
                      <a:pt x="5753" y="596"/>
                      <a:pt x="5807" y="519"/>
                      <a:pt x="5831" y="432"/>
                    </a:cubicBezTo>
                    <a:cubicBezTo>
                      <a:pt x="5841" y="391"/>
                      <a:pt x="5843" y="346"/>
                      <a:pt x="5838" y="303"/>
                    </a:cubicBezTo>
                    <a:cubicBezTo>
                      <a:pt x="5832" y="257"/>
                      <a:pt x="5817" y="214"/>
                      <a:pt x="5793" y="172"/>
                    </a:cubicBezTo>
                    <a:cubicBezTo>
                      <a:pt x="5769" y="130"/>
                      <a:pt x="5737" y="95"/>
                      <a:pt x="5700" y="68"/>
                    </a:cubicBezTo>
                    <a:cubicBezTo>
                      <a:pt x="5641" y="24"/>
                      <a:pt x="5569" y="1"/>
                      <a:pt x="5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5896814" y="4462933"/>
                <a:ext cx="120740" cy="89351"/>
              </a:xfrm>
              <a:custGeom>
                <a:rect b="b" l="l" r="r" t="t"/>
                <a:pathLst>
                  <a:path extrusionOk="0" h="703" w="950">
                    <a:moveTo>
                      <a:pt x="499" y="0"/>
                    </a:moveTo>
                    <a:lnTo>
                      <a:pt x="139" y="479"/>
                    </a:lnTo>
                    <a:lnTo>
                      <a:pt x="24" y="631"/>
                    </a:lnTo>
                    <a:cubicBezTo>
                      <a:pt x="0" y="661"/>
                      <a:pt x="22" y="703"/>
                      <a:pt x="59" y="703"/>
                    </a:cubicBezTo>
                    <a:cubicBezTo>
                      <a:pt x="61" y="703"/>
                      <a:pt x="63" y="702"/>
                      <a:pt x="65" y="702"/>
                    </a:cubicBezTo>
                    <a:lnTo>
                      <a:pt x="215" y="681"/>
                    </a:lnTo>
                    <a:lnTo>
                      <a:pt x="847" y="595"/>
                    </a:lnTo>
                    <a:lnTo>
                      <a:pt x="950" y="136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5896814" y="4522798"/>
                <a:ext cx="44610" cy="29360"/>
              </a:xfrm>
              <a:custGeom>
                <a:rect b="b" l="l" r="r" t="t"/>
                <a:pathLst>
                  <a:path extrusionOk="0" h="231" w="351">
                    <a:moveTo>
                      <a:pt x="309" y="1"/>
                    </a:moveTo>
                    <a:cubicBezTo>
                      <a:pt x="309" y="1"/>
                      <a:pt x="308" y="1"/>
                      <a:pt x="308" y="1"/>
                    </a:cubicBezTo>
                    <a:cubicBezTo>
                      <a:pt x="261" y="3"/>
                      <a:pt x="199" y="4"/>
                      <a:pt x="139" y="6"/>
                    </a:cubicBezTo>
                    <a:lnTo>
                      <a:pt x="24" y="159"/>
                    </a:lnTo>
                    <a:cubicBezTo>
                      <a:pt x="0" y="189"/>
                      <a:pt x="22" y="230"/>
                      <a:pt x="59" y="230"/>
                    </a:cubicBezTo>
                    <a:cubicBezTo>
                      <a:pt x="61" y="230"/>
                      <a:pt x="63" y="230"/>
                      <a:pt x="65" y="230"/>
                    </a:cubicBezTo>
                    <a:lnTo>
                      <a:pt x="215" y="209"/>
                    </a:lnTo>
                    <a:lnTo>
                      <a:pt x="335" y="54"/>
                    </a:lnTo>
                    <a:cubicBezTo>
                      <a:pt x="351" y="32"/>
                      <a:pt x="336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5994804" y="4069305"/>
                <a:ext cx="707411" cy="433919"/>
              </a:xfrm>
              <a:custGeom>
                <a:rect b="b" l="l" r="r" t="t"/>
                <a:pathLst>
                  <a:path extrusionOk="0" h="3414" w="5566">
                    <a:moveTo>
                      <a:pt x="5427" y="0"/>
                    </a:moveTo>
                    <a:lnTo>
                      <a:pt x="1" y="3178"/>
                    </a:lnTo>
                    <a:lnTo>
                      <a:pt x="180" y="3232"/>
                    </a:lnTo>
                    <a:lnTo>
                      <a:pt x="138" y="3414"/>
                    </a:lnTo>
                    <a:lnTo>
                      <a:pt x="138" y="3414"/>
                    </a:lnTo>
                    <a:lnTo>
                      <a:pt x="5566" y="236"/>
                    </a:lnTo>
                    <a:cubicBezTo>
                      <a:pt x="5559" y="191"/>
                      <a:pt x="5545" y="146"/>
                      <a:pt x="5520" y="104"/>
                    </a:cubicBezTo>
                    <a:cubicBezTo>
                      <a:pt x="5496" y="62"/>
                      <a:pt x="5464" y="27"/>
                      <a:pt x="5427" y="0"/>
                    </a:cubicBezTo>
                    <a:close/>
                  </a:path>
                </a:pathLst>
              </a:custGeom>
              <a:solidFill>
                <a:srgbClr val="F9F9F9">
                  <a:alpha val="6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6595836" y="4060662"/>
                <a:ext cx="106760" cy="105493"/>
              </a:xfrm>
              <a:custGeom>
                <a:rect b="b" l="l" r="r" t="t"/>
                <a:pathLst>
                  <a:path extrusionOk="0" h="830" w="840">
                    <a:moveTo>
                      <a:pt x="493" y="1"/>
                    </a:moveTo>
                    <a:cubicBezTo>
                      <a:pt x="433" y="1"/>
                      <a:pt x="373" y="16"/>
                      <a:pt x="318" y="49"/>
                    </a:cubicBezTo>
                    <a:lnTo>
                      <a:pt x="1" y="235"/>
                    </a:lnTo>
                    <a:lnTo>
                      <a:pt x="1" y="235"/>
                    </a:lnTo>
                    <a:cubicBezTo>
                      <a:pt x="25" y="221"/>
                      <a:pt x="49" y="214"/>
                      <a:pt x="75" y="214"/>
                    </a:cubicBezTo>
                    <a:cubicBezTo>
                      <a:pt x="298" y="214"/>
                      <a:pt x="558" y="706"/>
                      <a:pt x="349" y="830"/>
                    </a:cubicBezTo>
                    <a:lnTo>
                      <a:pt x="667" y="644"/>
                    </a:lnTo>
                    <a:cubicBezTo>
                      <a:pt x="750" y="596"/>
                      <a:pt x="804" y="519"/>
                      <a:pt x="828" y="432"/>
                    </a:cubicBezTo>
                    <a:cubicBezTo>
                      <a:pt x="838" y="391"/>
                      <a:pt x="840" y="346"/>
                      <a:pt x="835" y="303"/>
                    </a:cubicBezTo>
                    <a:cubicBezTo>
                      <a:pt x="829" y="257"/>
                      <a:pt x="814" y="214"/>
                      <a:pt x="790" y="172"/>
                    </a:cubicBezTo>
                    <a:cubicBezTo>
                      <a:pt x="766" y="130"/>
                      <a:pt x="734" y="95"/>
                      <a:pt x="697" y="68"/>
                    </a:cubicBezTo>
                    <a:cubicBezTo>
                      <a:pt x="638" y="24"/>
                      <a:pt x="566" y="1"/>
                      <a:pt x="4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9"/>
          <p:cNvSpPr/>
          <p:nvPr/>
        </p:nvSpPr>
        <p:spPr>
          <a:xfrm>
            <a:off x="-14275" y="0"/>
            <a:ext cx="458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29"/>
          <p:cNvGrpSpPr/>
          <p:nvPr/>
        </p:nvGrpSpPr>
        <p:grpSpPr>
          <a:xfrm>
            <a:off x="7615744" y="283633"/>
            <a:ext cx="588080" cy="705347"/>
            <a:chOff x="5669400" y="1064425"/>
            <a:chExt cx="169725" cy="203575"/>
          </a:xfrm>
        </p:grpSpPr>
        <p:sp>
          <p:nvSpPr>
            <p:cNvPr id="1034" name="Google Shape;1034;p29"/>
            <p:cNvSpPr/>
            <p:nvPr/>
          </p:nvSpPr>
          <p:spPr>
            <a:xfrm>
              <a:off x="5754725" y="1234375"/>
              <a:ext cx="19700" cy="29850"/>
            </a:xfrm>
            <a:custGeom>
              <a:rect b="b" l="l" r="r" t="t"/>
              <a:pathLst>
                <a:path extrusionOk="0" h="1194" w="788">
                  <a:moveTo>
                    <a:pt x="788" y="0"/>
                  </a:moveTo>
                  <a:lnTo>
                    <a:pt x="136" y="379"/>
                  </a:lnTo>
                  <a:lnTo>
                    <a:pt x="0" y="1194"/>
                  </a:lnTo>
                  <a:lnTo>
                    <a:pt x="652" y="813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5669450" y="1107425"/>
              <a:ext cx="35725" cy="16550"/>
            </a:xfrm>
            <a:custGeom>
              <a:rect b="b" l="l" r="r" t="t"/>
              <a:pathLst>
                <a:path extrusionOk="0" h="662" w="1429">
                  <a:moveTo>
                    <a:pt x="654" y="1"/>
                  </a:moveTo>
                  <a:lnTo>
                    <a:pt x="1" y="381"/>
                  </a:lnTo>
                  <a:lnTo>
                    <a:pt x="774" y="661"/>
                  </a:lnTo>
                  <a:lnTo>
                    <a:pt x="1428" y="281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5745950" y="1193500"/>
              <a:ext cx="36175" cy="13350"/>
            </a:xfrm>
            <a:custGeom>
              <a:rect b="b" l="l" r="r" t="t"/>
              <a:pathLst>
                <a:path extrusionOk="0" h="534" w="1447">
                  <a:moveTo>
                    <a:pt x="1447" y="78"/>
                  </a:moveTo>
                  <a:lnTo>
                    <a:pt x="1445" y="79"/>
                  </a:lnTo>
                  <a:lnTo>
                    <a:pt x="1445" y="79"/>
                  </a:lnTo>
                  <a:cubicBezTo>
                    <a:pt x="1445" y="79"/>
                    <a:pt x="1446" y="78"/>
                    <a:pt x="1447" y="78"/>
                  </a:cubicBezTo>
                  <a:close/>
                  <a:moveTo>
                    <a:pt x="653" y="0"/>
                  </a:moveTo>
                  <a:lnTo>
                    <a:pt x="1" y="381"/>
                  </a:lnTo>
                  <a:cubicBezTo>
                    <a:pt x="180" y="484"/>
                    <a:pt x="350" y="533"/>
                    <a:pt x="501" y="533"/>
                  </a:cubicBezTo>
                  <a:cubicBezTo>
                    <a:pt x="609" y="533"/>
                    <a:pt x="708" y="507"/>
                    <a:pt x="793" y="458"/>
                  </a:cubicBezTo>
                  <a:lnTo>
                    <a:pt x="1445" y="79"/>
                  </a:lnTo>
                  <a:lnTo>
                    <a:pt x="1445" y="79"/>
                  </a:lnTo>
                  <a:cubicBezTo>
                    <a:pt x="1360" y="128"/>
                    <a:pt x="1262" y="153"/>
                    <a:pt x="1154" y="153"/>
                  </a:cubicBezTo>
                  <a:cubicBezTo>
                    <a:pt x="1004" y="153"/>
                    <a:pt x="833" y="104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5718225" y="1127525"/>
              <a:ext cx="44150" cy="75500"/>
            </a:xfrm>
            <a:custGeom>
              <a:rect b="b" l="l" r="r" t="t"/>
              <a:pathLst>
                <a:path extrusionOk="0" h="3020" w="1766">
                  <a:moveTo>
                    <a:pt x="980" y="1"/>
                  </a:moveTo>
                  <a:cubicBezTo>
                    <a:pt x="979" y="1"/>
                    <a:pt x="979" y="2"/>
                    <a:pt x="978" y="2"/>
                  </a:cubicBezTo>
                  <a:lnTo>
                    <a:pt x="978" y="2"/>
                  </a:lnTo>
                  <a:lnTo>
                    <a:pt x="980" y="1"/>
                  </a:lnTo>
                  <a:close/>
                  <a:moveTo>
                    <a:pt x="978" y="2"/>
                  </a:moveTo>
                  <a:lnTo>
                    <a:pt x="326" y="380"/>
                  </a:lnTo>
                  <a:cubicBezTo>
                    <a:pt x="125" y="497"/>
                    <a:pt x="1" y="743"/>
                    <a:pt x="3" y="1094"/>
                  </a:cubicBezTo>
                  <a:cubicBezTo>
                    <a:pt x="0" y="1802"/>
                    <a:pt x="497" y="2664"/>
                    <a:pt x="1112" y="3020"/>
                  </a:cubicBezTo>
                  <a:lnTo>
                    <a:pt x="1765" y="2639"/>
                  </a:lnTo>
                  <a:cubicBezTo>
                    <a:pt x="1149" y="2285"/>
                    <a:pt x="652" y="1422"/>
                    <a:pt x="655" y="715"/>
                  </a:cubicBezTo>
                  <a:cubicBezTo>
                    <a:pt x="655" y="365"/>
                    <a:pt x="779" y="118"/>
                    <a:pt x="97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5795100" y="1226500"/>
              <a:ext cx="27650" cy="34500"/>
            </a:xfrm>
            <a:custGeom>
              <a:rect b="b" l="l" r="r" t="t"/>
              <a:pathLst>
                <a:path extrusionOk="0" h="1380" w="1106">
                  <a:moveTo>
                    <a:pt x="654" y="1"/>
                  </a:moveTo>
                  <a:lnTo>
                    <a:pt x="1" y="380"/>
                  </a:lnTo>
                  <a:lnTo>
                    <a:pt x="453" y="1380"/>
                  </a:lnTo>
                  <a:lnTo>
                    <a:pt x="1105" y="100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5698050" y="1064425"/>
              <a:ext cx="32625" cy="31700"/>
            </a:xfrm>
            <a:custGeom>
              <a:rect b="b" l="l" r="r" t="t"/>
              <a:pathLst>
                <a:path extrusionOk="0" h="1268" w="1305">
                  <a:moveTo>
                    <a:pt x="653" y="0"/>
                  </a:moveTo>
                  <a:lnTo>
                    <a:pt x="1" y="380"/>
                  </a:lnTo>
                  <a:lnTo>
                    <a:pt x="652" y="1267"/>
                  </a:lnTo>
                  <a:lnTo>
                    <a:pt x="1304" y="889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5795150" y="1208525"/>
              <a:ext cx="24575" cy="27475"/>
            </a:xfrm>
            <a:custGeom>
              <a:rect b="b" l="l" r="r" t="t"/>
              <a:pathLst>
                <a:path extrusionOk="0" h="1099" w="983">
                  <a:moveTo>
                    <a:pt x="982" y="1"/>
                  </a:moveTo>
                  <a:lnTo>
                    <a:pt x="328" y="380"/>
                  </a:lnTo>
                  <a:cubicBezTo>
                    <a:pt x="267" y="676"/>
                    <a:pt x="156" y="916"/>
                    <a:pt x="1" y="1098"/>
                  </a:cubicBezTo>
                  <a:lnTo>
                    <a:pt x="653" y="718"/>
                  </a:lnTo>
                  <a:cubicBezTo>
                    <a:pt x="809" y="536"/>
                    <a:pt x="921" y="296"/>
                    <a:pt x="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5714325" y="1086125"/>
              <a:ext cx="36075" cy="11925"/>
            </a:xfrm>
            <a:custGeom>
              <a:rect b="b" l="l" r="r" t="t"/>
              <a:pathLst>
                <a:path extrusionOk="0" h="477" w="1443">
                  <a:moveTo>
                    <a:pt x="884" y="0"/>
                  </a:moveTo>
                  <a:cubicBezTo>
                    <a:pt x="805" y="0"/>
                    <a:pt x="727" y="7"/>
                    <a:pt x="653" y="20"/>
                  </a:cubicBezTo>
                  <a:lnTo>
                    <a:pt x="1" y="399"/>
                  </a:lnTo>
                  <a:cubicBezTo>
                    <a:pt x="74" y="386"/>
                    <a:pt x="151" y="380"/>
                    <a:pt x="230" y="380"/>
                  </a:cubicBezTo>
                  <a:cubicBezTo>
                    <a:pt x="405" y="380"/>
                    <a:pt x="593" y="412"/>
                    <a:pt x="790" y="477"/>
                  </a:cubicBezTo>
                  <a:lnTo>
                    <a:pt x="1443" y="97"/>
                  </a:lnTo>
                  <a:cubicBezTo>
                    <a:pt x="1247" y="32"/>
                    <a:pt x="105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5795275" y="1153150"/>
              <a:ext cx="24475" cy="36875"/>
            </a:xfrm>
            <a:custGeom>
              <a:rect b="b" l="l" r="r" t="t"/>
              <a:pathLst>
                <a:path extrusionOk="0" h="1475" w="979">
                  <a:moveTo>
                    <a:pt x="653" y="0"/>
                  </a:moveTo>
                  <a:lnTo>
                    <a:pt x="1" y="379"/>
                  </a:lnTo>
                  <a:cubicBezTo>
                    <a:pt x="156" y="741"/>
                    <a:pt x="267" y="1113"/>
                    <a:pt x="326" y="1475"/>
                  </a:cubicBezTo>
                  <a:lnTo>
                    <a:pt x="978" y="1095"/>
                  </a:lnTo>
                  <a:cubicBezTo>
                    <a:pt x="921" y="734"/>
                    <a:pt x="808" y="362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5758425" y="1102625"/>
              <a:ext cx="36100" cy="30300"/>
            </a:xfrm>
            <a:custGeom>
              <a:rect b="b" l="l" r="r" t="t"/>
              <a:pathLst>
                <a:path extrusionOk="0" h="1212" w="1444">
                  <a:moveTo>
                    <a:pt x="654" y="1"/>
                  </a:moveTo>
                  <a:lnTo>
                    <a:pt x="0" y="380"/>
                  </a:lnTo>
                  <a:cubicBezTo>
                    <a:pt x="287" y="616"/>
                    <a:pt x="553" y="899"/>
                    <a:pt x="790" y="1212"/>
                  </a:cubicBezTo>
                  <a:lnTo>
                    <a:pt x="1444" y="833"/>
                  </a:lnTo>
                  <a:cubicBezTo>
                    <a:pt x="1207" y="518"/>
                    <a:pt x="940" y="235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5822725" y="1195600"/>
              <a:ext cx="16400" cy="29425"/>
            </a:xfrm>
            <a:custGeom>
              <a:rect b="b" l="l" r="r" t="t"/>
              <a:pathLst>
                <a:path extrusionOk="0" h="1177" w="656">
                  <a:moveTo>
                    <a:pt x="655" y="1"/>
                  </a:moveTo>
                  <a:lnTo>
                    <a:pt x="3" y="379"/>
                  </a:lnTo>
                  <a:lnTo>
                    <a:pt x="0" y="1176"/>
                  </a:lnTo>
                  <a:lnTo>
                    <a:pt x="654" y="79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5803425" y="1180525"/>
              <a:ext cx="35700" cy="24575"/>
            </a:xfrm>
            <a:custGeom>
              <a:rect b="b" l="l" r="r" t="t"/>
              <a:pathLst>
                <a:path extrusionOk="0" h="983" w="1428">
                  <a:moveTo>
                    <a:pt x="653" y="0"/>
                  </a:moveTo>
                  <a:lnTo>
                    <a:pt x="0" y="380"/>
                  </a:lnTo>
                  <a:lnTo>
                    <a:pt x="775" y="982"/>
                  </a:lnTo>
                  <a:lnTo>
                    <a:pt x="1427" y="6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5737475" y="1068300"/>
              <a:ext cx="33700" cy="19525"/>
            </a:xfrm>
            <a:custGeom>
              <a:rect b="b" l="l" r="r" t="t"/>
              <a:pathLst>
                <a:path extrusionOk="0" h="781" w="1348">
                  <a:moveTo>
                    <a:pt x="654" y="0"/>
                  </a:moveTo>
                  <a:lnTo>
                    <a:pt x="1" y="380"/>
                  </a:lnTo>
                  <a:lnTo>
                    <a:pt x="695" y="780"/>
                  </a:lnTo>
                  <a:lnTo>
                    <a:pt x="1348" y="40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5754850" y="1078325"/>
              <a:ext cx="19950" cy="33800"/>
            </a:xfrm>
            <a:custGeom>
              <a:rect b="b" l="l" r="r" t="t"/>
              <a:pathLst>
                <a:path extrusionOk="0" h="1352" w="798">
                  <a:moveTo>
                    <a:pt x="653" y="0"/>
                  </a:moveTo>
                  <a:lnTo>
                    <a:pt x="0" y="379"/>
                  </a:lnTo>
                  <a:lnTo>
                    <a:pt x="143" y="1352"/>
                  </a:lnTo>
                  <a:lnTo>
                    <a:pt x="797" y="97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5795275" y="1140900"/>
              <a:ext cx="27550" cy="21750"/>
            </a:xfrm>
            <a:custGeom>
              <a:rect b="b" l="l" r="r" t="t"/>
              <a:pathLst>
                <a:path extrusionOk="0" h="870" w="1102">
                  <a:moveTo>
                    <a:pt x="1101" y="0"/>
                  </a:moveTo>
                  <a:lnTo>
                    <a:pt x="447" y="378"/>
                  </a:lnTo>
                  <a:lnTo>
                    <a:pt x="1" y="869"/>
                  </a:lnTo>
                  <a:lnTo>
                    <a:pt x="654" y="49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5778150" y="1119700"/>
              <a:ext cx="32425" cy="13225"/>
            </a:xfrm>
            <a:custGeom>
              <a:rect b="b" l="l" r="r" t="t"/>
              <a:pathLst>
                <a:path extrusionOk="0" h="529" w="1297">
                  <a:moveTo>
                    <a:pt x="1297" y="1"/>
                  </a:moveTo>
                  <a:lnTo>
                    <a:pt x="653" y="150"/>
                  </a:lnTo>
                  <a:lnTo>
                    <a:pt x="1" y="529"/>
                  </a:lnTo>
                  <a:lnTo>
                    <a:pt x="644" y="37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5669400" y="1073900"/>
              <a:ext cx="153450" cy="194100"/>
            </a:xfrm>
            <a:custGeom>
              <a:rect b="b" l="l" r="r" t="t"/>
              <a:pathLst>
                <a:path extrusionOk="0" h="7764" w="6138">
                  <a:moveTo>
                    <a:pt x="2573" y="2451"/>
                  </a:moveTo>
                  <a:cubicBezTo>
                    <a:pt x="2723" y="2451"/>
                    <a:pt x="2893" y="2500"/>
                    <a:pt x="3072" y="2604"/>
                  </a:cubicBezTo>
                  <a:cubicBezTo>
                    <a:pt x="3687" y="2959"/>
                    <a:pt x="4184" y="3820"/>
                    <a:pt x="4181" y="4526"/>
                  </a:cubicBezTo>
                  <a:cubicBezTo>
                    <a:pt x="4180" y="5027"/>
                    <a:pt x="3928" y="5317"/>
                    <a:pt x="3563" y="5317"/>
                  </a:cubicBezTo>
                  <a:cubicBezTo>
                    <a:pt x="3412" y="5317"/>
                    <a:pt x="3243" y="5268"/>
                    <a:pt x="3064" y="5165"/>
                  </a:cubicBezTo>
                  <a:cubicBezTo>
                    <a:pt x="2449" y="4809"/>
                    <a:pt x="1952" y="3946"/>
                    <a:pt x="1954" y="3241"/>
                  </a:cubicBezTo>
                  <a:cubicBezTo>
                    <a:pt x="1956" y="2741"/>
                    <a:pt x="2208" y="2451"/>
                    <a:pt x="2573" y="2451"/>
                  </a:cubicBezTo>
                  <a:close/>
                  <a:moveTo>
                    <a:pt x="1147" y="0"/>
                  </a:moveTo>
                  <a:lnTo>
                    <a:pt x="655" y="284"/>
                  </a:lnTo>
                  <a:lnTo>
                    <a:pt x="1107" y="1284"/>
                  </a:lnTo>
                  <a:cubicBezTo>
                    <a:pt x="952" y="1466"/>
                    <a:pt x="840" y="1708"/>
                    <a:pt x="778" y="2002"/>
                  </a:cubicBezTo>
                  <a:lnTo>
                    <a:pt x="4" y="1722"/>
                  </a:lnTo>
                  <a:lnTo>
                    <a:pt x="1" y="2520"/>
                  </a:lnTo>
                  <a:lnTo>
                    <a:pt x="774" y="3119"/>
                  </a:lnTo>
                  <a:cubicBezTo>
                    <a:pt x="833" y="3484"/>
                    <a:pt x="944" y="3854"/>
                    <a:pt x="1099" y="4216"/>
                  </a:cubicBezTo>
                  <a:lnTo>
                    <a:pt x="652" y="4707"/>
                  </a:lnTo>
                  <a:lnTo>
                    <a:pt x="1142" y="5554"/>
                  </a:lnTo>
                  <a:lnTo>
                    <a:pt x="1787" y="5404"/>
                  </a:lnTo>
                  <a:cubicBezTo>
                    <a:pt x="2023" y="5720"/>
                    <a:pt x="2289" y="6003"/>
                    <a:pt x="2576" y="6236"/>
                  </a:cubicBezTo>
                  <a:lnTo>
                    <a:pt x="2718" y="7211"/>
                  </a:lnTo>
                  <a:lnTo>
                    <a:pt x="3413" y="7613"/>
                  </a:lnTo>
                  <a:lnTo>
                    <a:pt x="3549" y="6798"/>
                  </a:lnTo>
                  <a:cubicBezTo>
                    <a:pt x="3747" y="6866"/>
                    <a:pt x="3936" y="6897"/>
                    <a:pt x="4112" y="6897"/>
                  </a:cubicBezTo>
                  <a:cubicBezTo>
                    <a:pt x="4190" y="6897"/>
                    <a:pt x="4266" y="6891"/>
                    <a:pt x="4339" y="6879"/>
                  </a:cubicBezTo>
                  <a:lnTo>
                    <a:pt x="4989" y="7764"/>
                  </a:lnTo>
                  <a:lnTo>
                    <a:pt x="5481" y="7484"/>
                  </a:lnTo>
                  <a:lnTo>
                    <a:pt x="5029" y="6483"/>
                  </a:lnTo>
                  <a:cubicBezTo>
                    <a:pt x="5186" y="6301"/>
                    <a:pt x="5297" y="6061"/>
                    <a:pt x="5358" y="5765"/>
                  </a:cubicBezTo>
                  <a:lnTo>
                    <a:pt x="6133" y="6044"/>
                  </a:lnTo>
                  <a:lnTo>
                    <a:pt x="6137" y="5245"/>
                  </a:lnTo>
                  <a:lnTo>
                    <a:pt x="5362" y="4644"/>
                  </a:lnTo>
                  <a:cubicBezTo>
                    <a:pt x="5304" y="4282"/>
                    <a:pt x="5192" y="3910"/>
                    <a:pt x="5037" y="3548"/>
                  </a:cubicBezTo>
                  <a:lnTo>
                    <a:pt x="5483" y="3057"/>
                  </a:lnTo>
                  <a:lnTo>
                    <a:pt x="4994" y="2210"/>
                  </a:lnTo>
                  <a:lnTo>
                    <a:pt x="4351" y="2360"/>
                  </a:lnTo>
                  <a:cubicBezTo>
                    <a:pt x="4114" y="2046"/>
                    <a:pt x="3848" y="1762"/>
                    <a:pt x="3561" y="1528"/>
                  </a:cubicBezTo>
                  <a:lnTo>
                    <a:pt x="3418" y="555"/>
                  </a:lnTo>
                  <a:lnTo>
                    <a:pt x="2724" y="154"/>
                  </a:lnTo>
                  <a:lnTo>
                    <a:pt x="2588" y="966"/>
                  </a:lnTo>
                  <a:cubicBezTo>
                    <a:pt x="2391" y="901"/>
                    <a:pt x="2203" y="869"/>
                    <a:pt x="2027" y="869"/>
                  </a:cubicBezTo>
                  <a:cubicBezTo>
                    <a:pt x="1948" y="869"/>
                    <a:pt x="1872" y="875"/>
                    <a:pt x="1798" y="888"/>
                  </a:cubicBezTo>
                  <a:lnTo>
                    <a:pt x="1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5794250" y="1119700"/>
              <a:ext cx="28575" cy="30675"/>
            </a:xfrm>
            <a:custGeom>
              <a:rect b="b" l="l" r="r" t="t"/>
              <a:pathLst>
                <a:path extrusionOk="0" h="1227" w="1143">
                  <a:moveTo>
                    <a:pt x="653" y="1"/>
                  </a:moveTo>
                  <a:lnTo>
                    <a:pt x="0" y="379"/>
                  </a:lnTo>
                  <a:lnTo>
                    <a:pt x="488" y="1226"/>
                  </a:lnTo>
                  <a:lnTo>
                    <a:pt x="1142" y="8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29"/>
          <p:cNvGrpSpPr/>
          <p:nvPr/>
        </p:nvGrpSpPr>
        <p:grpSpPr>
          <a:xfrm>
            <a:off x="8061001" y="132242"/>
            <a:ext cx="779488" cy="1349514"/>
            <a:chOff x="4803225" y="428425"/>
            <a:chExt cx="179275" cy="357800"/>
          </a:xfrm>
        </p:grpSpPr>
        <p:sp>
          <p:nvSpPr>
            <p:cNvPr id="1053" name="Google Shape;1053;p29"/>
            <p:cNvSpPr/>
            <p:nvPr/>
          </p:nvSpPr>
          <p:spPr>
            <a:xfrm>
              <a:off x="4803225" y="428425"/>
              <a:ext cx="179275" cy="357800"/>
            </a:xfrm>
            <a:custGeom>
              <a:rect b="b" l="l" r="r" t="t"/>
              <a:pathLst>
                <a:path extrusionOk="0" h="14312" w="7171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828200" y="466050"/>
              <a:ext cx="36850" cy="71200"/>
            </a:xfrm>
            <a:custGeom>
              <a:rect b="b" l="l" r="r" t="t"/>
              <a:pathLst>
                <a:path extrusionOk="0" h="2848" w="1474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4883650" y="498075"/>
              <a:ext cx="80075" cy="53425"/>
            </a:xfrm>
            <a:custGeom>
              <a:rect b="b" l="l" r="r" t="t"/>
              <a:pathLst>
                <a:path extrusionOk="0" h="2137" w="3203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883575" y="515950"/>
              <a:ext cx="80100" cy="53450"/>
            </a:xfrm>
            <a:custGeom>
              <a:rect b="b" l="l" r="r" t="t"/>
              <a:pathLst>
                <a:path extrusionOk="0" h="2138" w="3204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819875" y="532975"/>
              <a:ext cx="143675" cy="90125"/>
            </a:xfrm>
            <a:custGeom>
              <a:rect b="b" l="l" r="r" t="t"/>
              <a:pathLst>
                <a:path extrusionOk="0" h="3605" w="5747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819825" y="550875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819575" y="640350"/>
              <a:ext cx="101875" cy="66025"/>
            </a:xfrm>
            <a:custGeom>
              <a:rect b="b" l="l" r="r" t="t"/>
              <a:pathLst>
                <a:path extrusionOk="0" h="2641" w="4075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819625" y="622475"/>
              <a:ext cx="143650" cy="90100"/>
            </a:xfrm>
            <a:custGeom>
              <a:rect b="b" l="l" r="r" t="t"/>
              <a:pathLst>
                <a:path extrusionOk="0" h="3604" w="5746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819650" y="604550"/>
              <a:ext cx="143650" cy="90125"/>
            </a:xfrm>
            <a:custGeom>
              <a:rect b="b" l="l" r="r" t="t"/>
              <a:pathLst>
                <a:path extrusionOk="0" h="3605" w="5746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4819750" y="586650"/>
              <a:ext cx="143625" cy="90125"/>
            </a:xfrm>
            <a:custGeom>
              <a:rect b="b" l="l" r="r" t="t"/>
              <a:pathLst>
                <a:path extrusionOk="0" h="3605" w="5745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4819775" y="568750"/>
              <a:ext cx="143675" cy="90150"/>
            </a:xfrm>
            <a:custGeom>
              <a:rect b="b" l="l" r="r" t="t"/>
              <a:pathLst>
                <a:path extrusionOk="0" h="3606" w="5747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4883475" y="5517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4883550" y="533875"/>
              <a:ext cx="80100" cy="53400"/>
            </a:xfrm>
            <a:custGeom>
              <a:rect b="b" l="l" r="r" t="t"/>
              <a:pathLst>
                <a:path extrusionOk="0" h="2136" w="3204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29"/>
          <p:cNvGrpSpPr/>
          <p:nvPr/>
        </p:nvGrpSpPr>
        <p:grpSpPr>
          <a:xfrm>
            <a:off x="7665465" y="761549"/>
            <a:ext cx="518124" cy="748925"/>
            <a:chOff x="5662350" y="480425"/>
            <a:chExt cx="122225" cy="176675"/>
          </a:xfrm>
        </p:grpSpPr>
        <p:sp>
          <p:nvSpPr>
            <p:cNvPr id="1067" name="Google Shape;1067;p29"/>
            <p:cNvSpPr/>
            <p:nvPr/>
          </p:nvSpPr>
          <p:spPr>
            <a:xfrm>
              <a:off x="5662350" y="486300"/>
              <a:ext cx="112100" cy="170800"/>
            </a:xfrm>
            <a:custGeom>
              <a:rect b="b" l="l" r="r" t="t"/>
              <a:pathLst>
                <a:path extrusionOk="0" h="6832" w="4484">
                  <a:moveTo>
                    <a:pt x="2046" y="2159"/>
                  </a:moveTo>
                  <a:cubicBezTo>
                    <a:pt x="2092" y="2159"/>
                    <a:pt x="2147" y="2177"/>
                    <a:pt x="2209" y="2213"/>
                  </a:cubicBezTo>
                  <a:lnTo>
                    <a:pt x="2337" y="2287"/>
                  </a:lnTo>
                  <a:lnTo>
                    <a:pt x="2336" y="2539"/>
                  </a:lnTo>
                  <a:lnTo>
                    <a:pt x="2259" y="2492"/>
                  </a:lnTo>
                  <a:cubicBezTo>
                    <a:pt x="2233" y="2478"/>
                    <a:pt x="2211" y="2470"/>
                    <a:pt x="2194" y="2470"/>
                  </a:cubicBezTo>
                  <a:cubicBezTo>
                    <a:pt x="2160" y="2470"/>
                    <a:pt x="2143" y="2498"/>
                    <a:pt x="2143" y="2552"/>
                  </a:cubicBezTo>
                  <a:cubicBezTo>
                    <a:pt x="2143" y="2592"/>
                    <a:pt x="2147" y="2673"/>
                    <a:pt x="2157" y="2798"/>
                  </a:cubicBezTo>
                  <a:cubicBezTo>
                    <a:pt x="2159" y="2814"/>
                    <a:pt x="2163" y="2857"/>
                    <a:pt x="2167" y="2926"/>
                  </a:cubicBezTo>
                  <a:cubicBezTo>
                    <a:pt x="2172" y="2994"/>
                    <a:pt x="2173" y="3054"/>
                    <a:pt x="2173" y="3105"/>
                  </a:cubicBezTo>
                  <a:cubicBezTo>
                    <a:pt x="2173" y="3180"/>
                    <a:pt x="2157" y="3235"/>
                    <a:pt x="2125" y="3266"/>
                  </a:cubicBezTo>
                  <a:cubicBezTo>
                    <a:pt x="2106" y="3284"/>
                    <a:pt x="2081" y="3292"/>
                    <a:pt x="2050" y="3292"/>
                  </a:cubicBezTo>
                  <a:cubicBezTo>
                    <a:pt x="2028" y="3292"/>
                    <a:pt x="2004" y="3288"/>
                    <a:pt x="1978" y="3281"/>
                  </a:cubicBezTo>
                  <a:lnTo>
                    <a:pt x="1978" y="3281"/>
                  </a:lnTo>
                  <a:cubicBezTo>
                    <a:pt x="2043" y="3334"/>
                    <a:pt x="2091" y="3395"/>
                    <a:pt x="2124" y="3462"/>
                  </a:cubicBezTo>
                  <a:cubicBezTo>
                    <a:pt x="2155" y="3530"/>
                    <a:pt x="2171" y="3601"/>
                    <a:pt x="2171" y="3677"/>
                  </a:cubicBezTo>
                  <a:cubicBezTo>
                    <a:pt x="2171" y="3725"/>
                    <a:pt x="2168" y="3782"/>
                    <a:pt x="2163" y="3844"/>
                  </a:cubicBezTo>
                  <a:cubicBezTo>
                    <a:pt x="2159" y="3907"/>
                    <a:pt x="2155" y="3948"/>
                    <a:pt x="2153" y="3964"/>
                  </a:cubicBezTo>
                  <a:cubicBezTo>
                    <a:pt x="2143" y="4078"/>
                    <a:pt x="2138" y="4154"/>
                    <a:pt x="2138" y="4193"/>
                  </a:cubicBezTo>
                  <a:cubicBezTo>
                    <a:pt x="2138" y="4237"/>
                    <a:pt x="2147" y="4273"/>
                    <a:pt x="2166" y="4304"/>
                  </a:cubicBezTo>
                  <a:cubicBezTo>
                    <a:pt x="2184" y="4335"/>
                    <a:pt x="2213" y="4361"/>
                    <a:pt x="2252" y="4384"/>
                  </a:cubicBezTo>
                  <a:lnTo>
                    <a:pt x="2331" y="4429"/>
                  </a:lnTo>
                  <a:lnTo>
                    <a:pt x="2329" y="4682"/>
                  </a:lnTo>
                  <a:lnTo>
                    <a:pt x="2202" y="4609"/>
                  </a:lnTo>
                  <a:cubicBezTo>
                    <a:pt x="2106" y="4553"/>
                    <a:pt x="2029" y="4478"/>
                    <a:pt x="1973" y="4384"/>
                  </a:cubicBezTo>
                  <a:cubicBezTo>
                    <a:pt x="1916" y="4289"/>
                    <a:pt x="1888" y="4185"/>
                    <a:pt x="1888" y="4075"/>
                  </a:cubicBezTo>
                  <a:cubicBezTo>
                    <a:pt x="1888" y="4013"/>
                    <a:pt x="1894" y="3919"/>
                    <a:pt x="1907" y="3793"/>
                  </a:cubicBezTo>
                  <a:cubicBezTo>
                    <a:pt x="1917" y="3686"/>
                    <a:pt x="1924" y="3604"/>
                    <a:pt x="1924" y="3547"/>
                  </a:cubicBezTo>
                  <a:cubicBezTo>
                    <a:pt x="1924" y="3494"/>
                    <a:pt x="1908" y="3443"/>
                    <a:pt x="1878" y="3395"/>
                  </a:cubicBezTo>
                  <a:cubicBezTo>
                    <a:pt x="1849" y="3345"/>
                    <a:pt x="1804" y="3302"/>
                    <a:pt x="1745" y="3261"/>
                  </a:cubicBezTo>
                  <a:lnTo>
                    <a:pt x="1747" y="3030"/>
                  </a:lnTo>
                  <a:cubicBezTo>
                    <a:pt x="1786" y="3049"/>
                    <a:pt x="1820" y="3059"/>
                    <a:pt x="1847" y="3059"/>
                  </a:cubicBezTo>
                  <a:cubicBezTo>
                    <a:pt x="1860" y="3059"/>
                    <a:pt x="1872" y="3056"/>
                    <a:pt x="1882" y="3052"/>
                  </a:cubicBezTo>
                  <a:cubicBezTo>
                    <a:pt x="1912" y="3039"/>
                    <a:pt x="1928" y="3005"/>
                    <a:pt x="1928" y="2953"/>
                  </a:cubicBezTo>
                  <a:cubicBezTo>
                    <a:pt x="1928" y="2893"/>
                    <a:pt x="1922" y="2804"/>
                    <a:pt x="1912" y="2685"/>
                  </a:cubicBezTo>
                  <a:cubicBezTo>
                    <a:pt x="1899" y="2544"/>
                    <a:pt x="1894" y="2444"/>
                    <a:pt x="1894" y="2383"/>
                  </a:cubicBezTo>
                  <a:cubicBezTo>
                    <a:pt x="1894" y="2271"/>
                    <a:pt x="1923" y="2202"/>
                    <a:pt x="1981" y="2173"/>
                  </a:cubicBezTo>
                  <a:cubicBezTo>
                    <a:pt x="2000" y="2164"/>
                    <a:pt x="2022" y="2159"/>
                    <a:pt x="2046" y="2159"/>
                  </a:cubicBezTo>
                  <a:close/>
                  <a:moveTo>
                    <a:pt x="3520" y="2970"/>
                  </a:moveTo>
                  <a:lnTo>
                    <a:pt x="3647" y="3044"/>
                  </a:lnTo>
                  <a:cubicBezTo>
                    <a:pt x="3743" y="3100"/>
                    <a:pt x="3819" y="3175"/>
                    <a:pt x="3876" y="3269"/>
                  </a:cubicBezTo>
                  <a:cubicBezTo>
                    <a:pt x="3934" y="3365"/>
                    <a:pt x="3962" y="3468"/>
                    <a:pt x="3962" y="3578"/>
                  </a:cubicBezTo>
                  <a:cubicBezTo>
                    <a:pt x="3961" y="3639"/>
                    <a:pt x="3955" y="3733"/>
                    <a:pt x="3941" y="3858"/>
                  </a:cubicBezTo>
                  <a:cubicBezTo>
                    <a:pt x="3931" y="3964"/>
                    <a:pt x="3925" y="4048"/>
                    <a:pt x="3925" y="4108"/>
                  </a:cubicBezTo>
                  <a:cubicBezTo>
                    <a:pt x="3925" y="4159"/>
                    <a:pt x="3940" y="4209"/>
                    <a:pt x="3970" y="4259"/>
                  </a:cubicBezTo>
                  <a:cubicBezTo>
                    <a:pt x="4000" y="4307"/>
                    <a:pt x="4045" y="4352"/>
                    <a:pt x="4103" y="4392"/>
                  </a:cubicBezTo>
                  <a:lnTo>
                    <a:pt x="4101" y="4622"/>
                  </a:lnTo>
                  <a:cubicBezTo>
                    <a:pt x="4065" y="4605"/>
                    <a:pt x="4033" y="4595"/>
                    <a:pt x="4007" y="4595"/>
                  </a:cubicBezTo>
                  <a:cubicBezTo>
                    <a:pt x="3992" y="4595"/>
                    <a:pt x="3978" y="4598"/>
                    <a:pt x="3967" y="4605"/>
                  </a:cubicBezTo>
                  <a:cubicBezTo>
                    <a:pt x="3936" y="4618"/>
                    <a:pt x="3921" y="4651"/>
                    <a:pt x="3921" y="4704"/>
                  </a:cubicBezTo>
                  <a:cubicBezTo>
                    <a:pt x="3921" y="4762"/>
                    <a:pt x="3926" y="4850"/>
                    <a:pt x="3936" y="4969"/>
                  </a:cubicBezTo>
                  <a:cubicBezTo>
                    <a:pt x="3947" y="5109"/>
                    <a:pt x="3955" y="5211"/>
                    <a:pt x="3955" y="5273"/>
                  </a:cubicBezTo>
                  <a:cubicBezTo>
                    <a:pt x="3955" y="5383"/>
                    <a:pt x="3925" y="5453"/>
                    <a:pt x="3867" y="5481"/>
                  </a:cubicBezTo>
                  <a:cubicBezTo>
                    <a:pt x="3847" y="5491"/>
                    <a:pt x="3826" y="5496"/>
                    <a:pt x="3801" y="5496"/>
                  </a:cubicBezTo>
                  <a:cubicBezTo>
                    <a:pt x="3755" y="5496"/>
                    <a:pt x="3701" y="5478"/>
                    <a:pt x="3637" y="5442"/>
                  </a:cubicBezTo>
                  <a:lnTo>
                    <a:pt x="3511" y="5368"/>
                  </a:lnTo>
                  <a:lnTo>
                    <a:pt x="3512" y="5114"/>
                  </a:lnTo>
                  <a:lnTo>
                    <a:pt x="3590" y="5160"/>
                  </a:lnTo>
                  <a:cubicBezTo>
                    <a:pt x="3618" y="5177"/>
                    <a:pt x="3640" y="5185"/>
                    <a:pt x="3657" y="5185"/>
                  </a:cubicBezTo>
                  <a:cubicBezTo>
                    <a:pt x="3664" y="5185"/>
                    <a:pt x="3671" y="5183"/>
                    <a:pt x="3677" y="5180"/>
                  </a:cubicBezTo>
                  <a:cubicBezTo>
                    <a:pt x="3694" y="5171"/>
                    <a:pt x="3704" y="5144"/>
                    <a:pt x="3704" y="5101"/>
                  </a:cubicBezTo>
                  <a:cubicBezTo>
                    <a:pt x="3704" y="5062"/>
                    <a:pt x="3699" y="4980"/>
                    <a:pt x="3689" y="4855"/>
                  </a:cubicBezTo>
                  <a:cubicBezTo>
                    <a:pt x="3688" y="4838"/>
                    <a:pt x="3684" y="4793"/>
                    <a:pt x="3681" y="4725"/>
                  </a:cubicBezTo>
                  <a:cubicBezTo>
                    <a:pt x="3676" y="4657"/>
                    <a:pt x="3674" y="4597"/>
                    <a:pt x="3674" y="4549"/>
                  </a:cubicBezTo>
                  <a:cubicBezTo>
                    <a:pt x="3674" y="4474"/>
                    <a:pt x="3689" y="4420"/>
                    <a:pt x="3722" y="4389"/>
                  </a:cubicBezTo>
                  <a:cubicBezTo>
                    <a:pt x="3742" y="4371"/>
                    <a:pt x="3768" y="4361"/>
                    <a:pt x="3801" y="4361"/>
                  </a:cubicBezTo>
                  <a:cubicBezTo>
                    <a:pt x="3821" y="4361"/>
                    <a:pt x="3844" y="4365"/>
                    <a:pt x="3869" y="4372"/>
                  </a:cubicBezTo>
                  <a:cubicBezTo>
                    <a:pt x="3805" y="4319"/>
                    <a:pt x="3755" y="4260"/>
                    <a:pt x="3723" y="4191"/>
                  </a:cubicBezTo>
                  <a:cubicBezTo>
                    <a:pt x="3692" y="4124"/>
                    <a:pt x="3677" y="4052"/>
                    <a:pt x="3677" y="3977"/>
                  </a:cubicBezTo>
                  <a:cubicBezTo>
                    <a:pt x="3677" y="3925"/>
                    <a:pt x="3679" y="3867"/>
                    <a:pt x="3684" y="3805"/>
                  </a:cubicBezTo>
                  <a:cubicBezTo>
                    <a:pt x="3688" y="3740"/>
                    <a:pt x="3692" y="3703"/>
                    <a:pt x="3693" y="3688"/>
                  </a:cubicBezTo>
                  <a:cubicBezTo>
                    <a:pt x="3704" y="3577"/>
                    <a:pt x="3709" y="3499"/>
                    <a:pt x="3709" y="3459"/>
                  </a:cubicBezTo>
                  <a:cubicBezTo>
                    <a:pt x="3709" y="3376"/>
                    <a:pt x="3671" y="3311"/>
                    <a:pt x="3595" y="3268"/>
                  </a:cubicBezTo>
                  <a:lnTo>
                    <a:pt x="3518" y="3222"/>
                  </a:lnTo>
                  <a:lnTo>
                    <a:pt x="3520" y="2970"/>
                  </a:lnTo>
                  <a:close/>
                  <a:moveTo>
                    <a:pt x="323" y="0"/>
                  </a:moveTo>
                  <a:cubicBezTo>
                    <a:pt x="139" y="0"/>
                    <a:pt x="13" y="146"/>
                    <a:pt x="12" y="399"/>
                  </a:cubicBezTo>
                  <a:lnTo>
                    <a:pt x="2" y="3884"/>
                  </a:lnTo>
                  <a:cubicBezTo>
                    <a:pt x="1" y="4240"/>
                    <a:pt x="251" y="4674"/>
                    <a:pt x="561" y="4854"/>
                  </a:cubicBezTo>
                  <a:lnTo>
                    <a:pt x="3910" y="6755"/>
                  </a:lnTo>
                  <a:cubicBezTo>
                    <a:pt x="4001" y="6807"/>
                    <a:pt x="4086" y="6832"/>
                    <a:pt x="4162" y="6832"/>
                  </a:cubicBezTo>
                  <a:cubicBezTo>
                    <a:pt x="4346" y="6832"/>
                    <a:pt x="4473" y="6687"/>
                    <a:pt x="4473" y="6434"/>
                  </a:cubicBezTo>
                  <a:lnTo>
                    <a:pt x="4484" y="2948"/>
                  </a:lnTo>
                  <a:cubicBezTo>
                    <a:pt x="4484" y="2592"/>
                    <a:pt x="4234" y="2158"/>
                    <a:pt x="3924" y="1979"/>
                  </a:cubicBezTo>
                  <a:lnTo>
                    <a:pt x="575" y="77"/>
                  </a:lnTo>
                  <a:cubicBezTo>
                    <a:pt x="485" y="25"/>
                    <a:pt x="399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5705950" y="540300"/>
              <a:ext cx="14850" cy="63125"/>
            </a:xfrm>
            <a:custGeom>
              <a:rect b="b" l="l" r="r" t="t"/>
              <a:pathLst>
                <a:path extrusionOk="0" h="2525" w="594">
                  <a:moveTo>
                    <a:pt x="301" y="1"/>
                  </a:moveTo>
                  <a:cubicBezTo>
                    <a:pt x="277" y="1"/>
                    <a:pt x="255" y="6"/>
                    <a:pt x="236" y="16"/>
                  </a:cubicBezTo>
                  <a:cubicBezTo>
                    <a:pt x="177" y="44"/>
                    <a:pt x="149" y="115"/>
                    <a:pt x="149" y="225"/>
                  </a:cubicBezTo>
                  <a:cubicBezTo>
                    <a:pt x="149" y="287"/>
                    <a:pt x="154" y="388"/>
                    <a:pt x="167" y="528"/>
                  </a:cubicBezTo>
                  <a:cubicBezTo>
                    <a:pt x="177" y="647"/>
                    <a:pt x="182" y="737"/>
                    <a:pt x="182" y="797"/>
                  </a:cubicBezTo>
                  <a:cubicBezTo>
                    <a:pt x="182" y="846"/>
                    <a:pt x="165" y="880"/>
                    <a:pt x="136" y="895"/>
                  </a:cubicBezTo>
                  <a:cubicBezTo>
                    <a:pt x="126" y="899"/>
                    <a:pt x="115" y="901"/>
                    <a:pt x="102" y="901"/>
                  </a:cubicBezTo>
                  <a:cubicBezTo>
                    <a:pt x="75" y="901"/>
                    <a:pt x="42" y="891"/>
                    <a:pt x="1" y="872"/>
                  </a:cubicBezTo>
                  <a:lnTo>
                    <a:pt x="0" y="1103"/>
                  </a:lnTo>
                  <a:cubicBezTo>
                    <a:pt x="58" y="1144"/>
                    <a:pt x="103" y="1188"/>
                    <a:pt x="133" y="1237"/>
                  </a:cubicBezTo>
                  <a:cubicBezTo>
                    <a:pt x="162" y="1285"/>
                    <a:pt x="178" y="1336"/>
                    <a:pt x="178" y="1389"/>
                  </a:cubicBezTo>
                  <a:cubicBezTo>
                    <a:pt x="178" y="1447"/>
                    <a:pt x="173" y="1528"/>
                    <a:pt x="161" y="1635"/>
                  </a:cubicBezTo>
                  <a:cubicBezTo>
                    <a:pt x="149" y="1762"/>
                    <a:pt x="142" y="1856"/>
                    <a:pt x="142" y="1918"/>
                  </a:cubicBezTo>
                  <a:cubicBezTo>
                    <a:pt x="142" y="2028"/>
                    <a:pt x="170" y="2131"/>
                    <a:pt x="227" y="2227"/>
                  </a:cubicBezTo>
                  <a:cubicBezTo>
                    <a:pt x="284" y="2321"/>
                    <a:pt x="361" y="2395"/>
                    <a:pt x="456" y="2451"/>
                  </a:cubicBezTo>
                  <a:lnTo>
                    <a:pt x="584" y="2524"/>
                  </a:lnTo>
                  <a:lnTo>
                    <a:pt x="585" y="2271"/>
                  </a:lnTo>
                  <a:lnTo>
                    <a:pt x="507" y="2227"/>
                  </a:lnTo>
                  <a:cubicBezTo>
                    <a:pt x="468" y="2203"/>
                    <a:pt x="439" y="2177"/>
                    <a:pt x="420" y="2146"/>
                  </a:cubicBezTo>
                  <a:cubicBezTo>
                    <a:pt x="402" y="2116"/>
                    <a:pt x="393" y="2079"/>
                    <a:pt x="393" y="2036"/>
                  </a:cubicBezTo>
                  <a:cubicBezTo>
                    <a:pt x="393" y="1996"/>
                    <a:pt x="398" y="1920"/>
                    <a:pt x="408" y="1806"/>
                  </a:cubicBezTo>
                  <a:cubicBezTo>
                    <a:pt x="408" y="1790"/>
                    <a:pt x="412" y="1749"/>
                    <a:pt x="418" y="1686"/>
                  </a:cubicBezTo>
                  <a:cubicBezTo>
                    <a:pt x="423" y="1624"/>
                    <a:pt x="425" y="1567"/>
                    <a:pt x="425" y="1520"/>
                  </a:cubicBezTo>
                  <a:cubicBezTo>
                    <a:pt x="427" y="1443"/>
                    <a:pt x="411" y="1372"/>
                    <a:pt x="378" y="1304"/>
                  </a:cubicBezTo>
                  <a:cubicBezTo>
                    <a:pt x="346" y="1237"/>
                    <a:pt x="298" y="1176"/>
                    <a:pt x="233" y="1118"/>
                  </a:cubicBezTo>
                  <a:lnTo>
                    <a:pt x="233" y="1118"/>
                  </a:lnTo>
                  <a:cubicBezTo>
                    <a:pt x="261" y="1127"/>
                    <a:pt x="287" y="1132"/>
                    <a:pt x="309" y="1132"/>
                  </a:cubicBezTo>
                  <a:cubicBezTo>
                    <a:pt x="338" y="1132"/>
                    <a:pt x="362" y="1124"/>
                    <a:pt x="380" y="1107"/>
                  </a:cubicBezTo>
                  <a:cubicBezTo>
                    <a:pt x="412" y="1076"/>
                    <a:pt x="428" y="1021"/>
                    <a:pt x="428" y="946"/>
                  </a:cubicBezTo>
                  <a:cubicBezTo>
                    <a:pt x="428" y="895"/>
                    <a:pt x="427" y="835"/>
                    <a:pt x="422" y="767"/>
                  </a:cubicBezTo>
                  <a:cubicBezTo>
                    <a:pt x="417" y="697"/>
                    <a:pt x="413" y="656"/>
                    <a:pt x="412" y="639"/>
                  </a:cubicBezTo>
                  <a:cubicBezTo>
                    <a:pt x="402" y="516"/>
                    <a:pt x="398" y="433"/>
                    <a:pt x="398" y="393"/>
                  </a:cubicBezTo>
                  <a:cubicBezTo>
                    <a:pt x="398" y="339"/>
                    <a:pt x="415" y="311"/>
                    <a:pt x="448" y="311"/>
                  </a:cubicBezTo>
                  <a:cubicBezTo>
                    <a:pt x="465" y="311"/>
                    <a:pt x="487" y="319"/>
                    <a:pt x="513" y="334"/>
                  </a:cubicBezTo>
                  <a:lnTo>
                    <a:pt x="592" y="379"/>
                  </a:lnTo>
                  <a:lnTo>
                    <a:pt x="593" y="127"/>
                  </a:lnTo>
                  <a:lnTo>
                    <a:pt x="464" y="56"/>
                  </a:lnTo>
                  <a:cubicBezTo>
                    <a:pt x="402" y="20"/>
                    <a:pt x="34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5750125" y="560450"/>
              <a:ext cx="14825" cy="63150"/>
            </a:xfrm>
            <a:custGeom>
              <a:rect b="b" l="l" r="r" t="t"/>
              <a:pathLst>
                <a:path extrusionOk="0" h="2526" w="593">
                  <a:moveTo>
                    <a:pt x="9" y="1"/>
                  </a:moveTo>
                  <a:lnTo>
                    <a:pt x="7" y="253"/>
                  </a:lnTo>
                  <a:lnTo>
                    <a:pt x="84" y="297"/>
                  </a:lnTo>
                  <a:cubicBezTo>
                    <a:pt x="160" y="342"/>
                    <a:pt x="198" y="406"/>
                    <a:pt x="198" y="489"/>
                  </a:cubicBezTo>
                  <a:cubicBezTo>
                    <a:pt x="198" y="529"/>
                    <a:pt x="193" y="605"/>
                    <a:pt x="182" y="719"/>
                  </a:cubicBezTo>
                  <a:cubicBezTo>
                    <a:pt x="182" y="734"/>
                    <a:pt x="179" y="772"/>
                    <a:pt x="174" y="835"/>
                  </a:cubicBezTo>
                  <a:cubicBezTo>
                    <a:pt x="169" y="897"/>
                    <a:pt x="166" y="956"/>
                    <a:pt x="166" y="1007"/>
                  </a:cubicBezTo>
                  <a:cubicBezTo>
                    <a:pt x="165" y="1082"/>
                    <a:pt x="180" y="1153"/>
                    <a:pt x="212" y="1221"/>
                  </a:cubicBezTo>
                  <a:cubicBezTo>
                    <a:pt x="244" y="1290"/>
                    <a:pt x="294" y="1349"/>
                    <a:pt x="358" y="1406"/>
                  </a:cubicBezTo>
                  <a:cubicBezTo>
                    <a:pt x="330" y="1397"/>
                    <a:pt x="305" y="1392"/>
                    <a:pt x="283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9" y="1448"/>
                    <a:pt x="164" y="1501"/>
                    <a:pt x="164" y="1578"/>
                  </a:cubicBezTo>
                  <a:cubicBezTo>
                    <a:pt x="164" y="1625"/>
                    <a:pt x="165" y="1685"/>
                    <a:pt x="170" y="1754"/>
                  </a:cubicBezTo>
                  <a:cubicBezTo>
                    <a:pt x="175" y="1822"/>
                    <a:pt x="177" y="1867"/>
                    <a:pt x="179" y="1884"/>
                  </a:cubicBezTo>
                  <a:cubicBezTo>
                    <a:pt x="189" y="2010"/>
                    <a:pt x="193" y="2090"/>
                    <a:pt x="193" y="2130"/>
                  </a:cubicBezTo>
                  <a:cubicBezTo>
                    <a:pt x="193" y="2173"/>
                    <a:pt x="184" y="2201"/>
                    <a:pt x="166" y="2209"/>
                  </a:cubicBezTo>
                  <a:cubicBezTo>
                    <a:pt x="160" y="2212"/>
                    <a:pt x="153" y="2213"/>
                    <a:pt x="146" y="2213"/>
                  </a:cubicBezTo>
                  <a:cubicBezTo>
                    <a:pt x="129" y="2213"/>
                    <a:pt x="107" y="2205"/>
                    <a:pt x="79" y="2189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7" y="2471"/>
                  </a:lnTo>
                  <a:cubicBezTo>
                    <a:pt x="189" y="2508"/>
                    <a:pt x="244" y="2526"/>
                    <a:pt x="291" y="2526"/>
                  </a:cubicBezTo>
                  <a:cubicBezTo>
                    <a:pt x="315" y="2526"/>
                    <a:pt x="336" y="2521"/>
                    <a:pt x="356" y="2511"/>
                  </a:cubicBezTo>
                  <a:cubicBezTo>
                    <a:pt x="414" y="2482"/>
                    <a:pt x="444" y="2413"/>
                    <a:pt x="444" y="2302"/>
                  </a:cubicBezTo>
                  <a:cubicBezTo>
                    <a:pt x="444" y="2240"/>
                    <a:pt x="438" y="2139"/>
                    <a:pt x="425" y="1997"/>
                  </a:cubicBezTo>
                  <a:cubicBezTo>
                    <a:pt x="415" y="1879"/>
                    <a:pt x="410" y="1791"/>
                    <a:pt x="410" y="1733"/>
                  </a:cubicBezTo>
                  <a:cubicBezTo>
                    <a:pt x="410" y="1681"/>
                    <a:pt x="427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5"/>
                  </a:cubicBezTo>
                  <a:lnTo>
                    <a:pt x="592" y="1424"/>
                  </a:lnTo>
                  <a:cubicBezTo>
                    <a:pt x="534" y="1385"/>
                    <a:pt x="489" y="1340"/>
                    <a:pt x="459" y="1292"/>
                  </a:cubicBezTo>
                  <a:cubicBezTo>
                    <a:pt x="429" y="1242"/>
                    <a:pt x="414" y="1191"/>
                    <a:pt x="414" y="1140"/>
                  </a:cubicBezTo>
                  <a:cubicBezTo>
                    <a:pt x="414" y="1081"/>
                    <a:pt x="419" y="997"/>
                    <a:pt x="430" y="891"/>
                  </a:cubicBezTo>
                  <a:cubicBezTo>
                    <a:pt x="445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5" y="302"/>
                  </a:cubicBezTo>
                  <a:cubicBezTo>
                    <a:pt x="308" y="208"/>
                    <a:pt x="232" y="132"/>
                    <a:pt x="136" y="7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5666700" y="480425"/>
              <a:ext cx="117875" cy="175750"/>
            </a:xfrm>
            <a:custGeom>
              <a:rect b="b" l="l" r="r" t="t"/>
              <a:pathLst>
                <a:path extrusionOk="0" h="7030" w="4715">
                  <a:moveTo>
                    <a:pt x="553" y="0"/>
                  </a:moveTo>
                  <a:cubicBezTo>
                    <a:pt x="498" y="0"/>
                    <a:pt x="448" y="13"/>
                    <a:pt x="405" y="38"/>
                  </a:cubicBezTo>
                  <a:lnTo>
                    <a:pt x="0" y="273"/>
                  </a:lnTo>
                  <a:cubicBezTo>
                    <a:pt x="43" y="248"/>
                    <a:pt x="93" y="235"/>
                    <a:pt x="148" y="235"/>
                  </a:cubicBezTo>
                  <a:cubicBezTo>
                    <a:pt x="223" y="235"/>
                    <a:pt x="309" y="260"/>
                    <a:pt x="400" y="312"/>
                  </a:cubicBezTo>
                  <a:lnTo>
                    <a:pt x="3750" y="2214"/>
                  </a:lnTo>
                  <a:cubicBezTo>
                    <a:pt x="4060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6" y="7030"/>
                  </a:cubicBezTo>
                  <a:lnTo>
                    <a:pt x="4540" y="6794"/>
                  </a:lnTo>
                  <a:cubicBezTo>
                    <a:pt x="4640" y="6736"/>
                    <a:pt x="4705" y="6611"/>
                    <a:pt x="4705" y="6433"/>
                  </a:cubicBezTo>
                  <a:lnTo>
                    <a:pt x="4715" y="2949"/>
                  </a:lnTo>
                  <a:cubicBezTo>
                    <a:pt x="4715" y="2592"/>
                    <a:pt x="4464" y="2158"/>
                    <a:pt x="4154" y="1978"/>
                  </a:cubicBezTo>
                  <a:lnTo>
                    <a:pt x="804" y="77"/>
                  </a:lnTo>
                  <a:cubicBezTo>
                    <a:pt x="714" y="25"/>
                    <a:pt x="629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5685775" y="533475"/>
              <a:ext cx="62275" cy="71300"/>
            </a:xfrm>
            <a:custGeom>
              <a:rect b="b" l="l" r="r" t="t"/>
              <a:pathLst>
                <a:path extrusionOk="0" h="2852" w="2491">
                  <a:moveTo>
                    <a:pt x="450" y="1"/>
                  </a:moveTo>
                  <a:cubicBezTo>
                    <a:pt x="386" y="1"/>
                    <a:pt x="325" y="15"/>
                    <a:pt x="271" y="46"/>
                  </a:cubicBezTo>
                  <a:cubicBezTo>
                    <a:pt x="1" y="201"/>
                    <a:pt x="0" y="702"/>
                    <a:pt x="269" y="1168"/>
                  </a:cubicBezTo>
                  <a:lnTo>
                    <a:pt x="1241" y="2851"/>
                  </a:lnTo>
                  <a:lnTo>
                    <a:pt x="2219" y="2293"/>
                  </a:lnTo>
                  <a:cubicBezTo>
                    <a:pt x="2490" y="2138"/>
                    <a:pt x="2491" y="1638"/>
                    <a:pt x="2222" y="1172"/>
                  </a:cubicBezTo>
                  <a:cubicBezTo>
                    <a:pt x="2088" y="939"/>
                    <a:pt x="1912" y="759"/>
                    <a:pt x="1735" y="657"/>
                  </a:cubicBezTo>
                  <a:cubicBezTo>
                    <a:pt x="1629" y="596"/>
                    <a:pt x="1523" y="563"/>
                    <a:pt x="1427" y="563"/>
                  </a:cubicBezTo>
                  <a:cubicBezTo>
                    <a:pt x="1361" y="563"/>
                    <a:pt x="1300" y="578"/>
                    <a:pt x="1246" y="610"/>
                  </a:cubicBezTo>
                  <a:cubicBezTo>
                    <a:pt x="1112" y="377"/>
                    <a:pt x="936" y="197"/>
                    <a:pt x="760" y="95"/>
                  </a:cubicBezTo>
                  <a:cubicBezTo>
                    <a:pt x="653" y="34"/>
                    <a:pt x="547" y="1"/>
                    <a:pt x="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29"/>
          <p:cNvGrpSpPr/>
          <p:nvPr/>
        </p:nvGrpSpPr>
        <p:grpSpPr>
          <a:xfrm>
            <a:off x="515584" y="3812284"/>
            <a:ext cx="813209" cy="1098936"/>
            <a:chOff x="8565189" y="3419854"/>
            <a:chExt cx="325675" cy="440155"/>
          </a:xfrm>
        </p:grpSpPr>
        <p:sp>
          <p:nvSpPr>
            <p:cNvPr id="1073" name="Google Shape;1073;p29"/>
            <p:cNvSpPr/>
            <p:nvPr/>
          </p:nvSpPr>
          <p:spPr>
            <a:xfrm>
              <a:off x="8605839" y="3419854"/>
              <a:ext cx="285024" cy="422892"/>
            </a:xfrm>
            <a:custGeom>
              <a:rect b="b" l="l" r="r" t="t"/>
              <a:pathLst>
                <a:path extrusionOk="0" h="9872" w="6654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8565189" y="3437118"/>
              <a:ext cx="285110" cy="422892"/>
            </a:xfrm>
            <a:custGeom>
              <a:rect b="b" l="l" r="r" t="t"/>
              <a:pathLst>
                <a:path extrusionOk="0" h="9872" w="6656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27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8696136" y="3631472"/>
              <a:ext cx="24373" cy="31314"/>
            </a:xfrm>
            <a:custGeom>
              <a:rect b="b" l="l" r="r" t="t"/>
              <a:pathLst>
                <a:path extrusionOk="0" h="731" w="569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8686755" y="3619349"/>
              <a:ext cx="43092" cy="55432"/>
            </a:xfrm>
            <a:custGeom>
              <a:rect b="b" l="l" r="r" t="t"/>
              <a:pathLst>
                <a:path extrusionOk="0" h="1294" w="1006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8655357" y="3608168"/>
              <a:ext cx="105845" cy="77836"/>
            </a:xfrm>
            <a:custGeom>
              <a:rect b="b" l="l" r="r" t="t"/>
              <a:pathLst>
                <a:path extrusionOk="0" h="1817" w="2471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8621560" y="3499447"/>
              <a:ext cx="28571" cy="40953"/>
            </a:xfrm>
            <a:custGeom>
              <a:rect b="b" l="l" r="r" t="t"/>
              <a:pathLst>
                <a:path extrusionOk="0" h="956" w="667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8765914" y="3582808"/>
              <a:ext cx="28528" cy="51019"/>
            </a:xfrm>
            <a:custGeom>
              <a:rect b="b" l="l" r="r" t="t"/>
              <a:pathLst>
                <a:path extrusionOk="0" h="1191" w="666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8765443" y="3756771"/>
              <a:ext cx="28571" cy="40910"/>
            </a:xfrm>
            <a:custGeom>
              <a:rect b="b" l="l" r="r" t="t"/>
              <a:pathLst>
                <a:path extrusionOk="0" h="955" w="667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8621131" y="3663343"/>
              <a:ext cx="28485" cy="51019"/>
            </a:xfrm>
            <a:custGeom>
              <a:rect b="b" l="l" r="r" t="t"/>
              <a:pathLst>
                <a:path extrusionOk="0" h="1191" w="665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29"/>
          <p:cNvGrpSpPr/>
          <p:nvPr/>
        </p:nvGrpSpPr>
        <p:grpSpPr>
          <a:xfrm>
            <a:off x="292727" y="4219862"/>
            <a:ext cx="519019" cy="622492"/>
            <a:chOff x="5669400" y="1064425"/>
            <a:chExt cx="169725" cy="203575"/>
          </a:xfrm>
        </p:grpSpPr>
        <p:sp>
          <p:nvSpPr>
            <p:cNvPr id="1083" name="Google Shape;1083;p29"/>
            <p:cNvSpPr/>
            <p:nvPr/>
          </p:nvSpPr>
          <p:spPr>
            <a:xfrm>
              <a:off x="5754725" y="1234375"/>
              <a:ext cx="19700" cy="29850"/>
            </a:xfrm>
            <a:custGeom>
              <a:rect b="b" l="l" r="r" t="t"/>
              <a:pathLst>
                <a:path extrusionOk="0" h="1194" w="788">
                  <a:moveTo>
                    <a:pt x="788" y="0"/>
                  </a:moveTo>
                  <a:lnTo>
                    <a:pt x="136" y="379"/>
                  </a:lnTo>
                  <a:lnTo>
                    <a:pt x="0" y="1194"/>
                  </a:lnTo>
                  <a:lnTo>
                    <a:pt x="652" y="813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5669450" y="1107425"/>
              <a:ext cx="35725" cy="16550"/>
            </a:xfrm>
            <a:custGeom>
              <a:rect b="b" l="l" r="r" t="t"/>
              <a:pathLst>
                <a:path extrusionOk="0" h="662" w="1429">
                  <a:moveTo>
                    <a:pt x="654" y="1"/>
                  </a:moveTo>
                  <a:lnTo>
                    <a:pt x="1" y="381"/>
                  </a:lnTo>
                  <a:lnTo>
                    <a:pt x="774" y="661"/>
                  </a:lnTo>
                  <a:lnTo>
                    <a:pt x="1428" y="281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5745950" y="1193500"/>
              <a:ext cx="36175" cy="13350"/>
            </a:xfrm>
            <a:custGeom>
              <a:rect b="b" l="l" r="r" t="t"/>
              <a:pathLst>
                <a:path extrusionOk="0" h="534" w="1447">
                  <a:moveTo>
                    <a:pt x="1447" y="78"/>
                  </a:moveTo>
                  <a:lnTo>
                    <a:pt x="1445" y="79"/>
                  </a:lnTo>
                  <a:lnTo>
                    <a:pt x="1445" y="79"/>
                  </a:lnTo>
                  <a:cubicBezTo>
                    <a:pt x="1445" y="79"/>
                    <a:pt x="1446" y="78"/>
                    <a:pt x="1447" y="78"/>
                  </a:cubicBezTo>
                  <a:close/>
                  <a:moveTo>
                    <a:pt x="653" y="0"/>
                  </a:moveTo>
                  <a:lnTo>
                    <a:pt x="1" y="381"/>
                  </a:lnTo>
                  <a:cubicBezTo>
                    <a:pt x="180" y="484"/>
                    <a:pt x="350" y="533"/>
                    <a:pt x="501" y="533"/>
                  </a:cubicBezTo>
                  <a:cubicBezTo>
                    <a:pt x="609" y="533"/>
                    <a:pt x="708" y="507"/>
                    <a:pt x="793" y="458"/>
                  </a:cubicBezTo>
                  <a:lnTo>
                    <a:pt x="1445" y="79"/>
                  </a:lnTo>
                  <a:lnTo>
                    <a:pt x="1445" y="79"/>
                  </a:lnTo>
                  <a:cubicBezTo>
                    <a:pt x="1360" y="128"/>
                    <a:pt x="1262" y="153"/>
                    <a:pt x="1154" y="153"/>
                  </a:cubicBezTo>
                  <a:cubicBezTo>
                    <a:pt x="1004" y="153"/>
                    <a:pt x="833" y="104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5718225" y="1127525"/>
              <a:ext cx="44150" cy="75500"/>
            </a:xfrm>
            <a:custGeom>
              <a:rect b="b" l="l" r="r" t="t"/>
              <a:pathLst>
                <a:path extrusionOk="0" h="3020" w="1766">
                  <a:moveTo>
                    <a:pt x="980" y="1"/>
                  </a:moveTo>
                  <a:cubicBezTo>
                    <a:pt x="979" y="1"/>
                    <a:pt x="979" y="2"/>
                    <a:pt x="978" y="2"/>
                  </a:cubicBezTo>
                  <a:lnTo>
                    <a:pt x="978" y="2"/>
                  </a:lnTo>
                  <a:lnTo>
                    <a:pt x="980" y="1"/>
                  </a:lnTo>
                  <a:close/>
                  <a:moveTo>
                    <a:pt x="978" y="2"/>
                  </a:moveTo>
                  <a:lnTo>
                    <a:pt x="326" y="380"/>
                  </a:lnTo>
                  <a:cubicBezTo>
                    <a:pt x="125" y="497"/>
                    <a:pt x="1" y="743"/>
                    <a:pt x="3" y="1094"/>
                  </a:cubicBezTo>
                  <a:cubicBezTo>
                    <a:pt x="0" y="1802"/>
                    <a:pt x="497" y="2664"/>
                    <a:pt x="1112" y="3020"/>
                  </a:cubicBezTo>
                  <a:lnTo>
                    <a:pt x="1765" y="2639"/>
                  </a:lnTo>
                  <a:cubicBezTo>
                    <a:pt x="1149" y="2285"/>
                    <a:pt x="652" y="1422"/>
                    <a:pt x="655" y="715"/>
                  </a:cubicBezTo>
                  <a:cubicBezTo>
                    <a:pt x="655" y="365"/>
                    <a:pt x="779" y="118"/>
                    <a:pt x="97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5795100" y="1226500"/>
              <a:ext cx="27650" cy="34500"/>
            </a:xfrm>
            <a:custGeom>
              <a:rect b="b" l="l" r="r" t="t"/>
              <a:pathLst>
                <a:path extrusionOk="0" h="1380" w="1106">
                  <a:moveTo>
                    <a:pt x="654" y="1"/>
                  </a:moveTo>
                  <a:lnTo>
                    <a:pt x="1" y="380"/>
                  </a:lnTo>
                  <a:lnTo>
                    <a:pt x="453" y="1380"/>
                  </a:lnTo>
                  <a:lnTo>
                    <a:pt x="1105" y="100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5698050" y="1064425"/>
              <a:ext cx="32625" cy="31700"/>
            </a:xfrm>
            <a:custGeom>
              <a:rect b="b" l="l" r="r" t="t"/>
              <a:pathLst>
                <a:path extrusionOk="0" h="1268" w="1305">
                  <a:moveTo>
                    <a:pt x="653" y="0"/>
                  </a:moveTo>
                  <a:lnTo>
                    <a:pt x="1" y="380"/>
                  </a:lnTo>
                  <a:lnTo>
                    <a:pt x="652" y="1267"/>
                  </a:lnTo>
                  <a:lnTo>
                    <a:pt x="1304" y="889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5795150" y="1208525"/>
              <a:ext cx="24575" cy="27475"/>
            </a:xfrm>
            <a:custGeom>
              <a:rect b="b" l="l" r="r" t="t"/>
              <a:pathLst>
                <a:path extrusionOk="0" h="1099" w="983">
                  <a:moveTo>
                    <a:pt x="982" y="1"/>
                  </a:moveTo>
                  <a:lnTo>
                    <a:pt x="328" y="380"/>
                  </a:lnTo>
                  <a:cubicBezTo>
                    <a:pt x="267" y="676"/>
                    <a:pt x="156" y="916"/>
                    <a:pt x="1" y="1098"/>
                  </a:cubicBezTo>
                  <a:lnTo>
                    <a:pt x="653" y="718"/>
                  </a:lnTo>
                  <a:cubicBezTo>
                    <a:pt x="809" y="536"/>
                    <a:pt x="921" y="296"/>
                    <a:pt x="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5714325" y="1086125"/>
              <a:ext cx="36075" cy="11925"/>
            </a:xfrm>
            <a:custGeom>
              <a:rect b="b" l="l" r="r" t="t"/>
              <a:pathLst>
                <a:path extrusionOk="0" h="477" w="1443">
                  <a:moveTo>
                    <a:pt x="884" y="0"/>
                  </a:moveTo>
                  <a:cubicBezTo>
                    <a:pt x="805" y="0"/>
                    <a:pt x="727" y="7"/>
                    <a:pt x="653" y="20"/>
                  </a:cubicBezTo>
                  <a:lnTo>
                    <a:pt x="1" y="399"/>
                  </a:lnTo>
                  <a:cubicBezTo>
                    <a:pt x="74" y="386"/>
                    <a:pt x="151" y="380"/>
                    <a:pt x="230" y="380"/>
                  </a:cubicBezTo>
                  <a:cubicBezTo>
                    <a:pt x="405" y="380"/>
                    <a:pt x="593" y="412"/>
                    <a:pt x="790" y="477"/>
                  </a:cubicBezTo>
                  <a:lnTo>
                    <a:pt x="1443" y="97"/>
                  </a:lnTo>
                  <a:cubicBezTo>
                    <a:pt x="1247" y="32"/>
                    <a:pt x="105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5795275" y="1153150"/>
              <a:ext cx="24475" cy="36875"/>
            </a:xfrm>
            <a:custGeom>
              <a:rect b="b" l="l" r="r" t="t"/>
              <a:pathLst>
                <a:path extrusionOk="0" h="1475" w="979">
                  <a:moveTo>
                    <a:pt x="653" y="0"/>
                  </a:moveTo>
                  <a:lnTo>
                    <a:pt x="1" y="379"/>
                  </a:lnTo>
                  <a:cubicBezTo>
                    <a:pt x="156" y="741"/>
                    <a:pt x="267" y="1113"/>
                    <a:pt x="326" y="1475"/>
                  </a:cubicBezTo>
                  <a:lnTo>
                    <a:pt x="978" y="1095"/>
                  </a:lnTo>
                  <a:cubicBezTo>
                    <a:pt x="921" y="734"/>
                    <a:pt x="808" y="362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758425" y="1102625"/>
              <a:ext cx="36100" cy="30300"/>
            </a:xfrm>
            <a:custGeom>
              <a:rect b="b" l="l" r="r" t="t"/>
              <a:pathLst>
                <a:path extrusionOk="0" h="1212" w="1444">
                  <a:moveTo>
                    <a:pt x="654" y="1"/>
                  </a:moveTo>
                  <a:lnTo>
                    <a:pt x="0" y="380"/>
                  </a:lnTo>
                  <a:cubicBezTo>
                    <a:pt x="287" y="616"/>
                    <a:pt x="553" y="899"/>
                    <a:pt x="790" y="1212"/>
                  </a:cubicBezTo>
                  <a:lnTo>
                    <a:pt x="1444" y="833"/>
                  </a:lnTo>
                  <a:cubicBezTo>
                    <a:pt x="1207" y="518"/>
                    <a:pt x="940" y="235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5822725" y="1195600"/>
              <a:ext cx="16400" cy="29425"/>
            </a:xfrm>
            <a:custGeom>
              <a:rect b="b" l="l" r="r" t="t"/>
              <a:pathLst>
                <a:path extrusionOk="0" h="1177" w="656">
                  <a:moveTo>
                    <a:pt x="655" y="1"/>
                  </a:moveTo>
                  <a:lnTo>
                    <a:pt x="3" y="379"/>
                  </a:lnTo>
                  <a:lnTo>
                    <a:pt x="0" y="1176"/>
                  </a:lnTo>
                  <a:lnTo>
                    <a:pt x="654" y="79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5803425" y="1180525"/>
              <a:ext cx="35700" cy="24575"/>
            </a:xfrm>
            <a:custGeom>
              <a:rect b="b" l="l" r="r" t="t"/>
              <a:pathLst>
                <a:path extrusionOk="0" h="983" w="1428">
                  <a:moveTo>
                    <a:pt x="653" y="0"/>
                  </a:moveTo>
                  <a:lnTo>
                    <a:pt x="0" y="380"/>
                  </a:lnTo>
                  <a:lnTo>
                    <a:pt x="775" y="982"/>
                  </a:lnTo>
                  <a:lnTo>
                    <a:pt x="1427" y="6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737475" y="1068300"/>
              <a:ext cx="33700" cy="19525"/>
            </a:xfrm>
            <a:custGeom>
              <a:rect b="b" l="l" r="r" t="t"/>
              <a:pathLst>
                <a:path extrusionOk="0" h="781" w="1348">
                  <a:moveTo>
                    <a:pt x="654" y="0"/>
                  </a:moveTo>
                  <a:lnTo>
                    <a:pt x="1" y="380"/>
                  </a:lnTo>
                  <a:lnTo>
                    <a:pt x="695" y="780"/>
                  </a:lnTo>
                  <a:lnTo>
                    <a:pt x="1348" y="40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754850" y="1078325"/>
              <a:ext cx="19950" cy="33800"/>
            </a:xfrm>
            <a:custGeom>
              <a:rect b="b" l="l" r="r" t="t"/>
              <a:pathLst>
                <a:path extrusionOk="0" h="1352" w="798">
                  <a:moveTo>
                    <a:pt x="653" y="0"/>
                  </a:moveTo>
                  <a:lnTo>
                    <a:pt x="0" y="379"/>
                  </a:lnTo>
                  <a:lnTo>
                    <a:pt x="143" y="1352"/>
                  </a:lnTo>
                  <a:lnTo>
                    <a:pt x="797" y="97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795275" y="1140900"/>
              <a:ext cx="27550" cy="21750"/>
            </a:xfrm>
            <a:custGeom>
              <a:rect b="b" l="l" r="r" t="t"/>
              <a:pathLst>
                <a:path extrusionOk="0" h="870" w="1102">
                  <a:moveTo>
                    <a:pt x="1101" y="0"/>
                  </a:moveTo>
                  <a:lnTo>
                    <a:pt x="447" y="378"/>
                  </a:lnTo>
                  <a:lnTo>
                    <a:pt x="1" y="869"/>
                  </a:lnTo>
                  <a:lnTo>
                    <a:pt x="654" y="49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778150" y="1119700"/>
              <a:ext cx="32425" cy="13225"/>
            </a:xfrm>
            <a:custGeom>
              <a:rect b="b" l="l" r="r" t="t"/>
              <a:pathLst>
                <a:path extrusionOk="0" h="529" w="1297">
                  <a:moveTo>
                    <a:pt x="1297" y="1"/>
                  </a:moveTo>
                  <a:lnTo>
                    <a:pt x="653" y="150"/>
                  </a:lnTo>
                  <a:lnTo>
                    <a:pt x="1" y="529"/>
                  </a:lnTo>
                  <a:lnTo>
                    <a:pt x="644" y="37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5669400" y="1073900"/>
              <a:ext cx="153450" cy="194100"/>
            </a:xfrm>
            <a:custGeom>
              <a:rect b="b" l="l" r="r" t="t"/>
              <a:pathLst>
                <a:path extrusionOk="0" h="7764" w="6138">
                  <a:moveTo>
                    <a:pt x="2573" y="2451"/>
                  </a:moveTo>
                  <a:cubicBezTo>
                    <a:pt x="2723" y="2451"/>
                    <a:pt x="2893" y="2500"/>
                    <a:pt x="3072" y="2604"/>
                  </a:cubicBezTo>
                  <a:cubicBezTo>
                    <a:pt x="3687" y="2959"/>
                    <a:pt x="4184" y="3820"/>
                    <a:pt x="4181" y="4526"/>
                  </a:cubicBezTo>
                  <a:cubicBezTo>
                    <a:pt x="4180" y="5027"/>
                    <a:pt x="3928" y="5317"/>
                    <a:pt x="3563" y="5317"/>
                  </a:cubicBezTo>
                  <a:cubicBezTo>
                    <a:pt x="3412" y="5317"/>
                    <a:pt x="3243" y="5268"/>
                    <a:pt x="3064" y="5165"/>
                  </a:cubicBezTo>
                  <a:cubicBezTo>
                    <a:pt x="2449" y="4809"/>
                    <a:pt x="1952" y="3946"/>
                    <a:pt x="1954" y="3241"/>
                  </a:cubicBezTo>
                  <a:cubicBezTo>
                    <a:pt x="1956" y="2741"/>
                    <a:pt x="2208" y="2451"/>
                    <a:pt x="2573" y="2451"/>
                  </a:cubicBezTo>
                  <a:close/>
                  <a:moveTo>
                    <a:pt x="1147" y="0"/>
                  </a:moveTo>
                  <a:lnTo>
                    <a:pt x="655" y="284"/>
                  </a:lnTo>
                  <a:lnTo>
                    <a:pt x="1107" y="1284"/>
                  </a:lnTo>
                  <a:cubicBezTo>
                    <a:pt x="952" y="1466"/>
                    <a:pt x="840" y="1708"/>
                    <a:pt x="778" y="2002"/>
                  </a:cubicBezTo>
                  <a:lnTo>
                    <a:pt x="4" y="1722"/>
                  </a:lnTo>
                  <a:lnTo>
                    <a:pt x="1" y="2520"/>
                  </a:lnTo>
                  <a:lnTo>
                    <a:pt x="774" y="3119"/>
                  </a:lnTo>
                  <a:cubicBezTo>
                    <a:pt x="833" y="3484"/>
                    <a:pt x="944" y="3854"/>
                    <a:pt x="1099" y="4216"/>
                  </a:cubicBezTo>
                  <a:lnTo>
                    <a:pt x="652" y="4707"/>
                  </a:lnTo>
                  <a:lnTo>
                    <a:pt x="1142" y="5554"/>
                  </a:lnTo>
                  <a:lnTo>
                    <a:pt x="1787" y="5404"/>
                  </a:lnTo>
                  <a:cubicBezTo>
                    <a:pt x="2023" y="5720"/>
                    <a:pt x="2289" y="6003"/>
                    <a:pt x="2576" y="6236"/>
                  </a:cubicBezTo>
                  <a:lnTo>
                    <a:pt x="2718" y="7211"/>
                  </a:lnTo>
                  <a:lnTo>
                    <a:pt x="3413" y="7613"/>
                  </a:lnTo>
                  <a:lnTo>
                    <a:pt x="3549" y="6798"/>
                  </a:lnTo>
                  <a:cubicBezTo>
                    <a:pt x="3747" y="6866"/>
                    <a:pt x="3936" y="6897"/>
                    <a:pt x="4112" y="6897"/>
                  </a:cubicBezTo>
                  <a:cubicBezTo>
                    <a:pt x="4190" y="6897"/>
                    <a:pt x="4266" y="6891"/>
                    <a:pt x="4339" y="6879"/>
                  </a:cubicBezTo>
                  <a:lnTo>
                    <a:pt x="4989" y="7764"/>
                  </a:lnTo>
                  <a:lnTo>
                    <a:pt x="5481" y="7484"/>
                  </a:lnTo>
                  <a:lnTo>
                    <a:pt x="5029" y="6483"/>
                  </a:lnTo>
                  <a:cubicBezTo>
                    <a:pt x="5186" y="6301"/>
                    <a:pt x="5297" y="6061"/>
                    <a:pt x="5358" y="5765"/>
                  </a:cubicBezTo>
                  <a:lnTo>
                    <a:pt x="6133" y="6044"/>
                  </a:lnTo>
                  <a:lnTo>
                    <a:pt x="6137" y="5245"/>
                  </a:lnTo>
                  <a:lnTo>
                    <a:pt x="5362" y="4644"/>
                  </a:lnTo>
                  <a:cubicBezTo>
                    <a:pt x="5304" y="4282"/>
                    <a:pt x="5192" y="3910"/>
                    <a:pt x="5037" y="3548"/>
                  </a:cubicBezTo>
                  <a:lnTo>
                    <a:pt x="5483" y="3057"/>
                  </a:lnTo>
                  <a:lnTo>
                    <a:pt x="4994" y="2210"/>
                  </a:lnTo>
                  <a:lnTo>
                    <a:pt x="4351" y="2360"/>
                  </a:lnTo>
                  <a:cubicBezTo>
                    <a:pt x="4114" y="2046"/>
                    <a:pt x="3848" y="1762"/>
                    <a:pt x="3561" y="1528"/>
                  </a:cubicBezTo>
                  <a:lnTo>
                    <a:pt x="3418" y="555"/>
                  </a:lnTo>
                  <a:lnTo>
                    <a:pt x="2724" y="154"/>
                  </a:lnTo>
                  <a:lnTo>
                    <a:pt x="2588" y="966"/>
                  </a:lnTo>
                  <a:cubicBezTo>
                    <a:pt x="2391" y="901"/>
                    <a:pt x="2203" y="869"/>
                    <a:pt x="2027" y="869"/>
                  </a:cubicBezTo>
                  <a:cubicBezTo>
                    <a:pt x="1948" y="869"/>
                    <a:pt x="1872" y="875"/>
                    <a:pt x="1798" y="888"/>
                  </a:cubicBezTo>
                  <a:lnTo>
                    <a:pt x="1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5794250" y="1119700"/>
              <a:ext cx="28575" cy="30675"/>
            </a:xfrm>
            <a:custGeom>
              <a:rect b="b" l="l" r="r" t="t"/>
              <a:pathLst>
                <a:path extrusionOk="0" h="1227" w="1143">
                  <a:moveTo>
                    <a:pt x="653" y="1"/>
                  </a:moveTo>
                  <a:lnTo>
                    <a:pt x="0" y="379"/>
                  </a:lnTo>
                  <a:lnTo>
                    <a:pt x="488" y="1226"/>
                  </a:lnTo>
                  <a:lnTo>
                    <a:pt x="1142" y="8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07625"/>
            <a:ext cx="77040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14275" y="0"/>
            <a:ext cx="458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665658" y="2338850"/>
            <a:ext cx="21675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5320508" y="2338850"/>
            <a:ext cx="21675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4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1665658" y="2840950"/>
            <a:ext cx="21675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5320508" y="2840950"/>
            <a:ext cx="21675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-100"/>
            <a:ext cx="516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15100" y="1679050"/>
            <a:ext cx="36540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15100" y="1364475"/>
            <a:ext cx="4313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>
            <a:off x="5267775" y="0"/>
            <a:ext cx="3875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0" y="0"/>
            <a:ext cx="4229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715100" y="1309950"/>
            <a:ext cx="3228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715100" y="2151750"/>
            <a:ext cx="32280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11050" y="-11125"/>
            <a:ext cx="9144000" cy="5143500"/>
          </a:xfrm>
          <a:prstGeom prst="rect">
            <a:avLst/>
          </a:prstGeom>
          <a:solidFill>
            <a:srgbClr val="88D7BA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5611811" y="2918938"/>
            <a:ext cx="2662500" cy="4830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5611850" y="3337462"/>
            <a:ext cx="2662500" cy="1023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b="1" sz="30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FFD5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"/>
          <p:cNvSpPr/>
          <p:nvPr/>
        </p:nvSpPr>
        <p:spPr>
          <a:xfrm>
            <a:off x="-264350" y="3982625"/>
            <a:ext cx="4683900" cy="511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0"/>
          <p:cNvSpPr txBox="1"/>
          <p:nvPr>
            <p:ph type="ctrTitle"/>
          </p:nvPr>
        </p:nvSpPr>
        <p:spPr>
          <a:xfrm>
            <a:off x="715100" y="535000"/>
            <a:ext cx="3612000" cy="32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Proposal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361CA0"/>
                </a:solidFill>
              </a:rPr>
              <a:t>for Hospital Management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7" name="Google Shape;1107;p30"/>
          <p:cNvSpPr txBox="1"/>
          <p:nvPr>
            <p:ph idx="1" type="subTitle"/>
          </p:nvPr>
        </p:nvSpPr>
        <p:spPr>
          <a:xfrm>
            <a:off x="715100" y="4200750"/>
            <a:ext cx="3339900" cy="2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CA0"/>
                </a:solidFill>
              </a:rPr>
              <a:t>Made by Group D</a:t>
            </a:r>
            <a:endParaRPr>
              <a:solidFill>
                <a:srgbClr val="361C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8" name="Google Shape;11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50" y="661175"/>
            <a:ext cx="3710275" cy="37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9"/>
          <p:cNvSpPr txBox="1"/>
          <p:nvPr>
            <p:ph idx="3" type="subTitle"/>
          </p:nvPr>
        </p:nvSpPr>
        <p:spPr>
          <a:xfrm>
            <a:off x="720000" y="1238375"/>
            <a:ext cx="37368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patient are currently in the Hospital?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doctors are specialized in a given </a:t>
            </a:r>
            <a:r>
              <a:rPr lang="en"/>
              <a:t>disease?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all the bills for a given patient.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all the free surgery rooms.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the schedule of a doctor.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Retrieve a specific appointment.</a:t>
            </a:r>
            <a:endParaRPr/>
          </a:p>
        </p:txBody>
      </p:sp>
      <p:sp>
        <p:nvSpPr>
          <p:cNvPr id="1627" name="Google Shape;1627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Queries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628" name="Google Shape;1628;p39"/>
          <p:cNvGrpSpPr/>
          <p:nvPr/>
        </p:nvGrpSpPr>
        <p:grpSpPr>
          <a:xfrm>
            <a:off x="109577" y="4044559"/>
            <a:ext cx="1036066" cy="1098936"/>
            <a:chOff x="292727" y="3812284"/>
            <a:chExt cx="1036066" cy="1098936"/>
          </a:xfrm>
        </p:grpSpPr>
        <p:grpSp>
          <p:nvGrpSpPr>
            <p:cNvPr id="1629" name="Google Shape;1629;p39"/>
            <p:cNvGrpSpPr/>
            <p:nvPr/>
          </p:nvGrpSpPr>
          <p:grpSpPr>
            <a:xfrm>
              <a:off x="515584" y="3812284"/>
              <a:ext cx="813209" cy="1098936"/>
              <a:chOff x="8565189" y="3419854"/>
              <a:chExt cx="325675" cy="440155"/>
            </a:xfrm>
          </p:grpSpPr>
          <p:sp>
            <p:nvSpPr>
              <p:cNvPr id="1630" name="Google Shape;1630;p39"/>
              <p:cNvSpPr/>
              <p:nvPr/>
            </p:nvSpPr>
            <p:spPr>
              <a:xfrm>
                <a:off x="8605839" y="3419854"/>
                <a:ext cx="285024" cy="422892"/>
              </a:xfrm>
              <a:custGeom>
                <a:rect b="b" l="l" r="r" t="t"/>
                <a:pathLst>
                  <a:path extrusionOk="0" h="9872" w="6654">
                    <a:moveTo>
                      <a:pt x="260" y="1"/>
                    </a:moveTo>
                    <a:cubicBezTo>
                      <a:pt x="117" y="1"/>
                      <a:pt x="18" y="114"/>
                      <a:pt x="17" y="311"/>
                    </a:cubicBezTo>
                    <a:lnTo>
                      <a:pt x="7" y="3807"/>
                    </a:lnTo>
                    <a:lnTo>
                      <a:pt x="2" y="5732"/>
                    </a:lnTo>
                    <a:cubicBezTo>
                      <a:pt x="1" y="6008"/>
                      <a:pt x="196" y="6347"/>
                      <a:pt x="439" y="6487"/>
                    </a:cubicBezTo>
                    <a:lnTo>
                      <a:pt x="6199" y="9811"/>
                    </a:lnTo>
                    <a:cubicBezTo>
                      <a:pt x="6270" y="9852"/>
                      <a:pt x="6336" y="9872"/>
                      <a:pt x="6396" y="9872"/>
                    </a:cubicBezTo>
                    <a:cubicBezTo>
                      <a:pt x="6538" y="9872"/>
                      <a:pt x="6637" y="9759"/>
                      <a:pt x="6638" y="9562"/>
                    </a:cubicBezTo>
                    <a:lnTo>
                      <a:pt x="6645" y="7491"/>
                    </a:lnTo>
                    <a:lnTo>
                      <a:pt x="6653" y="4141"/>
                    </a:lnTo>
                    <a:cubicBezTo>
                      <a:pt x="6654" y="3864"/>
                      <a:pt x="6458" y="3526"/>
                      <a:pt x="6217" y="3386"/>
                    </a:cubicBezTo>
                    <a:lnTo>
                      <a:pt x="456" y="61"/>
                    </a:lnTo>
                    <a:cubicBezTo>
                      <a:pt x="386" y="20"/>
                      <a:pt x="319" y="1"/>
                      <a:pt x="2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8565189" y="3437118"/>
                <a:ext cx="285110" cy="422892"/>
              </a:xfrm>
              <a:custGeom>
                <a:rect b="b" l="l" r="r" t="t"/>
                <a:pathLst>
                  <a:path extrusionOk="0" h="9872" w="6656">
                    <a:moveTo>
                      <a:pt x="261" y="1"/>
                    </a:moveTo>
                    <a:cubicBezTo>
                      <a:pt x="118" y="1"/>
                      <a:pt x="19" y="114"/>
                      <a:pt x="18" y="311"/>
                    </a:cubicBezTo>
                    <a:lnTo>
                      <a:pt x="8" y="3807"/>
                    </a:lnTo>
                    <a:lnTo>
                      <a:pt x="3" y="5732"/>
                    </a:lnTo>
                    <a:cubicBezTo>
                      <a:pt x="1" y="6008"/>
                      <a:pt x="196" y="6347"/>
                      <a:pt x="439" y="6487"/>
                    </a:cubicBezTo>
                    <a:lnTo>
                      <a:pt x="6199" y="9811"/>
                    </a:lnTo>
                    <a:cubicBezTo>
                      <a:pt x="6270" y="9852"/>
                      <a:pt x="6337" y="9872"/>
                      <a:pt x="6397" y="9872"/>
                    </a:cubicBezTo>
                    <a:cubicBezTo>
                      <a:pt x="6540" y="9872"/>
                      <a:pt x="6638" y="9759"/>
                      <a:pt x="6639" y="9562"/>
                    </a:cubicBezTo>
                    <a:lnTo>
                      <a:pt x="6645" y="7491"/>
                    </a:lnTo>
                    <a:lnTo>
                      <a:pt x="6654" y="4141"/>
                    </a:lnTo>
                    <a:cubicBezTo>
                      <a:pt x="6655" y="3864"/>
                      <a:pt x="6461" y="3526"/>
                      <a:pt x="6218" y="3386"/>
                    </a:cubicBezTo>
                    <a:lnTo>
                      <a:pt x="458" y="61"/>
                    </a:lnTo>
                    <a:cubicBezTo>
                      <a:pt x="387" y="20"/>
                      <a:pt x="320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8696136" y="3631472"/>
                <a:ext cx="24373" cy="31314"/>
              </a:xfrm>
              <a:custGeom>
                <a:rect b="b" l="l" r="r" t="t"/>
                <a:pathLst>
                  <a:path extrusionOk="0" h="731" w="569">
                    <a:moveTo>
                      <a:pt x="158" y="0"/>
                    </a:moveTo>
                    <a:cubicBezTo>
                      <a:pt x="65" y="0"/>
                      <a:pt x="1" y="74"/>
                      <a:pt x="1" y="202"/>
                    </a:cubicBezTo>
                    <a:cubicBezTo>
                      <a:pt x="1" y="381"/>
                      <a:pt x="128" y="601"/>
                      <a:pt x="284" y="691"/>
                    </a:cubicBezTo>
                    <a:cubicBezTo>
                      <a:pt x="329" y="718"/>
                      <a:pt x="373" y="730"/>
                      <a:pt x="411" y="730"/>
                    </a:cubicBezTo>
                    <a:cubicBezTo>
                      <a:pt x="504" y="730"/>
                      <a:pt x="568" y="656"/>
                      <a:pt x="568" y="529"/>
                    </a:cubicBezTo>
                    <a:cubicBezTo>
                      <a:pt x="568" y="349"/>
                      <a:pt x="441" y="130"/>
                      <a:pt x="285" y="39"/>
                    </a:cubicBezTo>
                    <a:cubicBezTo>
                      <a:pt x="240" y="13"/>
                      <a:pt x="196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9"/>
              <p:cNvSpPr/>
              <p:nvPr/>
            </p:nvSpPr>
            <p:spPr>
              <a:xfrm>
                <a:off x="8686755" y="3619349"/>
                <a:ext cx="43092" cy="55432"/>
              </a:xfrm>
              <a:custGeom>
                <a:rect b="b" l="l" r="r" t="t"/>
                <a:pathLst>
                  <a:path extrusionOk="0" h="1294" w="1006">
                    <a:moveTo>
                      <a:pt x="375" y="282"/>
                    </a:moveTo>
                    <a:cubicBezTo>
                      <a:pt x="414" y="282"/>
                      <a:pt x="457" y="294"/>
                      <a:pt x="503" y="321"/>
                    </a:cubicBezTo>
                    <a:cubicBezTo>
                      <a:pt x="660" y="411"/>
                      <a:pt x="786" y="631"/>
                      <a:pt x="786" y="811"/>
                    </a:cubicBezTo>
                    <a:cubicBezTo>
                      <a:pt x="786" y="939"/>
                      <a:pt x="722" y="1012"/>
                      <a:pt x="629" y="1012"/>
                    </a:cubicBezTo>
                    <a:cubicBezTo>
                      <a:pt x="591" y="1012"/>
                      <a:pt x="548" y="1000"/>
                      <a:pt x="502" y="973"/>
                    </a:cubicBezTo>
                    <a:cubicBezTo>
                      <a:pt x="345" y="883"/>
                      <a:pt x="219" y="664"/>
                      <a:pt x="219" y="482"/>
                    </a:cubicBezTo>
                    <a:cubicBezTo>
                      <a:pt x="219" y="355"/>
                      <a:pt x="283" y="282"/>
                      <a:pt x="375" y="282"/>
                    </a:cubicBezTo>
                    <a:close/>
                    <a:moveTo>
                      <a:pt x="280" y="1"/>
                    </a:moveTo>
                    <a:cubicBezTo>
                      <a:pt x="115" y="1"/>
                      <a:pt x="2" y="131"/>
                      <a:pt x="2" y="357"/>
                    </a:cubicBezTo>
                    <a:cubicBezTo>
                      <a:pt x="1" y="676"/>
                      <a:pt x="224" y="1064"/>
                      <a:pt x="502" y="1224"/>
                    </a:cubicBezTo>
                    <a:cubicBezTo>
                      <a:pt x="582" y="1271"/>
                      <a:pt x="659" y="1293"/>
                      <a:pt x="727" y="1293"/>
                    </a:cubicBezTo>
                    <a:cubicBezTo>
                      <a:pt x="891" y="1293"/>
                      <a:pt x="1004" y="1163"/>
                      <a:pt x="1005" y="937"/>
                    </a:cubicBezTo>
                    <a:cubicBezTo>
                      <a:pt x="1005" y="620"/>
                      <a:pt x="782" y="230"/>
                      <a:pt x="504" y="70"/>
                    </a:cubicBezTo>
                    <a:cubicBezTo>
                      <a:pt x="423" y="23"/>
                      <a:pt x="347" y="1"/>
                      <a:pt x="2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9"/>
              <p:cNvSpPr/>
              <p:nvPr/>
            </p:nvSpPr>
            <p:spPr>
              <a:xfrm>
                <a:off x="8655357" y="3608168"/>
                <a:ext cx="105845" cy="77836"/>
              </a:xfrm>
              <a:custGeom>
                <a:rect b="b" l="l" r="r" t="t"/>
                <a:pathLst>
                  <a:path extrusionOk="0" h="1817" w="2471">
                    <a:moveTo>
                      <a:pt x="1012" y="264"/>
                    </a:moveTo>
                    <a:cubicBezTo>
                      <a:pt x="1079" y="264"/>
                      <a:pt x="1156" y="286"/>
                      <a:pt x="1237" y="333"/>
                    </a:cubicBezTo>
                    <a:cubicBezTo>
                      <a:pt x="1515" y="492"/>
                      <a:pt x="1739" y="879"/>
                      <a:pt x="1738" y="1199"/>
                    </a:cubicBezTo>
                    <a:cubicBezTo>
                      <a:pt x="1738" y="1425"/>
                      <a:pt x="1625" y="1555"/>
                      <a:pt x="1460" y="1555"/>
                    </a:cubicBezTo>
                    <a:cubicBezTo>
                      <a:pt x="1392" y="1555"/>
                      <a:pt x="1316" y="1533"/>
                      <a:pt x="1235" y="1486"/>
                    </a:cubicBezTo>
                    <a:cubicBezTo>
                      <a:pt x="957" y="1326"/>
                      <a:pt x="734" y="938"/>
                      <a:pt x="734" y="619"/>
                    </a:cubicBezTo>
                    <a:cubicBezTo>
                      <a:pt x="734" y="394"/>
                      <a:pt x="847" y="264"/>
                      <a:pt x="1012" y="264"/>
                    </a:cubicBezTo>
                    <a:close/>
                    <a:moveTo>
                      <a:pt x="625" y="0"/>
                    </a:moveTo>
                    <a:cubicBezTo>
                      <a:pt x="262" y="0"/>
                      <a:pt x="20" y="181"/>
                      <a:pt x="1" y="195"/>
                    </a:cubicBezTo>
                    <a:cubicBezTo>
                      <a:pt x="28" y="247"/>
                      <a:pt x="551" y="1248"/>
                      <a:pt x="1233" y="1642"/>
                    </a:cubicBezTo>
                    <a:cubicBezTo>
                      <a:pt x="1458" y="1772"/>
                      <a:pt x="1667" y="1816"/>
                      <a:pt x="1846" y="1816"/>
                    </a:cubicBezTo>
                    <a:cubicBezTo>
                      <a:pt x="2210" y="1816"/>
                      <a:pt x="2453" y="1635"/>
                      <a:pt x="2471" y="1621"/>
                    </a:cubicBezTo>
                    <a:cubicBezTo>
                      <a:pt x="2444" y="1569"/>
                      <a:pt x="1920" y="568"/>
                      <a:pt x="1238" y="175"/>
                    </a:cubicBezTo>
                    <a:cubicBezTo>
                      <a:pt x="1013" y="45"/>
                      <a:pt x="804" y="0"/>
                      <a:pt x="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9"/>
              <p:cNvSpPr/>
              <p:nvPr/>
            </p:nvSpPr>
            <p:spPr>
              <a:xfrm>
                <a:off x="8621560" y="3499447"/>
                <a:ext cx="28571" cy="40953"/>
              </a:xfrm>
              <a:custGeom>
                <a:rect b="b" l="l" r="r" t="t"/>
                <a:pathLst>
                  <a:path extrusionOk="0" h="956" w="667">
                    <a:moveTo>
                      <a:pt x="3" y="1"/>
                    </a:moveTo>
                    <a:lnTo>
                      <a:pt x="0" y="809"/>
                    </a:lnTo>
                    <a:lnTo>
                      <a:pt x="257" y="956"/>
                    </a:lnTo>
                    <a:lnTo>
                      <a:pt x="258" y="443"/>
                    </a:lnTo>
                    <a:lnTo>
                      <a:pt x="666" y="678"/>
                    </a:lnTo>
                    <a:lnTo>
                      <a:pt x="667" y="385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9"/>
              <p:cNvSpPr/>
              <p:nvPr/>
            </p:nvSpPr>
            <p:spPr>
              <a:xfrm>
                <a:off x="8765914" y="3582808"/>
                <a:ext cx="28528" cy="51019"/>
              </a:xfrm>
              <a:custGeom>
                <a:rect b="b" l="l" r="r" t="t"/>
                <a:pathLst>
                  <a:path extrusionOk="0" h="1191" w="666">
                    <a:moveTo>
                      <a:pt x="3" y="1"/>
                    </a:moveTo>
                    <a:lnTo>
                      <a:pt x="0" y="294"/>
                    </a:lnTo>
                    <a:lnTo>
                      <a:pt x="409" y="530"/>
                    </a:lnTo>
                    <a:lnTo>
                      <a:pt x="408" y="1044"/>
                    </a:lnTo>
                    <a:lnTo>
                      <a:pt x="664" y="1190"/>
                    </a:lnTo>
                    <a:lnTo>
                      <a:pt x="666" y="38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9"/>
              <p:cNvSpPr/>
              <p:nvPr/>
            </p:nvSpPr>
            <p:spPr>
              <a:xfrm>
                <a:off x="8765443" y="3756771"/>
                <a:ext cx="28571" cy="40910"/>
              </a:xfrm>
              <a:custGeom>
                <a:rect b="b" l="l" r="r" t="t"/>
                <a:pathLst>
                  <a:path extrusionOk="0" h="955" w="667">
                    <a:moveTo>
                      <a:pt x="409" y="0"/>
                    </a:moveTo>
                    <a:lnTo>
                      <a:pt x="408" y="513"/>
                    </a:lnTo>
                    <a:lnTo>
                      <a:pt x="1" y="276"/>
                    </a:lnTo>
                    <a:lnTo>
                      <a:pt x="0" y="571"/>
                    </a:lnTo>
                    <a:lnTo>
                      <a:pt x="665" y="954"/>
                    </a:lnTo>
                    <a:lnTo>
                      <a:pt x="667" y="14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9"/>
              <p:cNvSpPr/>
              <p:nvPr/>
            </p:nvSpPr>
            <p:spPr>
              <a:xfrm>
                <a:off x="8621131" y="3663343"/>
                <a:ext cx="28485" cy="51019"/>
              </a:xfrm>
              <a:custGeom>
                <a:rect b="b" l="l" r="r" t="t"/>
                <a:pathLst>
                  <a:path extrusionOk="0" h="1191" w="665">
                    <a:moveTo>
                      <a:pt x="3" y="1"/>
                    </a:moveTo>
                    <a:lnTo>
                      <a:pt x="0" y="807"/>
                    </a:lnTo>
                    <a:lnTo>
                      <a:pt x="665" y="1190"/>
                    </a:lnTo>
                    <a:lnTo>
                      <a:pt x="665" y="896"/>
                    </a:lnTo>
                    <a:lnTo>
                      <a:pt x="256" y="660"/>
                    </a:lnTo>
                    <a:lnTo>
                      <a:pt x="258" y="14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9" name="Google Shape;1639;p39"/>
            <p:cNvGrpSpPr/>
            <p:nvPr/>
          </p:nvGrpSpPr>
          <p:grpSpPr>
            <a:xfrm>
              <a:off x="292727" y="4219862"/>
              <a:ext cx="519019" cy="622492"/>
              <a:chOff x="5669400" y="1064425"/>
              <a:chExt cx="169725" cy="203575"/>
            </a:xfrm>
          </p:grpSpPr>
          <p:sp>
            <p:nvSpPr>
              <p:cNvPr id="1640" name="Google Shape;1640;p39"/>
              <p:cNvSpPr/>
              <p:nvPr/>
            </p:nvSpPr>
            <p:spPr>
              <a:xfrm>
                <a:off x="5754725" y="1234375"/>
                <a:ext cx="19700" cy="29850"/>
              </a:xfrm>
              <a:custGeom>
                <a:rect b="b" l="l" r="r" t="t"/>
                <a:pathLst>
                  <a:path extrusionOk="0" h="1194" w="788">
                    <a:moveTo>
                      <a:pt x="788" y="0"/>
                    </a:moveTo>
                    <a:lnTo>
                      <a:pt x="136" y="379"/>
                    </a:lnTo>
                    <a:lnTo>
                      <a:pt x="0" y="1194"/>
                    </a:lnTo>
                    <a:lnTo>
                      <a:pt x="652" y="81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9"/>
              <p:cNvSpPr/>
              <p:nvPr/>
            </p:nvSpPr>
            <p:spPr>
              <a:xfrm>
                <a:off x="5669450" y="1107425"/>
                <a:ext cx="35725" cy="16550"/>
              </a:xfrm>
              <a:custGeom>
                <a:rect b="b" l="l" r="r" t="t"/>
                <a:pathLst>
                  <a:path extrusionOk="0" h="662" w="1429">
                    <a:moveTo>
                      <a:pt x="654" y="1"/>
                    </a:moveTo>
                    <a:lnTo>
                      <a:pt x="1" y="381"/>
                    </a:lnTo>
                    <a:lnTo>
                      <a:pt x="774" y="661"/>
                    </a:lnTo>
                    <a:lnTo>
                      <a:pt x="1428" y="28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9"/>
              <p:cNvSpPr/>
              <p:nvPr/>
            </p:nvSpPr>
            <p:spPr>
              <a:xfrm>
                <a:off x="5745950" y="1193500"/>
                <a:ext cx="36175" cy="13350"/>
              </a:xfrm>
              <a:custGeom>
                <a:rect b="b" l="l" r="r" t="t"/>
                <a:pathLst>
                  <a:path extrusionOk="0" h="534" w="1447">
                    <a:moveTo>
                      <a:pt x="1447" y="78"/>
                    </a:move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445" y="79"/>
                      <a:pt x="1446" y="78"/>
                      <a:pt x="1447" y="78"/>
                    </a:cubicBezTo>
                    <a:close/>
                    <a:moveTo>
                      <a:pt x="653" y="0"/>
                    </a:moveTo>
                    <a:lnTo>
                      <a:pt x="1" y="381"/>
                    </a:lnTo>
                    <a:cubicBezTo>
                      <a:pt x="180" y="484"/>
                      <a:pt x="350" y="533"/>
                      <a:pt x="501" y="533"/>
                    </a:cubicBezTo>
                    <a:cubicBezTo>
                      <a:pt x="609" y="533"/>
                      <a:pt x="708" y="507"/>
                      <a:pt x="793" y="458"/>
                    </a:cubicBez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360" y="128"/>
                      <a:pt x="1262" y="153"/>
                      <a:pt x="1154" y="153"/>
                    </a:cubicBezTo>
                    <a:cubicBezTo>
                      <a:pt x="1004" y="153"/>
                      <a:pt x="833" y="104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9"/>
              <p:cNvSpPr/>
              <p:nvPr/>
            </p:nvSpPr>
            <p:spPr>
              <a:xfrm>
                <a:off x="5718225" y="1127525"/>
                <a:ext cx="44150" cy="75500"/>
              </a:xfrm>
              <a:custGeom>
                <a:rect b="b" l="l" r="r" t="t"/>
                <a:pathLst>
                  <a:path extrusionOk="0" h="3020" w="1766">
                    <a:moveTo>
                      <a:pt x="980" y="1"/>
                    </a:moveTo>
                    <a:cubicBezTo>
                      <a:pt x="979" y="1"/>
                      <a:pt x="979" y="2"/>
                      <a:pt x="978" y="2"/>
                    </a:cubicBezTo>
                    <a:lnTo>
                      <a:pt x="978" y="2"/>
                    </a:lnTo>
                    <a:lnTo>
                      <a:pt x="980" y="1"/>
                    </a:lnTo>
                    <a:close/>
                    <a:moveTo>
                      <a:pt x="978" y="2"/>
                    </a:moveTo>
                    <a:lnTo>
                      <a:pt x="326" y="380"/>
                    </a:lnTo>
                    <a:cubicBezTo>
                      <a:pt x="125" y="497"/>
                      <a:pt x="1" y="743"/>
                      <a:pt x="3" y="1094"/>
                    </a:cubicBezTo>
                    <a:cubicBezTo>
                      <a:pt x="0" y="1802"/>
                      <a:pt x="497" y="2664"/>
                      <a:pt x="1112" y="3020"/>
                    </a:cubicBezTo>
                    <a:lnTo>
                      <a:pt x="1765" y="2639"/>
                    </a:lnTo>
                    <a:cubicBezTo>
                      <a:pt x="1149" y="2285"/>
                      <a:pt x="652" y="1422"/>
                      <a:pt x="655" y="715"/>
                    </a:cubicBezTo>
                    <a:cubicBezTo>
                      <a:pt x="655" y="365"/>
                      <a:pt x="779" y="118"/>
                      <a:pt x="97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9"/>
              <p:cNvSpPr/>
              <p:nvPr/>
            </p:nvSpPr>
            <p:spPr>
              <a:xfrm>
                <a:off x="5795100" y="1226500"/>
                <a:ext cx="27650" cy="34500"/>
              </a:xfrm>
              <a:custGeom>
                <a:rect b="b" l="l" r="r" t="t"/>
                <a:pathLst>
                  <a:path extrusionOk="0" h="1380" w="1106">
                    <a:moveTo>
                      <a:pt x="654" y="1"/>
                    </a:moveTo>
                    <a:lnTo>
                      <a:pt x="1" y="380"/>
                    </a:lnTo>
                    <a:lnTo>
                      <a:pt x="453" y="1380"/>
                    </a:lnTo>
                    <a:lnTo>
                      <a:pt x="1105" y="1000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9"/>
              <p:cNvSpPr/>
              <p:nvPr/>
            </p:nvSpPr>
            <p:spPr>
              <a:xfrm>
                <a:off x="5698050" y="1064425"/>
                <a:ext cx="32625" cy="31700"/>
              </a:xfrm>
              <a:custGeom>
                <a:rect b="b" l="l" r="r" t="t"/>
                <a:pathLst>
                  <a:path extrusionOk="0" h="1268" w="1305">
                    <a:moveTo>
                      <a:pt x="653" y="0"/>
                    </a:moveTo>
                    <a:lnTo>
                      <a:pt x="1" y="380"/>
                    </a:lnTo>
                    <a:lnTo>
                      <a:pt x="652" y="1267"/>
                    </a:lnTo>
                    <a:lnTo>
                      <a:pt x="1304" y="88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9"/>
              <p:cNvSpPr/>
              <p:nvPr/>
            </p:nvSpPr>
            <p:spPr>
              <a:xfrm>
                <a:off x="5795150" y="1208525"/>
                <a:ext cx="24575" cy="27475"/>
              </a:xfrm>
              <a:custGeom>
                <a:rect b="b" l="l" r="r" t="t"/>
                <a:pathLst>
                  <a:path extrusionOk="0" h="1099" w="983">
                    <a:moveTo>
                      <a:pt x="982" y="1"/>
                    </a:moveTo>
                    <a:lnTo>
                      <a:pt x="328" y="380"/>
                    </a:lnTo>
                    <a:cubicBezTo>
                      <a:pt x="267" y="676"/>
                      <a:pt x="156" y="916"/>
                      <a:pt x="1" y="1098"/>
                    </a:cubicBezTo>
                    <a:lnTo>
                      <a:pt x="653" y="718"/>
                    </a:lnTo>
                    <a:cubicBezTo>
                      <a:pt x="809" y="536"/>
                      <a:pt x="921" y="296"/>
                      <a:pt x="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9"/>
              <p:cNvSpPr/>
              <p:nvPr/>
            </p:nvSpPr>
            <p:spPr>
              <a:xfrm>
                <a:off x="5714325" y="1086125"/>
                <a:ext cx="36075" cy="11925"/>
              </a:xfrm>
              <a:custGeom>
                <a:rect b="b" l="l" r="r" t="t"/>
                <a:pathLst>
                  <a:path extrusionOk="0" h="477" w="1443">
                    <a:moveTo>
                      <a:pt x="884" y="0"/>
                    </a:moveTo>
                    <a:cubicBezTo>
                      <a:pt x="805" y="0"/>
                      <a:pt x="727" y="7"/>
                      <a:pt x="653" y="20"/>
                    </a:cubicBezTo>
                    <a:lnTo>
                      <a:pt x="1" y="399"/>
                    </a:lnTo>
                    <a:cubicBezTo>
                      <a:pt x="74" y="386"/>
                      <a:pt x="151" y="380"/>
                      <a:pt x="230" y="380"/>
                    </a:cubicBezTo>
                    <a:cubicBezTo>
                      <a:pt x="405" y="380"/>
                      <a:pt x="593" y="412"/>
                      <a:pt x="790" y="477"/>
                    </a:cubicBezTo>
                    <a:lnTo>
                      <a:pt x="1443" y="97"/>
                    </a:lnTo>
                    <a:cubicBezTo>
                      <a:pt x="1247" y="32"/>
                      <a:pt x="1059" y="0"/>
                      <a:pt x="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9"/>
              <p:cNvSpPr/>
              <p:nvPr/>
            </p:nvSpPr>
            <p:spPr>
              <a:xfrm>
                <a:off x="5795275" y="1153150"/>
                <a:ext cx="24475" cy="36875"/>
              </a:xfrm>
              <a:custGeom>
                <a:rect b="b" l="l" r="r" t="t"/>
                <a:pathLst>
                  <a:path extrusionOk="0" h="1475" w="979">
                    <a:moveTo>
                      <a:pt x="653" y="0"/>
                    </a:moveTo>
                    <a:lnTo>
                      <a:pt x="1" y="379"/>
                    </a:lnTo>
                    <a:cubicBezTo>
                      <a:pt x="156" y="741"/>
                      <a:pt x="267" y="1113"/>
                      <a:pt x="326" y="1475"/>
                    </a:cubicBezTo>
                    <a:lnTo>
                      <a:pt x="978" y="1095"/>
                    </a:lnTo>
                    <a:cubicBezTo>
                      <a:pt x="921" y="734"/>
                      <a:pt x="808" y="362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9"/>
              <p:cNvSpPr/>
              <p:nvPr/>
            </p:nvSpPr>
            <p:spPr>
              <a:xfrm>
                <a:off x="5758425" y="1102625"/>
                <a:ext cx="36100" cy="30300"/>
              </a:xfrm>
              <a:custGeom>
                <a:rect b="b" l="l" r="r" t="t"/>
                <a:pathLst>
                  <a:path extrusionOk="0" h="1212" w="1444">
                    <a:moveTo>
                      <a:pt x="654" y="1"/>
                    </a:moveTo>
                    <a:lnTo>
                      <a:pt x="0" y="380"/>
                    </a:lnTo>
                    <a:cubicBezTo>
                      <a:pt x="287" y="616"/>
                      <a:pt x="553" y="899"/>
                      <a:pt x="790" y="1212"/>
                    </a:cubicBezTo>
                    <a:lnTo>
                      <a:pt x="1444" y="833"/>
                    </a:lnTo>
                    <a:cubicBezTo>
                      <a:pt x="1207" y="518"/>
                      <a:pt x="940" y="235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9"/>
              <p:cNvSpPr/>
              <p:nvPr/>
            </p:nvSpPr>
            <p:spPr>
              <a:xfrm>
                <a:off x="5822725" y="1195600"/>
                <a:ext cx="16400" cy="29425"/>
              </a:xfrm>
              <a:custGeom>
                <a:rect b="b" l="l" r="r" t="t"/>
                <a:pathLst>
                  <a:path extrusionOk="0" h="1177" w="656">
                    <a:moveTo>
                      <a:pt x="655" y="1"/>
                    </a:moveTo>
                    <a:lnTo>
                      <a:pt x="3" y="379"/>
                    </a:lnTo>
                    <a:lnTo>
                      <a:pt x="0" y="1176"/>
                    </a:lnTo>
                    <a:lnTo>
                      <a:pt x="654" y="797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803425" y="1180525"/>
                <a:ext cx="35700" cy="24575"/>
              </a:xfrm>
              <a:custGeom>
                <a:rect b="b" l="l" r="r" t="t"/>
                <a:pathLst>
                  <a:path extrusionOk="0" h="983" w="1428">
                    <a:moveTo>
                      <a:pt x="653" y="0"/>
                    </a:moveTo>
                    <a:lnTo>
                      <a:pt x="0" y="380"/>
                    </a:lnTo>
                    <a:lnTo>
                      <a:pt x="775" y="982"/>
                    </a:lnTo>
                    <a:lnTo>
                      <a:pt x="1427" y="60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5737475" y="1068300"/>
                <a:ext cx="33700" cy="19525"/>
              </a:xfrm>
              <a:custGeom>
                <a:rect b="b" l="l" r="r" t="t"/>
                <a:pathLst>
                  <a:path extrusionOk="0" h="781" w="1348">
                    <a:moveTo>
                      <a:pt x="654" y="0"/>
                    </a:moveTo>
                    <a:lnTo>
                      <a:pt x="1" y="380"/>
                    </a:lnTo>
                    <a:lnTo>
                      <a:pt x="695" y="780"/>
                    </a:lnTo>
                    <a:lnTo>
                      <a:pt x="1348" y="401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5754850" y="1078325"/>
                <a:ext cx="19950" cy="33800"/>
              </a:xfrm>
              <a:custGeom>
                <a:rect b="b" l="l" r="r" t="t"/>
                <a:pathLst>
                  <a:path extrusionOk="0" h="1352" w="798">
                    <a:moveTo>
                      <a:pt x="653" y="0"/>
                    </a:moveTo>
                    <a:lnTo>
                      <a:pt x="0" y="379"/>
                    </a:lnTo>
                    <a:lnTo>
                      <a:pt x="143" y="1352"/>
                    </a:lnTo>
                    <a:lnTo>
                      <a:pt x="797" y="97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5795275" y="1140900"/>
                <a:ext cx="27550" cy="21750"/>
              </a:xfrm>
              <a:custGeom>
                <a:rect b="b" l="l" r="r" t="t"/>
                <a:pathLst>
                  <a:path extrusionOk="0" h="870" w="1102">
                    <a:moveTo>
                      <a:pt x="1101" y="0"/>
                    </a:moveTo>
                    <a:lnTo>
                      <a:pt x="447" y="378"/>
                    </a:lnTo>
                    <a:lnTo>
                      <a:pt x="1" y="869"/>
                    </a:lnTo>
                    <a:lnTo>
                      <a:pt x="654" y="491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5778150" y="1119700"/>
                <a:ext cx="32425" cy="13225"/>
              </a:xfrm>
              <a:custGeom>
                <a:rect b="b" l="l" r="r" t="t"/>
                <a:pathLst>
                  <a:path extrusionOk="0" h="529" w="1297">
                    <a:moveTo>
                      <a:pt x="1297" y="1"/>
                    </a:moveTo>
                    <a:lnTo>
                      <a:pt x="653" y="150"/>
                    </a:lnTo>
                    <a:lnTo>
                      <a:pt x="1" y="529"/>
                    </a:lnTo>
                    <a:lnTo>
                      <a:pt x="644" y="37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5669400" y="1073900"/>
                <a:ext cx="153450" cy="194100"/>
              </a:xfrm>
              <a:custGeom>
                <a:rect b="b" l="l" r="r" t="t"/>
                <a:pathLst>
                  <a:path extrusionOk="0" h="7764" w="6138">
                    <a:moveTo>
                      <a:pt x="2573" y="2451"/>
                    </a:moveTo>
                    <a:cubicBezTo>
                      <a:pt x="2723" y="2451"/>
                      <a:pt x="2893" y="2500"/>
                      <a:pt x="3072" y="2604"/>
                    </a:cubicBezTo>
                    <a:cubicBezTo>
                      <a:pt x="3687" y="2959"/>
                      <a:pt x="4184" y="3820"/>
                      <a:pt x="4181" y="4526"/>
                    </a:cubicBezTo>
                    <a:cubicBezTo>
                      <a:pt x="4180" y="5027"/>
                      <a:pt x="3928" y="5317"/>
                      <a:pt x="3563" y="5317"/>
                    </a:cubicBezTo>
                    <a:cubicBezTo>
                      <a:pt x="3412" y="5317"/>
                      <a:pt x="3243" y="5268"/>
                      <a:pt x="3064" y="5165"/>
                    </a:cubicBezTo>
                    <a:cubicBezTo>
                      <a:pt x="2449" y="4809"/>
                      <a:pt x="1952" y="3946"/>
                      <a:pt x="1954" y="3241"/>
                    </a:cubicBezTo>
                    <a:cubicBezTo>
                      <a:pt x="1956" y="2741"/>
                      <a:pt x="2208" y="2451"/>
                      <a:pt x="2573" y="2451"/>
                    </a:cubicBezTo>
                    <a:close/>
                    <a:moveTo>
                      <a:pt x="1147" y="0"/>
                    </a:moveTo>
                    <a:lnTo>
                      <a:pt x="655" y="284"/>
                    </a:lnTo>
                    <a:lnTo>
                      <a:pt x="1107" y="1284"/>
                    </a:lnTo>
                    <a:cubicBezTo>
                      <a:pt x="952" y="1466"/>
                      <a:pt x="840" y="1708"/>
                      <a:pt x="778" y="2002"/>
                    </a:cubicBezTo>
                    <a:lnTo>
                      <a:pt x="4" y="1722"/>
                    </a:lnTo>
                    <a:lnTo>
                      <a:pt x="1" y="2520"/>
                    </a:lnTo>
                    <a:lnTo>
                      <a:pt x="774" y="3119"/>
                    </a:lnTo>
                    <a:cubicBezTo>
                      <a:pt x="833" y="3484"/>
                      <a:pt x="944" y="3854"/>
                      <a:pt x="1099" y="4216"/>
                    </a:cubicBezTo>
                    <a:lnTo>
                      <a:pt x="652" y="4707"/>
                    </a:lnTo>
                    <a:lnTo>
                      <a:pt x="1142" y="5554"/>
                    </a:lnTo>
                    <a:lnTo>
                      <a:pt x="1787" y="5404"/>
                    </a:lnTo>
                    <a:cubicBezTo>
                      <a:pt x="2023" y="5720"/>
                      <a:pt x="2289" y="6003"/>
                      <a:pt x="2576" y="6236"/>
                    </a:cubicBezTo>
                    <a:lnTo>
                      <a:pt x="2718" y="7211"/>
                    </a:lnTo>
                    <a:lnTo>
                      <a:pt x="3413" y="7613"/>
                    </a:lnTo>
                    <a:lnTo>
                      <a:pt x="3549" y="6798"/>
                    </a:lnTo>
                    <a:cubicBezTo>
                      <a:pt x="3747" y="6866"/>
                      <a:pt x="3936" y="6897"/>
                      <a:pt x="4112" y="6897"/>
                    </a:cubicBezTo>
                    <a:cubicBezTo>
                      <a:pt x="4190" y="6897"/>
                      <a:pt x="4266" y="6891"/>
                      <a:pt x="4339" y="6879"/>
                    </a:cubicBezTo>
                    <a:lnTo>
                      <a:pt x="4989" y="7764"/>
                    </a:lnTo>
                    <a:lnTo>
                      <a:pt x="5481" y="7484"/>
                    </a:lnTo>
                    <a:lnTo>
                      <a:pt x="5029" y="6483"/>
                    </a:lnTo>
                    <a:cubicBezTo>
                      <a:pt x="5186" y="6301"/>
                      <a:pt x="5297" y="6061"/>
                      <a:pt x="5358" y="5765"/>
                    </a:cubicBezTo>
                    <a:lnTo>
                      <a:pt x="6133" y="6044"/>
                    </a:lnTo>
                    <a:lnTo>
                      <a:pt x="6137" y="5245"/>
                    </a:lnTo>
                    <a:lnTo>
                      <a:pt x="5362" y="4644"/>
                    </a:lnTo>
                    <a:cubicBezTo>
                      <a:pt x="5304" y="4282"/>
                      <a:pt x="5192" y="3910"/>
                      <a:pt x="5037" y="3548"/>
                    </a:cubicBezTo>
                    <a:lnTo>
                      <a:pt x="5483" y="3057"/>
                    </a:lnTo>
                    <a:lnTo>
                      <a:pt x="4994" y="2210"/>
                    </a:lnTo>
                    <a:lnTo>
                      <a:pt x="4351" y="2360"/>
                    </a:lnTo>
                    <a:cubicBezTo>
                      <a:pt x="4114" y="2046"/>
                      <a:pt x="3848" y="1762"/>
                      <a:pt x="3561" y="1528"/>
                    </a:cubicBezTo>
                    <a:lnTo>
                      <a:pt x="3418" y="555"/>
                    </a:lnTo>
                    <a:lnTo>
                      <a:pt x="2724" y="154"/>
                    </a:lnTo>
                    <a:lnTo>
                      <a:pt x="2588" y="966"/>
                    </a:lnTo>
                    <a:cubicBezTo>
                      <a:pt x="2391" y="901"/>
                      <a:pt x="2203" y="869"/>
                      <a:pt x="2027" y="869"/>
                    </a:cubicBezTo>
                    <a:cubicBezTo>
                      <a:pt x="1948" y="869"/>
                      <a:pt x="1872" y="875"/>
                      <a:pt x="1798" y="888"/>
                    </a:cubicBez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5794250" y="1119700"/>
                <a:ext cx="28575" cy="30675"/>
              </a:xfrm>
              <a:custGeom>
                <a:rect b="b" l="l" r="r" t="t"/>
                <a:pathLst>
                  <a:path extrusionOk="0" h="1227" w="1143">
                    <a:moveTo>
                      <a:pt x="653" y="1"/>
                    </a:moveTo>
                    <a:lnTo>
                      <a:pt x="0" y="379"/>
                    </a:lnTo>
                    <a:lnTo>
                      <a:pt x="488" y="1226"/>
                    </a:lnTo>
                    <a:lnTo>
                      <a:pt x="1142" y="848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8" name="Google Shape;1658;p39"/>
          <p:cNvGrpSpPr/>
          <p:nvPr/>
        </p:nvGrpSpPr>
        <p:grpSpPr>
          <a:xfrm>
            <a:off x="7737844" y="-8"/>
            <a:ext cx="1224745" cy="1378233"/>
            <a:chOff x="7615744" y="132242"/>
            <a:chExt cx="1224745" cy="1378233"/>
          </a:xfrm>
        </p:grpSpPr>
        <p:grpSp>
          <p:nvGrpSpPr>
            <p:cNvPr id="1659" name="Google Shape;1659;p39"/>
            <p:cNvGrpSpPr/>
            <p:nvPr/>
          </p:nvGrpSpPr>
          <p:grpSpPr>
            <a:xfrm>
              <a:off x="7615744" y="283633"/>
              <a:ext cx="588080" cy="705347"/>
              <a:chOff x="5669400" y="1064425"/>
              <a:chExt cx="169725" cy="203575"/>
            </a:xfrm>
          </p:grpSpPr>
          <p:sp>
            <p:nvSpPr>
              <p:cNvPr id="1660" name="Google Shape;1660;p39"/>
              <p:cNvSpPr/>
              <p:nvPr/>
            </p:nvSpPr>
            <p:spPr>
              <a:xfrm>
                <a:off x="5754725" y="1234375"/>
                <a:ext cx="19700" cy="29850"/>
              </a:xfrm>
              <a:custGeom>
                <a:rect b="b" l="l" r="r" t="t"/>
                <a:pathLst>
                  <a:path extrusionOk="0" h="1194" w="788">
                    <a:moveTo>
                      <a:pt x="788" y="0"/>
                    </a:moveTo>
                    <a:lnTo>
                      <a:pt x="136" y="379"/>
                    </a:lnTo>
                    <a:lnTo>
                      <a:pt x="0" y="1194"/>
                    </a:lnTo>
                    <a:lnTo>
                      <a:pt x="652" y="81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5669450" y="1107425"/>
                <a:ext cx="35725" cy="16550"/>
              </a:xfrm>
              <a:custGeom>
                <a:rect b="b" l="l" r="r" t="t"/>
                <a:pathLst>
                  <a:path extrusionOk="0" h="662" w="1429">
                    <a:moveTo>
                      <a:pt x="654" y="1"/>
                    </a:moveTo>
                    <a:lnTo>
                      <a:pt x="1" y="381"/>
                    </a:lnTo>
                    <a:lnTo>
                      <a:pt x="774" y="661"/>
                    </a:lnTo>
                    <a:lnTo>
                      <a:pt x="1428" y="28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5745950" y="1193500"/>
                <a:ext cx="36175" cy="13350"/>
              </a:xfrm>
              <a:custGeom>
                <a:rect b="b" l="l" r="r" t="t"/>
                <a:pathLst>
                  <a:path extrusionOk="0" h="534" w="1447">
                    <a:moveTo>
                      <a:pt x="1447" y="78"/>
                    </a:move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445" y="79"/>
                      <a:pt x="1446" y="78"/>
                      <a:pt x="1447" y="78"/>
                    </a:cubicBezTo>
                    <a:close/>
                    <a:moveTo>
                      <a:pt x="653" y="0"/>
                    </a:moveTo>
                    <a:lnTo>
                      <a:pt x="1" y="381"/>
                    </a:lnTo>
                    <a:cubicBezTo>
                      <a:pt x="180" y="484"/>
                      <a:pt x="350" y="533"/>
                      <a:pt x="501" y="533"/>
                    </a:cubicBezTo>
                    <a:cubicBezTo>
                      <a:pt x="609" y="533"/>
                      <a:pt x="708" y="507"/>
                      <a:pt x="793" y="458"/>
                    </a:cubicBez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360" y="128"/>
                      <a:pt x="1262" y="153"/>
                      <a:pt x="1154" y="153"/>
                    </a:cubicBezTo>
                    <a:cubicBezTo>
                      <a:pt x="1004" y="153"/>
                      <a:pt x="833" y="104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5718225" y="1127525"/>
                <a:ext cx="44150" cy="75500"/>
              </a:xfrm>
              <a:custGeom>
                <a:rect b="b" l="l" r="r" t="t"/>
                <a:pathLst>
                  <a:path extrusionOk="0" h="3020" w="1766">
                    <a:moveTo>
                      <a:pt x="980" y="1"/>
                    </a:moveTo>
                    <a:cubicBezTo>
                      <a:pt x="979" y="1"/>
                      <a:pt x="979" y="2"/>
                      <a:pt x="978" y="2"/>
                    </a:cubicBezTo>
                    <a:lnTo>
                      <a:pt x="978" y="2"/>
                    </a:lnTo>
                    <a:lnTo>
                      <a:pt x="980" y="1"/>
                    </a:lnTo>
                    <a:close/>
                    <a:moveTo>
                      <a:pt x="978" y="2"/>
                    </a:moveTo>
                    <a:lnTo>
                      <a:pt x="326" y="380"/>
                    </a:lnTo>
                    <a:cubicBezTo>
                      <a:pt x="125" y="497"/>
                      <a:pt x="1" y="743"/>
                      <a:pt x="3" y="1094"/>
                    </a:cubicBezTo>
                    <a:cubicBezTo>
                      <a:pt x="0" y="1802"/>
                      <a:pt x="497" y="2664"/>
                      <a:pt x="1112" y="3020"/>
                    </a:cubicBezTo>
                    <a:lnTo>
                      <a:pt x="1765" y="2639"/>
                    </a:lnTo>
                    <a:cubicBezTo>
                      <a:pt x="1149" y="2285"/>
                      <a:pt x="652" y="1422"/>
                      <a:pt x="655" y="715"/>
                    </a:cubicBezTo>
                    <a:cubicBezTo>
                      <a:pt x="655" y="365"/>
                      <a:pt x="779" y="118"/>
                      <a:pt x="97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5795100" y="1226500"/>
                <a:ext cx="27650" cy="34500"/>
              </a:xfrm>
              <a:custGeom>
                <a:rect b="b" l="l" r="r" t="t"/>
                <a:pathLst>
                  <a:path extrusionOk="0" h="1380" w="1106">
                    <a:moveTo>
                      <a:pt x="654" y="1"/>
                    </a:moveTo>
                    <a:lnTo>
                      <a:pt x="1" y="380"/>
                    </a:lnTo>
                    <a:lnTo>
                      <a:pt x="453" y="1380"/>
                    </a:lnTo>
                    <a:lnTo>
                      <a:pt x="1105" y="1000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5698050" y="1064425"/>
                <a:ext cx="32625" cy="31700"/>
              </a:xfrm>
              <a:custGeom>
                <a:rect b="b" l="l" r="r" t="t"/>
                <a:pathLst>
                  <a:path extrusionOk="0" h="1268" w="1305">
                    <a:moveTo>
                      <a:pt x="653" y="0"/>
                    </a:moveTo>
                    <a:lnTo>
                      <a:pt x="1" y="380"/>
                    </a:lnTo>
                    <a:lnTo>
                      <a:pt x="652" y="1267"/>
                    </a:lnTo>
                    <a:lnTo>
                      <a:pt x="1304" y="88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5795150" y="1208525"/>
                <a:ext cx="24575" cy="27475"/>
              </a:xfrm>
              <a:custGeom>
                <a:rect b="b" l="l" r="r" t="t"/>
                <a:pathLst>
                  <a:path extrusionOk="0" h="1099" w="983">
                    <a:moveTo>
                      <a:pt x="982" y="1"/>
                    </a:moveTo>
                    <a:lnTo>
                      <a:pt x="328" y="380"/>
                    </a:lnTo>
                    <a:cubicBezTo>
                      <a:pt x="267" y="676"/>
                      <a:pt x="156" y="916"/>
                      <a:pt x="1" y="1098"/>
                    </a:cubicBezTo>
                    <a:lnTo>
                      <a:pt x="653" y="718"/>
                    </a:lnTo>
                    <a:cubicBezTo>
                      <a:pt x="809" y="536"/>
                      <a:pt x="921" y="296"/>
                      <a:pt x="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5714325" y="1086125"/>
                <a:ext cx="36075" cy="11925"/>
              </a:xfrm>
              <a:custGeom>
                <a:rect b="b" l="l" r="r" t="t"/>
                <a:pathLst>
                  <a:path extrusionOk="0" h="477" w="1443">
                    <a:moveTo>
                      <a:pt x="884" y="0"/>
                    </a:moveTo>
                    <a:cubicBezTo>
                      <a:pt x="805" y="0"/>
                      <a:pt x="727" y="7"/>
                      <a:pt x="653" y="20"/>
                    </a:cubicBezTo>
                    <a:lnTo>
                      <a:pt x="1" y="399"/>
                    </a:lnTo>
                    <a:cubicBezTo>
                      <a:pt x="74" y="386"/>
                      <a:pt x="151" y="380"/>
                      <a:pt x="230" y="380"/>
                    </a:cubicBezTo>
                    <a:cubicBezTo>
                      <a:pt x="405" y="380"/>
                      <a:pt x="593" y="412"/>
                      <a:pt x="790" y="477"/>
                    </a:cubicBezTo>
                    <a:lnTo>
                      <a:pt x="1443" y="97"/>
                    </a:lnTo>
                    <a:cubicBezTo>
                      <a:pt x="1247" y="32"/>
                      <a:pt x="1059" y="0"/>
                      <a:pt x="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5795275" y="1153150"/>
                <a:ext cx="24475" cy="36875"/>
              </a:xfrm>
              <a:custGeom>
                <a:rect b="b" l="l" r="r" t="t"/>
                <a:pathLst>
                  <a:path extrusionOk="0" h="1475" w="979">
                    <a:moveTo>
                      <a:pt x="653" y="0"/>
                    </a:moveTo>
                    <a:lnTo>
                      <a:pt x="1" y="379"/>
                    </a:lnTo>
                    <a:cubicBezTo>
                      <a:pt x="156" y="741"/>
                      <a:pt x="267" y="1113"/>
                      <a:pt x="326" y="1475"/>
                    </a:cubicBezTo>
                    <a:lnTo>
                      <a:pt x="978" y="1095"/>
                    </a:lnTo>
                    <a:cubicBezTo>
                      <a:pt x="921" y="734"/>
                      <a:pt x="808" y="362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5758425" y="1102625"/>
                <a:ext cx="36100" cy="30300"/>
              </a:xfrm>
              <a:custGeom>
                <a:rect b="b" l="l" r="r" t="t"/>
                <a:pathLst>
                  <a:path extrusionOk="0" h="1212" w="1444">
                    <a:moveTo>
                      <a:pt x="654" y="1"/>
                    </a:moveTo>
                    <a:lnTo>
                      <a:pt x="0" y="380"/>
                    </a:lnTo>
                    <a:cubicBezTo>
                      <a:pt x="287" y="616"/>
                      <a:pt x="553" y="899"/>
                      <a:pt x="790" y="1212"/>
                    </a:cubicBezTo>
                    <a:lnTo>
                      <a:pt x="1444" y="833"/>
                    </a:lnTo>
                    <a:cubicBezTo>
                      <a:pt x="1207" y="518"/>
                      <a:pt x="940" y="235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5822725" y="1195600"/>
                <a:ext cx="16400" cy="29425"/>
              </a:xfrm>
              <a:custGeom>
                <a:rect b="b" l="l" r="r" t="t"/>
                <a:pathLst>
                  <a:path extrusionOk="0" h="1177" w="656">
                    <a:moveTo>
                      <a:pt x="655" y="1"/>
                    </a:moveTo>
                    <a:lnTo>
                      <a:pt x="3" y="379"/>
                    </a:lnTo>
                    <a:lnTo>
                      <a:pt x="0" y="1176"/>
                    </a:lnTo>
                    <a:lnTo>
                      <a:pt x="654" y="797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5803425" y="1180525"/>
                <a:ext cx="35700" cy="24575"/>
              </a:xfrm>
              <a:custGeom>
                <a:rect b="b" l="l" r="r" t="t"/>
                <a:pathLst>
                  <a:path extrusionOk="0" h="983" w="1428">
                    <a:moveTo>
                      <a:pt x="653" y="0"/>
                    </a:moveTo>
                    <a:lnTo>
                      <a:pt x="0" y="380"/>
                    </a:lnTo>
                    <a:lnTo>
                      <a:pt x="775" y="982"/>
                    </a:lnTo>
                    <a:lnTo>
                      <a:pt x="1427" y="60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5737475" y="1068300"/>
                <a:ext cx="33700" cy="19525"/>
              </a:xfrm>
              <a:custGeom>
                <a:rect b="b" l="l" r="r" t="t"/>
                <a:pathLst>
                  <a:path extrusionOk="0" h="781" w="1348">
                    <a:moveTo>
                      <a:pt x="654" y="0"/>
                    </a:moveTo>
                    <a:lnTo>
                      <a:pt x="1" y="380"/>
                    </a:lnTo>
                    <a:lnTo>
                      <a:pt x="695" y="780"/>
                    </a:lnTo>
                    <a:lnTo>
                      <a:pt x="1348" y="401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5754850" y="1078325"/>
                <a:ext cx="19950" cy="33800"/>
              </a:xfrm>
              <a:custGeom>
                <a:rect b="b" l="l" r="r" t="t"/>
                <a:pathLst>
                  <a:path extrusionOk="0" h="1352" w="798">
                    <a:moveTo>
                      <a:pt x="653" y="0"/>
                    </a:moveTo>
                    <a:lnTo>
                      <a:pt x="0" y="379"/>
                    </a:lnTo>
                    <a:lnTo>
                      <a:pt x="143" y="1352"/>
                    </a:lnTo>
                    <a:lnTo>
                      <a:pt x="797" y="97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5795275" y="1140900"/>
                <a:ext cx="27550" cy="21750"/>
              </a:xfrm>
              <a:custGeom>
                <a:rect b="b" l="l" r="r" t="t"/>
                <a:pathLst>
                  <a:path extrusionOk="0" h="870" w="1102">
                    <a:moveTo>
                      <a:pt x="1101" y="0"/>
                    </a:moveTo>
                    <a:lnTo>
                      <a:pt x="447" y="378"/>
                    </a:lnTo>
                    <a:lnTo>
                      <a:pt x="1" y="869"/>
                    </a:lnTo>
                    <a:lnTo>
                      <a:pt x="654" y="491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5778150" y="1119700"/>
                <a:ext cx="32425" cy="13225"/>
              </a:xfrm>
              <a:custGeom>
                <a:rect b="b" l="l" r="r" t="t"/>
                <a:pathLst>
                  <a:path extrusionOk="0" h="529" w="1297">
                    <a:moveTo>
                      <a:pt x="1297" y="1"/>
                    </a:moveTo>
                    <a:lnTo>
                      <a:pt x="653" y="150"/>
                    </a:lnTo>
                    <a:lnTo>
                      <a:pt x="1" y="529"/>
                    </a:lnTo>
                    <a:lnTo>
                      <a:pt x="644" y="37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5669400" y="1073900"/>
                <a:ext cx="153450" cy="194100"/>
              </a:xfrm>
              <a:custGeom>
                <a:rect b="b" l="l" r="r" t="t"/>
                <a:pathLst>
                  <a:path extrusionOk="0" h="7764" w="6138">
                    <a:moveTo>
                      <a:pt x="2573" y="2451"/>
                    </a:moveTo>
                    <a:cubicBezTo>
                      <a:pt x="2723" y="2451"/>
                      <a:pt x="2893" y="2500"/>
                      <a:pt x="3072" y="2604"/>
                    </a:cubicBezTo>
                    <a:cubicBezTo>
                      <a:pt x="3687" y="2959"/>
                      <a:pt x="4184" y="3820"/>
                      <a:pt x="4181" y="4526"/>
                    </a:cubicBezTo>
                    <a:cubicBezTo>
                      <a:pt x="4180" y="5027"/>
                      <a:pt x="3928" y="5317"/>
                      <a:pt x="3563" y="5317"/>
                    </a:cubicBezTo>
                    <a:cubicBezTo>
                      <a:pt x="3412" y="5317"/>
                      <a:pt x="3243" y="5268"/>
                      <a:pt x="3064" y="5165"/>
                    </a:cubicBezTo>
                    <a:cubicBezTo>
                      <a:pt x="2449" y="4809"/>
                      <a:pt x="1952" y="3946"/>
                      <a:pt x="1954" y="3241"/>
                    </a:cubicBezTo>
                    <a:cubicBezTo>
                      <a:pt x="1956" y="2741"/>
                      <a:pt x="2208" y="2451"/>
                      <a:pt x="2573" y="2451"/>
                    </a:cubicBezTo>
                    <a:close/>
                    <a:moveTo>
                      <a:pt x="1147" y="0"/>
                    </a:moveTo>
                    <a:lnTo>
                      <a:pt x="655" y="284"/>
                    </a:lnTo>
                    <a:lnTo>
                      <a:pt x="1107" y="1284"/>
                    </a:lnTo>
                    <a:cubicBezTo>
                      <a:pt x="952" y="1466"/>
                      <a:pt x="840" y="1708"/>
                      <a:pt x="778" y="2002"/>
                    </a:cubicBezTo>
                    <a:lnTo>
                      <a:pt x="4" y="1722"/>
                    </a:lnTo>
                    <a:lnTo>
                      <a:pt x="1" y="2520"/>
                    </a:lnTo>
                    <a:lnTo>
                      <a:pt x="774" y="3119"/>
                    </a:lnTo>
                    <a:cubicBezTo>
                      <a:pt x="833" y="3484"/>
                      <a:pt x="944" y="3854"/>
                      <a:pt x="1099" y="4216"/>
                    </a:cubicBezTo>
                    <a:lnTo>
                      <a:pt x="652" y="4707"/>
                    </a:lnTo>
                    <a:lnTo>
                      <a:pt x="1142" y="5554"/>
                    </a:lnTo>
                    <a:lnTo>
                      <a:pt x="1787" y="5404"/>
                    </a:lnTo>
                    <a:cubicBezTo>
                      <a:pt x="2023" y="5720"/>
                      <a:pt x="2289" y="6003"/>
                      <a:pt x="2576" y="6236"/>
                    </a:cubicBezTo>
                    <a:lnTo>
                      <a:pt x="2718" y="7211"/>
                    </a:lnTo>
                    <a:lnTo>
                      <a:pt x="3413" y="7613"/>
                    </a:lnTo>
                    <a:lnTo>
                      <a:pt x="3549" y="6798"/>
                    </a:lnTo>
                    <a:cubicBezTo>
                      <a:pt x="3747" y="6866"/>
                      <a:pt x="3936" y="6897"/>
                      <a:pt x="4112" y="6897"/>
                    </a:cubicBezTo>
                    <a:cubicBezTo>
                      <a:pt x="4190" y="6897"/>
                      <a:pt x="4266" y="6891"/>
                      <a:pt x="4339" y="6879"/>
                    </a:cubicBezTo>
                    <a:lnTo>
                      <a:pt x="4989" y="7764"/>
                    </a:lnTo>
                    <a:lnTo>
                      <a:pt x="5481" y="7484"/>
                    </a:lnTo>
                    <a:lnTo>
                      <a:pt x="5029" y="6483"/>
                    </a:lnTo>
                    <a:cubicBezTo>
                      <a:pt x="5186" y="6301"/>
                      <a:pt x="5297" y="6061"/>
                      <a:pt x="5358" y="5765"/>
                    </a:cubicBezTo>
                    <a:lnTo>
                      <a:pt x="6133" y="6044"/>
                    </a:lnTo>
                    <a:lnTo>
                      <a:pt x="6137" y="5245"/>
                    </a:lnTo>
                    <a:lnTo>
                      <a:pt x="5362" y="4644"/>
                    </a:lnTo>
                    <a:cubicBezTo>
                      <a:pt x="5304" y="4282"/>
                      <a:pt x="5192" y="3910"/>
                      <a:pt x="5037" y="3548"/>
                    </a:cubicBezTo>
                    <a:lnTo>
                      <a:pt x="5483" y="3057"/>
                    </a:lnTo>
                    <a:lnTo>
                      <a:pt x="4994" y="2210"/>
                    </a:lnTo>
                    <a:lnTo>
                      <a:pt x="4351" y="2360"/>
                    </a:lnTo>
                    <a:cubicBezTo>
                      <a:pt x="4114" y="2046"/>
                      <a:pt x="3848" y="1762"/>
                      <a:pt x="3561" y="1528"/>
                    </a:cubicBezTo>
                    <a:lnTo>
                      <a:pt x="3418" y="555"/>
                    </a:lnTo>
                    <a:lnTo>
                      <a:pt x="2724" y="154"/>
                    </a:lnTo>
                    <a:lnTo>
                      <a:pt x="2588" y="966"/>
                    </a:lnTo>
                    <a:cubicBezTo>
                      <a:pt x="2391" y="901"/>
                      <a:pt x="2203" y="869"/>
                      <a:pt x="2027" y="869"/>
                    </a:cubicBezTo>
                    <a:cubicBezTo>
                      <a:pt x="1948" y="869"/>
                      <a:pt x="1872" y="875"/>
                      <a:pt x="1798" y="888"/>
                    </a:cubicBez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5794250" y="1119700"/>
                <a:ext cx="28575" cy="30675"/>
              </a:xfrm>
              <a:custGeom>
                <a:rect b="b" l="l" r="r" t="t"/>
                <a:pathLst>
                  <a:path extrusionOk="0" h="1227" w="1143">
                    <a:moveTo>
                      <a:pt x="653" y="1"/>
                    </a:moveTo>
                    <a:lnTo>
                      <a:pt x="0" y="379"/>
                    </a:lnTo>
                    <a:lnTo>
                      <a:pt x="488" y="1226"/>
                    </a:lnTo>
                    <a:lnTo>
                      <a:pt x="1142" y="848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8" name="Google Shape;1678;p39"/>
            <p:cNvGrpSpPr/>
            <p:nvPr/>
          </p:nvGrpSpPr>
          <p:grpSpPr>
            <a:xfrm>
              <a:off x="8061001" y="132242"/>
              <a:ext cx="779488" cy="1349514"/>
              <a:chOff x="4803225" y="428425"/>
              <a:chExt cx="179275" cy="357800"/>
            </a:xfrm>
          </p:grpSpPr>
          <p:sp>
            <p:nvSpPr>
              <p:cNvPr id="1679" name="Google Shape;1679;p39"/>
              <p:cNvSpPr/>
              <p:nvPr/>
            </p:nvSpPr>
            <p:spPr>
              <a:xfrm>
                <a:off x="4803225" y="428425"/>
                <a:ext cx="179275" cy="357800"/>
              </a:xfrm>
              <a:custGeom>
                <a:rect b="b" l="l" r="r" t="t"/>
                <a:pathLst>
                  <a:path extrusionOk="0" h="14312" w="7171">
                    <a:moveTo>
                      <a:pt x="1000" y="1506"/>
                    </a:moveTo>
                    <a:lnTo>
                      <a:pt x="2472" y="2356"/>
                    </a:lnTo>
                    <a:lnTo>
                      <a:pt x="2471" y="2729"/>
                    </a:lnTo>
                    <a:lnTo>
                      <a:pt x="1935" y="2420"/>
                    </a:lnTo>
                    <a:lnTo>
                      <a:pt x="1930" y="4353"/>
                    </a:lnTo>
                    <a:lnTo>
                      <a:pt x="1529" y="4120"/>
                    </a:lnTo>
                    <a:lnTo>
                      <a:pt x="1534" y="2188"/>
                    </a:lnTo>
                    <a:lnTo>
                      <a:pt x="999" y="1879"/>
                    </a:lnTo>
                    <a:lnTo>
                      <a:pt x="1000" y="1506"/>
                    </a:lnTo>
                    <a:close/>
                    <a:moveTo>
                      <a:pt x="3218" y="2786"/>
                    </a:moveTo>
                    <a:lnTo>
                      <a:pt x="6419" y="4635"/>
                    </a:lnTo>
                    <a:lnTo>
                      <a:pt x="6418" y="4922"/>
                    </a:lnTo>
                    <a:lnTo>
                      <a:pt x="3216" y="3074"/>
                    </a:lnTo>
                    <a:lnTo>
                      <a:pt x="3218" y="2786"/>
                    </a:lnTo>
                    <a:close/>
                    <a:moveTo>
                      <a:pt x="3216" y="3501"/>
                    </a:moveTo>
                    <a:lnTo>
                      <a:pt x="6418" y="5350"/>
                    </a:lnTo>
                    <a:lnTo>
                      <a:pt x="6417" y="5638"/>
                    </a:lnTo>
                    <a:lnTo>
                      <a:pt x="3215" y="3790"/>
                    </a:lnTo>
                    <a:lnTo>
                      <a:pt x="3216" y="3501"/>
                    </a:lnTo>
                    <a:close/>
                    <a:moveTo>
                      <a:pt x="3214" y="4217"/>
                    </a:moveTo>
                    <a:lnTo>
                      <a:pt x="6416" y="6066"/>
                    </a:lnTo>
                    <a:lnTo>
                      <a:pt x="6414" y="6354"/>
                    </a:lnTo>
                    <a:lnTo>
                      <a:pt x="3213" y="4506"/>
                    </a:lnTo>
                    <a:lnTo>
                      <a:pt x="3214" y="4217"/>
                    </a:lnTo>
                    <a:close/>
                    <a:moveTo>
                      <a:pt x="3213" y="4935"/>
                    </a:moveTo>
                    <a:lnTo>
                      <a:pt x="6414" y="6781"/>
                    </a:lnTo>
                    <a:lnTo>
                      <a:pt x="6413" y="7070"/>
                    </a:lnTo>
                    <a:lnTo>
                      <a:pt x="3211" y="5222"/>
                    </a:lnTo>
                    <a:lnTo>
                      <a:pt x="3213" y="4935"/>
                    </a:lnTo>
                    <a:close/>
                    <a:moveTo>
                      <a:pt x="667" y="4182"/>
                    </a:moveTo>
                    <a:lnTo>
                      <a:pt x="6412" y="7499"/>
                    </a:lnTo>
                    <a:lnTo>
                      <a:pt x="6411" y="7787"/>
                    </a:lnTo>
                    <a:lnTo>
                      <a:pt x="666" y="4471"/>
                    </a:lnTo>
                    <a:lnTo>
                      <a:pt x="667" y="4182"/>
                    </a:lnTo>
                    <a:close/>
                    <a:moveTo>
                      <a:pt x="666" y="4898"/>
                    </a:moveTo>
                    <a:lnTo>
                      <a:pt x="6411" y="8214"/>
                    </a:lnTo>
                    <a:lnTo>
                      <a:pt x="6409" y="8502"/>
                    </a:lnTo>
                    <a:lnTo>
                      <a:pt x="664" y="5186"/>
                    </a:lnTo>
                    <a:lnTo>
                      <a:pt x="666" y="4898"/>
                    </a:lnTo>
                    <a:close/>
                    <a:moveTo>
                      <a:pt x="663" y="5614"/>
                    </a:moveTo>
                    <a:lnTo>
                      <a:pt x="6408" y="8930"/>
                    </a:lnTo>
                    <a:lnTo>
                      <a:pt x="6407" y="9218"/>
                    </a:lnTo>
                    <a:lnTo>
                      <a:pt x="662" y="5902"/>
                    </a:lnTo>
                    <a:lnTo>
                      <a:pt x="663" y="5614"/>
                    </a:lnTo>
                    <a:close/>
                    <a:moveTo>
                      <a:pt x="661" y="6329"/>
                    </a:moveTo>
                    <a:lnTo>
                      <a:pt x="6406" y="9645"/>
                    </a:lnTo>
                    <a:lnTo>
                      <a:pt x="6404" y="9933"/>
                    </a:lnTo>
                    <a:lnTo>
                      <a:pt x="660" y="6617"/>
                    </a:lnTo>
                    <a:lnTo>
                      <a:pt x="661" y="6329"/>
                    </a:lnTo>
                    <a:close/>
                    <a:moveTo>
                      <a:pt x="660" y="7045"/>
                    </a:moveTo>
                    <a:lnTo>
                      <a:pt x="6404" y="10361"/>
                    </a:lnTo>
                    <a:lnTo>
                      <a:pt x="6403" y="10650"/>
                    </a:lnTo>
                    <a:lnTo>
                      <a:pt x="658" y="7333"/>
                    </a:lnTo>
                    <a:lnTo>
                      <a:pt x="660" y="7045"/>
                    </a:lnTo>
                    <a:close/>
                    <a:moveTo>
                      <a:pt x="656" y="8479"/>
                    </a:moveTo>
                    <a:lnTo>
                      <a:pt x="4729" y="10830"/>
                    </a:lnTo>
                    <a:lnTo>
                      <a:pt x="4728" y="11118"/>
                    </a:lnTo>
                    <a:lnTo>
                      <a:pt x="655" y="8767"/>
                    </a:lnTo>
                    <a:lnTo>
                      <a:pt x="656" y="8479"/>
                    </a:lnTo>
                    <a:close/>
                    <a:moveTo>
                      <a:pt x="657" y="7762"/>
                    </a:moveTo>
                    <a:lnTo>
                      <a:pt x="6402" y="11077"/>
                    </a:lnTo>
                    <a:lnTo>
                      <a:pt x="6400" y="11366"/>
                    </a:lnTo>
                    <a:lnTo>
                      <a:pt x="656" y="8050"/>
                    </a:lnTo>
                    <a:lnTo>
                      <a:pt x="657" y="7762"/>
                    </a:lnTo>
                    <a:close/>
                    <a:moveTo>
                      <a:pt x="30" y="1"/>
                    </a:moveTo>
                    <a:lnTo>
                      <a:pt x="1" y="10188"/>
                    </a:lnTo>
                    <a:lnTo>
                      <a:pt x="7142" y="14311"/>
                    </a:lnTo>
                    <a:lnTo>
                      <a:pt x="7171" y="412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4828200" y="466050"/>
                <a:ext cx="36850" cy="71200"/>
              </a:xfrm>
              <a:custGeom>
                <a:rect b="b" l="l" r="r" t="t"/>
                <a:pathLst>
                  <a:path extrusionOk="0" h="2848" w="1474">
                    <a:moveTo>
                      <a:pt x="1" y="1"/>
                    </a:moveTo>
                    <a:lnTo>
                      <a:pt x="0" y="374"/>
                    </a:lnTo>
                    <a:lnTo>
                      <a:pt x="535" y="683"/>
                    </a:lnTo>
                    <a:lnTo>
                      <a:pt x="530" y="2616"/>
                    </a:lnTo>
                    <a:lnTo>
                      <a:pt x="931" y="2848"/>
                    </a:lnTo>
                    <a:lnTo>
                      <a:pt x="938" y="915"/>
                    </a:lnTo>
                    <a:lnTo>
                      <a:pt x="1473" y="1224"/>
                    </a:lnTo>
                    <a:lnTo>
                      <a:pt x="1474" y="8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4883650" y="498075"/>
                <a:ext cx="80075" cy="53425"/>
              </a:xfrm>
              <a:custGeom>
                <a:rect b="b" l="l" r="r" t="t"/>
                <a:pathLst>
                  <a:path extrusionOk="0" h="2137" w="3203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2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4883575" y="515950"/>
                <a:ext cx="80100" cy="53450"/>
              </a:xfrm>
              <a:custGeom>
                <a:rect b="b" l="l" r="r" t="t"/>
                <a:pathLst>
                  <a:path extrusionOk="0" h="2138" w="3204">
                    <a:moveTo>
                      <a:pt x="2" y="0"/>
                    </a:moveTo>
                    <a:lnTo>
                      <a:pt x="1" y="289"/>
                    </a:lnTo>
                    <a:lnTo>
                      <a:pt x="3203" y="2137"/>
                    </a:lnTo>
                    <a:lnTo>
                      <a:pt x="3203" y="184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4819875" y="532975"/>
                <a:ext cx="143675" cy="90125"/>
              </a:xfrm>
              <a:custGeom>
                <a:rect b="b" l="l" r="r" t="t"/>
                <a:pathLst>
                  <a:path extrusionOk="0" h="3605" w="5747">
                    <a:moveTo>
                      <a:pt x="1" y="0"/>
                    </a:moveTo>
                    <a:lnTo>
                      <a:pt x="0" y="288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4819825" y="550875"/>
                <a:ext cx="143650" cy="90125"/>
              </a:xfrm>
              <a:custGeom>
                <a:rect b="b" l="l" r="r" t="t"/>
                <a:pathLst>
                  <a:path extrusionOk="0" h="3605" w="5746">
                    <a:moveTo>
                      <a:pt x="2" y="0"/>
                    </a:moveTo>
                    <a:lnTo>
                      <a:pt x="0" y="288"/>
                    </a:lnTo>
                    <a:lnTo>
                      <a:pt x="5745" y="3604"/>
                    </a:lnTo>
                    <a:lnTo>
                      <a:pt x="5745" y="331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4819575" y="640350"/>
                <a:ext cx="101875" cy="66025"/>
              </a:xfrm>
              <a:custGeom>
                <a:rect b="b" l="l" r="r" t="t"/>
                <a:pathLst>
                  <a:path extrusionOk="0" h="2641" w="4075">
                    <a:moveTo>
                      <a:pt x="2" y="0"/>
                    </a:moveTo>
                    <a:lnTo>
                      <a:pt x="1" y="289"/>
                    </a:lnTo>
                    <a:lnTo>
                      <a:pt x="4074" y="2641"/>
                    </a:lnTo>
                    <a:lnTo>
                      <a:pt x="4075" y="235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4819625" y="622475"/>
                <a:ext cx="143650" cy="90100"/>
              </a:xfrm>
              <a:custGeom>
                <a:rect b="b" l="l" r="r" t="t"/>
                <a:pathLst>
                  <a:path extrusionOk="0" h="3604" w="5746">
                    <a:moveTo>
                      <a:pt x="1" y="0"/>
                    </a:moveTo>
                    <a:lnTo>
                      <a:pt x="1" y="288"/>
                    </a:lnTo>
                    <a:lnTo>
                      <a:pt x="5744" y="3604"/>
                    </a:lnTo>
                    <a:lnTo>
                      <a:pt x="5746" y="3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4819650" y="604550"/>
                <a:ext cx="143650" cy="90125"/>
              </a:xfrm>
              <a:custGeom>
                <a:rect b="b" l="l" r="r" t="t"/>
                <a:pathLst>
                  <a:path extrusionOk="0" h="3605" w="5746">
                    <a:moveTo>
                      <a:pt x="3" y="1"/>
                    </a:moveTo>
                    <a:lnTo>
                      <a:pt x="1" y="288"/>
                    </a:lnTo>
                    <a:lnTo>
                      <a:pt x="5746" y="3605"/>
                    </a:lnTo>
                    <a:lnTo>
                      <a:pt x="5746" y="331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4819750" y="586650"/>
                <a:ext cx="143625" cy="90125"/>
              </a:xfrm>
              <a:custGeom>
                <a:rect b="b" l="l" r="r" t="t"/>
                <a:pathLst>
                  <a:path extrusionOk="0" h="3605" w="5745">
                    <a:moveTo>
                      <a:pt x="0" y="1"/>
                    </a:moveTo>
                    <a:lnTo>
                      <a:pt x="0" y="288"/>
                    </a:lnTo>
                    <a:lnTo>
                      <a:pt x="5743" y="3604"/>
                    </a:lnTo>
                    <a:lnTo>
                      <a:pt x="5745" y="33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4819775" y="568750"/>
                <a:ext cx="143675" cy="90150"/>
              </a:xfrm>
              <a:custGeom>
                <a:rect b="b" l="l" r="r" t="t"/>
                <a:pathLst>
                  <a:path extrusionOk="0" h="3606" w="5747">
                    <a:moveTo>
                      <a:pt x="1" y="1"/>
                    </a:moveTo>
                    <a:lnTo>
                      <a:pt x="0" y="289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4883475" y="551775"/>
                <a:ext cx="80100" cy="53400"/>
              </a:xfrm>
              <a:custGeom>
                <a:rect b="b" l="l" r="r" t="t"/>
                <a:pathLst>
                  <a:path extrusionOk="0" h="2136" w="3204">
                    <a:moveTo>
                      <a:pt x="3" y="1"/>
                    </a:moveTo>
                    <a:lnTo>
                      <a:pt x="1" y="287"/>
                    </a:lnTo>
                    <a:lnTo>
                      <a:pt x="3203" y="2136"/>
                    </a:lnTo>
                    <a:lnTo>
                      <a:pt x="3203" y="184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4883550" y="533875"/>
                <a:ext cx="80100" cy="53400"/>
              </a:xfrm>
              <a:custGeom>
                <a:rect b="b" l="l" r="r" t="t"/>
                <a:pathLst>
                  <a:path extrusionOk="0" h="2136" w="3204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3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2" name="Google Shape;1692;p39"/>
            <p:cNvGrpSpPr/>
            <p:nvPr/>
          </p:nvGrpSpPr>
          <p:grpSpPr>
            <a:xfrm>
              <a:off x="7665465" y="761549"/>
              <a:ext cx="518124" cy="748925"/>
              <a:chOff x="7665465" y="761549"/>
              <a:chExt cx="518124" cy="748925"/>
            </a:xfrm>
          </p:grpSpPr>
          <p:grpSp>
            <p:nvGrpSpPr>
              <p:cNvPr id="1693" name="Google Shape;1693;p39"/>
              <p:cNvGrpSpPr/>
              <p:nvPr/>
            </p:nvGrpSpPr>
            <p:grpSpPr>
              <a:xfrm>
                <a:off x="7665465" y="761549"/>
                <a:ext cx="518124" cy="748925"/>
                <a:chOff x="7665465" y="761549"/>
                <a:chExt cx="518124" cy="748925"/>
              </a:xfrm>
            </p:grpSpPr>
            <p:sp>
              <p:nvSpPr>
                <p:cNvPr id="1694" name="Google Shape;1694;p39"/>
                <p:cNvSpPr/>
                <p:nvPr/>
              </p:nvSpPr>
              <p:spPr>
                <a:xfrm>
                  <a:off x="7665465" y="786453"/>
                  <a:ext cx="475203" cy="724021"/>
                </a:xfrm>
                <a:custGeom>
                  <a:rect b="b" l="l" r="r" t="t"/>
                  <a:pathLst>
                    <a:path extrusionOk="0" h="6832" w="4484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5" name="Google Shape;1695;p39"/>
                <p:cNvSpPr/>
                <p:nvPr/>
              </p:nvSpPr>
              <p:spPr>
                <a:xfrm>
                  <a:off x="7683906" y="761549"/>
                  <a:ext cx="499684" cy="745004"/>
                </a:xfrm>
                <a:custGeom>
                  <a:rect b="b" l="l" r="r" t="t"/>
                  <a:pathLst>
                    <a:path extrusionOk="0" h="7030" w="4715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39"/>
                <p:cNvSpPr/>
                <p:nvPr/>
              </p:nvSpPr>
              <p:spPr>
                <a:xfrm>
                  <a:off x="7810075" y="945375"/>
                  <a:ext cx="318950" cy="491350"/>
                </a:xfrm>
                <a:custGeom>
                  <a:rect b="b" l="l" r="r" t="t"/>
                  <a:pathLst>
                    <a:path extrusionOk="0" h="19654" w="12758">
                      <a:moveTo>
                        <a:pt x="0" y="0"/>
                      </a:moveTo>
                      <a:lnTo>
                        <a:pt x="12758" y="6896"/>
                      </a:lnTo>
                      <a:lnTo>
                        <a:pt x="11954" y="19654"/>
                      </a:lnTo>
                      <a:lnTo>
                        <a:pt x="115" y="124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</p:grpSp>
          <p:sp>
            <p:nvSpPr>
              <p:cNvPr id="1697" name="Google Shape;1697;p39"/>
              <p:cNvSpPr/>
              <p:nvPr/>
            </p:nvSpPr>
            <p:spPr>
              <a:xfrm>
                <a:off x="7777791" y="986428"/>
                <a:ext cx="263990" cy="302241"/>
              </a:xfrm>
              <a:custGeom>
                <a:rect b="b" l="l" r="r" t="t"/>
                <a:pathLst>
                  <a:path extrusionOk="0" h="2852" w="2491">
                    <a:moveTo>
                      <a:pt x="450" y="1"/>
                    </a:moveTo>
                    <a:cubicBezTo>
                      <a:pt x="386" y="1"/>
                      <a:pt x="325" y="15"/>
                      <a:pt x="271" y="46"/>
                    </a:cubicBezTo>
                    <a:cubicBezTo>
                      <a:pt x="1" y="201"/>
                      <a:pt x="0" y="702"/>
                      <a:pt x="269" y="1168"/>
                    </a:cubicBezTo>
                    <a:lnTo>
                      <a:pt x="1241" y="2851"/>
                    </a:lnTo>
                    <a:lnTo>
                      <a:pt x="2219" y="2293"/>
                    </a:lnTo>
                    <a:cubicBezTo>
                      <a:pt x="2490" y="2138"/>
                      <a:pt x="2491" y="1638"/>
                      <a:pt x="2222" y="1172"/>
                    </a:cubicBezTo>
                    <a:cubicBezTo>
                      <a:pt x="2088" y="939"/>
                      <a:pt x="1912" y="759"/>
                      <a:pt x="1735" y="657"/>
                    </a:cubicBezTo>
                    <a:cubicBezTo>
                      <a:pt x="1629" y="596"/>
                      <a:pt x="1523" y="563"/>
                      <a:pt x="1427" y="563"/>
                    </a:cubicBezTo>
                    <a:cubicBezTo>
                      <a:pt x="1361" y="563"/>
                      <a:pt x="1300" y="578"/>
                      <a:pt x="1246" y="610"/>
                    </a:cubicBezTo>
                    <a:cubicBezTo>
                      <a:pt x="1112" y="377"/>
                      <a:pt x="936" y="197"/>
                      <a:pt x="760" y="95"/>
                    </a:cubicBezTo>
                    <a:cubicBezTo>
                      <a:pt x="653" y="34"/>
                      <a:pt x="547" y="1"/>
                      <a:pt x="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8" name="Google Shape;1698;p39"/>
          <p:cNvSpPr txBox="1"/>
          <p:nvPr>
            <p:ph idx="3" type="subTitle"/>
          </p:nvPr>
        </p:nvSpPr>
        <p:spPr>
          <a:xfrm>
            <a:off x="4855950" y="1370100"/>
            <a:ext cx="37368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the health state of a patient.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new patient.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 a doctor that stop working in the hospital.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all the doctors doing more than 5 surgeries by day.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all the patients that will leave this week.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Retrieve all the patient with a different nationality that the hospital’s country.</a:t>
            </a:r>
            <a:endParaRPr/>
          </a:p>
        </p:txBody>
      </p:sp>
      <p:grpSp>
        <p:nvGrpSpPr>
          <p:cNvPr id="1699" name="Google Shape;1699;p39"/>
          <p:cNvGrpSpPr/>
          <p:nvPr/>
        </p:nvGrpSpPr>
        <p:grpSpPr>
          <a:xfrm>
            <a:off x="5743976" y="257792"/>
            <a:ext cx="900046" cy="862642"/>
            <a:chOff x="7075663" y="2444129"/>
            <a:chExt cx="362163" cy="347098"/>
          </a:xfrm>
        </p:grpSpPr>
        <p:sp>
          <p:nvSpPr>
            <p:cNvPr id="1700" name="Google Shape;1700;p39"/>
            <p:cNvSpPr/>
            <p:nvPr/>
          </p:nvSpPr>
          <p:spPr>
            <a:xfrm>
              <a:off x="7165817" y="2444129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7166053" y="2517201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7320266" y="2517201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7075899" y="2544580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rgbClr val="E7E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7298153" y="2544580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D2D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7075663" y="2743229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7374002" y="2743464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198960" y="2593286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0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40"/>
          <p:cNvSpPr txBox="1"/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diagram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4" name="Google Shape;1714;p40"/>
          <p:cNvSpPr txBox="1"/>
          <p:nvPr>
            <p:ph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1715" name="Google Shape;17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1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0" name="Google Shape;17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88" y="57150"/>
            <a:ext cx="7033033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2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2"/>
          <p:cNvSpPr txBox="1"/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team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27" name="Google Shape;1727;p42"/>
          <p:cNvSpPr txBox="1"/>
          <p:nvPr>
            <p:ph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1728" name="Google Shape;17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1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/>
          <p:nvPr>
            <p:ph idx="1" type="subTitle"/>
          </p:nvPr>
        </p:nvSpPr>
        <p:spPr>
          <a:xfrm>
            <a:off x="720000" y="18404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Rodriguez Diego </a:t>
            </a:r>
            <a:endParaRPr/>
          </a:p>
        </p:txBody>
      </p:sp>
      <p:sp>
        <p:nvSpPr>
          <p:cNvPr id="1734" name="Google Shape;1734;p43"/>
          <p:cNvSpPr txBox="1"/>
          <p:nvPr>
            <p:ph idx="2" type="subTitle"/>
          </p:nvPr>
        </p:nvSpPr>
        <p:spPr>
          <a:xfrm>
            <a:off x="720000" y="22456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12224836</a:t>
            </a:r>
            <a:endParaRPr/>
          </a:p>
        </p:txBody>
      </p:sp>
      <p:sp>
        <p:nvSpPr>
          <p:cNvPr id="1735" name="Google Shape;1735;p43"/>
          <p:cNvSpPr txBox="1"/>
          <p:nvPr>
            <p:ph idx="3" type="subTitle"/>
          </p:nvPr>
        </p:nvSpPr>
        <p:spPr>
          <a:xfrm>
            <a:off x="3403800" y="22456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12224837</a:t>
            </a:r>
            <a:endParaRPr/>
          </a:p>
        </p:txBody>
      </p:sp>
      <p:sp>
        <p:nvSpPr>
          <p:cNvPr id="1736" name="Google Shape;1736;p43"/>
          <p:cNvSpPr txBox="1"/>
          <p:nvPr>
            <p:ph idx="4" type="subTitle"/>
          </p:nvPr>
        </p:nvSpPr>
        <p:spPr>
          <a:xfrm>
            <a:off x="6087600" y="22456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12224841</a:t>
            </a:r>
            <a:endParaRPr/>
          </a:p>
        </p:txBody>
      </p:sp>
      <p:sp>
        <p:nvSpPr>
          <p:cNvPr id="1737" name="Google Shape;1737;p4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team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8" name="Google Shape;1738;p43"/>
          <p:cNvSpPr txBox="1"/>
          <p:nvPr>
            <p:ph idx="5" type="subTitle"/>
          </p:nvPr>
        </p:nvSpPr>
        <p:spPr>
          <a:xfrm>
            <a:off x="3403800" y="18404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Mathieu </a:t>
            </a:r>
            <a:endParaRPr/>
          </a:p>
        </p:txBody>
      </p:sp>
      <p:sp>
        <p:nvSpPr>
          <p:cNvPr id="1739" name="Google Shape;1739;p43"/>
          <p:cNvSpPr txBox="1"/>
          <p:nvPr>
            <p:ph idx="6" type="subTitle"/>
          </p:nvPr>
        </p:nvSpPr>
        <p:spPr>
          <a:xfrm>
            <a:off x="6087600" y="18404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Rogue Balthazar </a:t>
            </a:r>
            <a:endParaRPr/>
          </a:p>
        </p:txBody>
      </p:sp>
      <p:sp>
        <p:nvSpPr>
          <p:cNvPr id="1740" name="Google Shape;1740;p43"/>
          <p:cNvSpPr txBox="1"/>
          <p:nvPr>
            <p:ph idx="1" type="subTitle"/>
          </p:nvPr>
        </p:nvSpPr>
        <p:spPr>
          <a:xfrm>
            <a:off x="1681775" y="3276125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Baus Philippe </a:t>
            </a:r>
            <a:endParaRPr/>
          </a:p>
        </p:txBody>
      </p:sp>
      <p:sp>
        <p:nvSpPr>
          <p:cNvPr id="1741" name="Google Shape;1741;p43"/>
          <p:cNvSpPr txBox="1"/>
          <p:nvPr>
            <p:ph idx="2" type="subTitle"/>
          </p:nvPr>
        </p:nvSpPr>
        <p:spPr>
          <a:xfrm>
            <a:off x="1681775" y="36813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12224893</a:t>
            </a:r>
            <a:endParaRPr/>
          </a:p>
        </p:txBody>
      </p:sp>
      <p:sp>
        <p:nvSpPr>
          <p:cNvPr id="1742" name="Google Shape;1742;p43"/>
          <p:cNvSpPr txBox="1"/>
          <p:nvPr>
            <p:ph idx="1" type="subTitle"/>
          </p:nvPr>
        </p:nvSpPr>
        <p:spPr>
          <a:xfrm>
            <a:off x="4553200" y="3276125"/>
            <a:ext cx="2667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Zhylkybay Nazerke</a:t>
            </a:r>
            <a:endParaRPr/>
          </a:p>
        </p:txBody>
      </p:sp>
      <p:sp>
        <p:nvSpPr>
          <p:cNvPr id="1743" name="Google Shape;1743;p43"/>
          <p:cNvSpPr txBox="1"/>
          <p:nvPr>
            <p:ph idx="2" type="subTitle"/>
          </p:nvPr>
        </p:nvSpPr>
        <p:spPr>
          <a:xfrm>
            <a:off x="4553200" y="36813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12224970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44"/>
          <p:cNvSpPr txBox="1"/>
          <p:nvPr>
            <p:ph type="ctrTitle"/>
          </p:nvPr>
        </p:nvSpPr>
        <p:spPr>
          <a:xfrm>
            <a:off x="719546" y="535000"/>
            <a:ext cx="3848100" cy="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49" name="Google Shape;1749;p44"/>
          <p:cNvSpPr txBox="1"/>
          <p:nvPr>
            <p:ph idx="1" type="subTitle"/>
          </p:nvPr>
        </p:nvSpPr>
        <p:spPr>
          <a:xfrm>
            <a:off x="715167" y="2280800"/>
            <a:ext cx="38568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https://github.com/Fileboss/INHA_DATABASE_GROUP_D</a:t>
            </a:r>
            <a:endParaRPr/>
          </a:p>
        </p:txBody>
      </p:sp>
      <p:grpSp>
        <p:nvGrpSpPr>
          <p:cNvPr id="1750" name="Google Shape;1750;p44"/>
          <p:cNvGrpSpPr/>
          <p:nvPr/>
        </p:nvGrpSpPr>
        <p:grpSpPr>
          <a:xfrm>
            <a:off x="4866510" y="726745"/>
            <a:ext cx="4111561" cy="3690001"/>
            <a:chOff x="4629164" y="678544"/>
            <a:chExt cx="4118563" cy="3696285"/>
          </a:xfrm>
        </p:grpSpPr>
        <p:sp>
          <p:nvSpPr>
            <p:cNvPr id="1751" name="Google Shape;1751;p44"/>
            <p:cNvSpPr/>
            <p:nvPr/>
          </p:nvSpPr>
          <p:spPr>
            <a:xfrm>
              <a:off x="8377059" y="2671850"/>
              <a:ext cx="370668" cy="475968"/>
            </a:xfrm>
            <a:custGeom>
              <a:rect b="b" l="l" r="r" t="t"/>
              <a:pathLst>
                <a:path extrusionOk="0" h="6179" w="4812">
                  <a:moveTo>
                    <a:pt x="3476" y="1"/>
                  </a:moveTo>
                  <a:cubicBezTo>
                    <a:pt x="3152" y="1"/>
                    <a:pt x="2786" y="107"/>
                    <a:pt x="2398" y="330"/>
                  </a:cubicBezTo>
                  <a:cubicBezTo>
                    <a:pt x="1074" y="1095"/>
                    <a:pt x="1" y="2952"/>
                    <a:pt x="5" y="4476"/>
                  </a:cubicBezTo>
                  <a:cubicBezTo>
                    <a:pt x="9" y="5556"/>
                    <a:pt x="550" y="6179"/>
                    <a:pt x="1337" y="6179"/>
                  </a:cubicBezTo>
                  <a:cubicBezTo>
                    <a:pt x="1661" y="6179"/>
                    <a:pt x="2027" y="6073"/>
                    <a:pt x="2414" y="5849"/>
                  </a:cubicBezTo>
                  <a:cubicBezTo>
                    <a:pt x="3741" y="5083"/>
                    <a:pt x="4812" y="3227"/>
                    <a:pt x="4808" y="1704"/>
                  </a:cubicBezTo>
                  <a:cubicBezTo>
                    <a:pt x="4806" y="624"/>
                    <a:pt x="4264" y="1"/>
                    <a:pt x="3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2" name="Google Shape;1752;p44"/>
            <p:cNvGrpSpPr/>
            <p:nvPr/>
          </p:nvGrpSpPr>
          <p:grpSpPr>
            <a:xfrm>
              <a:off x="4629164" y="678544"/>
              <a:ext cx="4118563" cy="3696285"/>
              <a:chOff x="4629164" y="678544"/>
              <a:chExt cx="4118563" cy="3696285"/>
            </a:xfrm>
          </p:grpSpPr>
          <p:sp>
            <p:nvSpPr>
              <p:cNvPr id="1753" name="Google Shape;1753;p44"/>
              <p:cNvSpPr/>
              <p:nvPr/>
            </p:nvSpPr>
            <p:spPr>
              <a:xfrm>
                <a:off x="4629164" y="3898938"/>
                <a:ext cx="370668" cy="475891"/>
              </a:xfrm>
              <a:custGeom>
                <a:rect b="b" l="l" r="r" t="t"/>
                <a:pathLst>
                  <a:path extrusionOk="0" h="6178" w="4812">
                    <a:moveTo>
                      <a:pt x="1336" y="0"/>
                    </a:moveTo>
                    <a:cubicBezTo>
                      <a:pt x="549" y="0"/>
                      <a:pt x="8" y="624"/>
                      <a:pt x="5" y="1703"/>
                    </a:cubicBezTo>
                    <a:cubicBezTo>
                      <a:pt x="0" y="3226"/>
                      <a:pt x="1071" y="5082"/>
                      <a:pt x="2398" y="5848"/>
                    </a:cubicBezTo>
                    <a:cubicBezTo>
                      <a:pt x="2785" y="6072"/>
                      <a:pt x="3151" y="6178"/>
                      <a:pt x="3475" y="6178"/>
                    </a:cubicBezTo>
                    <a:cubicBezTo>
                      <a:pt x="4262" y="6178"/>
                      <a:pt x="4803" y="5554"/>
                      <a:pt x="4807" y="4475"/>
                    </a:cubicBezTo>
                    <a:cubicBezTo>
                      <a:pt x="4811" y="2950"/>
                      <a:pt x="3740" y="1094"/>
                      <a:pt x="2414" y="330"/>
                    </a:cubicBezTo>
                    <a:cubicBezTo>
                      <a:pt x="2026" y="106"/>
                      <a:pt x="1660" y="0"/>
                      <a:pt x="1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54" name="Google Shape;1754;p44"/>
              <p:cNvGrpSpPr/>
              <p:nvPr/>
            </p:nvGrpSpPr>
            <p:grpSpPr>
              <a:xfrm>
                <a:off x="4629164" y="678544"/>
                <a:ext cx="4118563" cy="3696285"/>
                <a:chOff x="3464925" y="1521000"/>
                <a:chExt cx="1336675" cy="1199625"/>
              </a:xfrm>
            </p:grpSpPr>
            <p:sp>
              <p:nvSpPr>
                <p:cNvPr id="1755" name="Google Shape;1755;p44"/>
                <p:cNvSpPr/>
                <p:nvPr/>
              </p:nvSpPr>
              <p:spPr>
                <a:xfrm>
                  <a:off x="4367475" y="1683575"/>
                  <a:ext cx="700" cy="425"/>
                </a:xfrm>
                <a:custGeom>
                  <a:rect b="b" l="l" r="r" t="t"/>
                  <a:pathLst>
                    <a:path extrusionOk="0" fill="none" h="17" w="28">
                      <a:moveTo>
                        <a:pt x="28" y="1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44"/>
                <p:cNvSpPr/>
                <p:nvPr/>
              </p:nvSpPr>
              <p:spPr>
                <a:xfrm>
                  <a:off x="4085025" y="1521825"/>
                  <a:ext cx="281050" cy="160975"/>
                </a:xfrm>
                <a:custGeom>
                  <a:rect b="b" l="l" r="r" t="t"/>
                  <a:pathLst>
                    <a:path extrusionOk="0" fill="none" h="6439" w="11242">
                      <a:moveTo>
                        <a:pt x="11242" y="643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44"/>
                <p:cNvSpPr/>
                <p:nvPr/>
              </p:nvSpPr>
              <p:spPr>
                <a:xfrm>
                  <a:off x="4083650" y="1521000"/>
                  <a:ext cx="700" cy="850"/>
                </a:xfrm>
                <a:custGeom>
                  <a:rect b="b" l="l" r="r" t="t"/>
                  <a:pathLst>
                    <a:path extrusionOk="0" fill="none" h="34" w="28">
                      <a:moveTo>
                        <a:pt x="27" y="18"/>
                      </a:moveTo>
                      <a:lnTo>
                        <a:pt x="0" y="0"/>
                      </a:lnTo>
                      <a:lnTo>
                        <a:pt x="0" y="33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44"/>
                <p:cNvSpPr/>
                <p:nvPr/>
              </p:nvSpPr>
              <p:spPr>
                <a:xfrm>
                  <a:off x="4083650" y="1523475"/>
                  <a:ext cx="325" cy="255625"/>
                </a:xfrm>
                <a:custGeom>
                  <a:rect b="b" l="l" r="r" t="t"/>
                  <a:pathLst>
                    <a:path extrusionOk="0" fill="none" h="10225" w="13">
                      <a:moveTo>
                        <a:pt x="0" y="0"/>
                      </a:moveTo>
                      <a:lnTo>
                        <a:pt x="13" y="10224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44"/>
                <p:cNvSpPr/>
                <p:nvPr/>
              </p:nvSpPr>
              <p:spPr>
                <a:xfrm>
                  <a:off x="4083950" y="1779900"/>
                  <a:ext cx="750" cy="1200"/>
                </a:xfrm>
                <a:custGeom>
                  <a:rect b="b" l="l" r="r" t="t"/>
                  <a:pathLst>
                    <a:path extrusionOk="0" fill="none" h="48" w="30">
                      <a:moveTo>
                        <a:pt x="1" y="0"/>
                      </a:moveTo>
                      <a:lnTo>
                        <a:pt x="1" y="32"/>
                      </a:lnTo>
                      <a:lnTo>
                        <a:pt x="30" y="48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44"/>
                <p:cNvSpPr/>
                <p:nvPr/>
              </p:nvSpPr>
              <p:spPr>
                <a:xfrm>
                  <a:off x="4086050" y="1781875"/>
                  <a:ext cx="281075" cy="161000"/>
                </a:xfrm>
                <a:custGeom>
                  <a:rect b="b" l="l" r="r" t="t"/>
                  <a:pathLst>
                    <a:path extrusionOk="0" fill="none" h="6440" w="11243">
                      <a:moveTo>
                        <a:pt x="0" y="1"/>
                      </a:moveTo>
                      <a:lnTo>
                        <a:pt x="11242" y="6439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44"/>
                <p:cNvSpPr/>
                <p:nvPr/>
              </p:nvSpPr>
              <p:spPr>
                <a:xfrm>
                  <a:off x="4367800" y="1942850"/>
                  <a:ext cx="750" cy="825"/>
                </a:xfrm>
                <a:custGeom>
                  <a:rect b="b" l="l" r="r" t="t"/>
                  <a:pathLst>
                    <a:path extrusionOk="0" fill="none" h="33" w="30">
                      <a:moveTo>
                        <a:pt x="0" y="16"/>
                      </a:moveTo>
                      <a:lnTo>
                        <a:pt x="29" y="32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44"/>
                <p:cNvSpPr/>
                <p:nvPr/>
              </p:nvSpPr>
              <p:spPr>
                <a:xfrm>
                  <a:off x="4368150" y="1685600"/>
                  <a:ext cx="400" cy="255675"/>
                </a:xfrm>
                <a:custGeom>
                  <a:rect b="b" l="l" r="r" t="t"/>
                  <a:pathLst>
                    <a:path extrusionOk="0" fill="none" h="10227" w="16">
                      <a:moveTo>
                        <a:pt x="15" y="1022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44"/>
                <p:cNvSpPr/>
                <p:nvPr/>
              </p:nvSpPr>
              <p:spPr>
                <a:xfrm>
                  <a:off x="4368150" y="1683975"/>
                  <a:ext cx="25" cy="825"/>
                </a:xfrm>
                <a:custGeom>
                  <a:rect b="b" l="l" r="r" t="t"/>
                  <a:pathLst>
                    <a:path extrusionOk="0" fill="none" h="33" w="1">
                      <a:moveTo>
                        <a:pt x="1" y="3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325">
                  <a:solidFill>
                    <a:srgbClr val="FFFFFF"/>
                  </a:solidFill>
                  <a:prstDash val="solid"/>
                  <a:miter lim="103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44"/>
                <p:cNvSpPr/>
                <p:nvPr/>
              </p:nvSpPr>
              <p:spPr>
                <a:xfrm>
                  <a:off x="4221125" y="1555925"/>
                  <a:ext cx="253625" cy="227200"/>
                </a:xfrm>
                <a:custGeom>
                  <a:rect b="b" l="l" r="r" t="t"/>
                  <a:pathLst>
                    <a:path extrusionOk="0" h="9088" w="10145">
                      <a:moveTo>
                        <a:pt x="4807" y="1"/>
                      </a:moveTo>
                      <a:cubicBezTo>
                        <a:pt x="4596" y="1"/>
                        <a:pt x="4404" y="51"/>
                        <a:pt x="4239" y="147"/>
                      </a:cubicBezTo>
                      <a:lnTo>
                        <a:pt x="3121" y="802"/>
                      </a:lnTo>
                      <a:cubicBezTo>
                        <a:pt x="2977" y="683"/>
                        <a:pt x="2828" y="579"/>
                        <a:pt x="2674" y="491"/>
                      </a:cubicBezTo>
                      <a:cubicBezTo>
                        <a:pt x="2330" y="294"/>
                        <a:pt x="2005" y="201"/>
                        <a:pt x="1717" y="201"/>
                      </a:cubicBezTo>
                      <a:cubicBezTo>
                        <a:pt x="1505" y="201"/>
                        <a:pt x="1314" y="251"/>
                        <a:pt x="1149" y="348"/>
                      </a:cubicBezTo>
                      <a:lnTo>
                        <a:pt x="0" y="1020"/>
                      </a:lnTo>
                      <a:cubicBezTo>
                        <a:pt x="165" y="924"/>
                        <a:pt x="356" y="874"/>
                        <a:pt x="567" y="874"/>
                      </a:cubicBezTo>
                      <a:cubicBezTo>
                        <a:pt x="855" y="874"/>
                        <a:pt x="1180" y="967"/>
                        <a:pt x="1525" y="1164"/>
                      </a:cubicBezTo>
                      <a:cubicBezTo>
                        <a:pt x="1867" y="1360"/>
                        <a:pt x="2191" y="1640"/>
                        <a:pt x="2478" y="1970"/>
                      </a:cubicBezTo>
                      <a:lnTo>
                        <a:pt x="3629" y="1297"/>
                      </a:lnTo>
                      <a:cubicBezTo>
                        <a:pt x="3470" y="1116"/>
                        <a:pt x="3301" y="949"/>
                        <a:pt x="3122" y="803"/>
                      </a:cubicBezTo>
                      <a:cubicBezTo>
                        <a:pt x="3280" y="719"/>
                        <a:pt x="3461" y="674"/>
                        <a:pt x="3659" y="674"/>
                      </a:cubicBezTo>
                      <a:cubicBezTo>
                        <a:pt x="3946" y="674"/>
                        <a:pt x="4269" y="767"/>
                        <a:pt x="4612" y="964"/>
                      </a:cubicBezTo>
                      <a:cubicBezTo>
                        <a:pt x="5799" y="1644"/>
                        <a:pt x="6760" y="3294"/>
                        <a:pt x="6760" y="4653"/>
                      </a:cubicBezTo>
                      <a:cubicBezTo>
                        <a:pt x="6760" y="4818"/>
                        <a:pt x="6746" y="4971"/>
                        <a:pt x="6719" y="5111"/>
                      </a:cubicBezTo>
                      <a:cubicBezTo>
                        <a:pt x="6882" y="5148"/>
                        <a:pt x="7053" y="5215"/>
                        <a:pt x="7231" y="5317"/>
                      </a:cubicBezTo>
                      <a:cubicBezTo>
                        <a:pt x="8204" y="5873"/>
                        <a:pt x="8992" y="7227"/>
                        <a:pt x="8993" y="8342"/>
                      </a:cubicBezTo>
                      <a:cubicBezTo>
                        <a:pt x="8993" y="8641"/>
                        <a:pt x="8935" y="8890"/>
                        <a:pt x="8834" y="9087"/>
                      </a:cubicBezTo>
                      <a:lnTo>
                        <a:pt x="9984" y="8415"/>
                      </a:lnTo>
                      <a:cubicBezTo>
                        <a:pt x="10085" y="8217"/>
                        <a:pt x="10144" y="7968"/>
                        <a:pt x="10143" y="7670"/>
                      </a:cubicBezTo>
                      <a:cubicBezTo>
                        <a:pt x="10142" y="6554"/>
                        <a:pt x="9353" y="5201"/>
                        <a:pt x="8381" y="4645"/>
                      </a:cubicBezTo>
                      <a:cubicBezTo>
                        <a:pt x="8203" y="4542"/>
                        <a:pt x="8031" y="4475"/>
                        <a:pt x="7869" y="4438"/>
                      </a:cubicBezTo>
                      <a:cubicBezTo>
                        <a:pt x="7896" y="4296"/>
                        <a:pt x="7910" y="4146"/>
                        <a:pt x="7910" y="3980"/>
                      </a:cubicBezTo>
                      <a:cubicBezTo>
                        <a:pt x="7908" y="2621"/>
                        <a:pt x="6947" y="969"/>
                        <a:pt x="5763" y="291"/>
                      </a:cubicBezTo>
                      <a:cubicBezTo>
                        <a:pt x="5419" y="94"/>
                        <a:pt x="5095" y="1"/>
                        <a:pt x="4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44"/>
                <p:cNvSpPr/>
                <p:nvPr/>
              </p:nvSpPr>
              <p:spPr>
                <a:xfrm>
                  <a:off x="4205550" y="1572750"/>
                  <a:ext cx="240400" cy="210400"/>
                </a:xfrm>
                <a:custGeom>
                  <a:rect b="b" l="l" r="r" t="t"/>
                  <a:pathLst>
                    <a:path extrusionOk="0" h="8416" w="9616">
                      <a:moveTo>
                        <a:pt x="4278" y="1"/>
                      </a:moveTo>
                      <a:cubicBezTo>
                        <a:pt x="3632" y="1"/>
                        <a:pt x="3171" y="471"/>
                        <a:pt x="3100" y="1296"/>
                      </a:cubicBezTo>
                      <a:cubicBezTo>
                        <a:pt x="2813" y="966"/>
                        <a:pt x="2489" y="686"/>
                        <a:pt x="2146" y="490"/>
                      </a:cubicBezTo>
                      <a:cubicBezTo>
                        <a:pt x="1801" y="293"/>
                        <a:pt x="1476" y="200"/>
                        <a:pt x="1188" y="200"/>
                      </a:cubicBezTo>
                      <a:cubicBezTo>
                        <a:pt x="484" y="200"/>
                        <a:pt x="0" y="757"/>
                        <a:pt x="1" y="1722"/>
                      </a:cubicBezTo>
                      <a:cubicBezTo>
                        <a:pt x="1" y="2191"/>
                        <a:pt x="118" y="2695"/>
                        <a:pt x="318" y="3182"/>
                      </a:cubicBezTo>
                      <a:lnTo>
                        <a:pt x="9456" y="8415"/>
                      </a:lnTo>
                      <a:cubicBezTo>
                        <a:pt x="9557" y="8217"/>
                        <a:pt x="9615" y="7968"/>
                        <a:pt x="9615" y="7669"/>
                      </a:cubicBezTo>
                      <a:cubicBezTo>
                        <a:pt x="9614" y="6555"/>
                        <a:pt x="8826" y="5201"/>
                        <a:pt x="7853" y="4644"/>
                      </a:cubicBezTo>
                      <a:cubicBezTo>
                        <a:pt x="7674" y="4542"/>
                        <a:pt x="7503" y="4475"/>
                        <a:pt x="7341" y="4438"/>
                      </a:cubicBezTo>
                      <a:cubicBezTo>
                        <a:pt x="7367" y="4298"/>
                        <a:pt x="7382" y="4145"/>
                        <a:pt x="7382" y="3980"/>
                      </a:cubicBezTo>
                      <a:cubicBezTo>
                        <a:pt x="7382" y="2621"/>
                        <a:pt x="6421" y="971"/>
                        <a:pt x="5234" y="291"/>
                      </a:cubicBezTo>
                      <a:cubicBezTo>
                        <a:pt x="4891" y="94"/>
                        <a:pt x="4566" y="1"/>
                        <a:pt x="42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44"/>
                <p:cNvSpPr/>
                <p:nvPr/>
              </p:nvSpPr>
              <p:spPr>
                <a:xfrm>
                  <a:off x="4297325" y="1808475"/>
                  <a:ext cx="17475" cy="868350"/>
                </a:xfrm>
                <a:custGeom>
                  <a:rect b="b" l="l" r="r" t="t"/>
                  <a:pathLst>
                    <a:path extrusionOk="0" h="34734" w="699">
                      <a:moveTo>
                        <a:pt x="674" y="0"/>
                      </a:moveTo>
                      <a:lnTo>
                        <a:pt x="1" y="395"/>
                      </a:lnTo>
                      <a:lnTo>
                        <a:pt x="26" y="34733"/>
                      </a:lnTo>
                      <a:lnTo>
                        <a:pt x="698" y="34338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44"/>
                <p:cNvSpPr/>
                <p:nvPr/>
              </p:nvSpPr>
              <p:spPr>
                <a:xfrm>
                  <a:off x="3855550" y="1565325"/>
                  <a:ext cx="442425" cy="1111500"/>
                </a:xfrm>
                <a:custGeom>
                  <a:rect b="b" l="l" r="r" t="t"/>
                  <a:pathLst>
                    <a:path extrusionOk="0" h="44460" w="17697">
                      <a:moveTo>
                        <a:pt x="0" y="1"/>
                      </a:moveTo>
                      <a:lnTo>
                        <a:pt x="26" y="34339"/>
                      </a:lnTo>
                      <a:lnTo>
                        <a:pt x="17697" y="44459"/>
                      </a:lnTo>
                      <a:lnTo>
                        <a:pt x="17672" y="1012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44"/>
                <p:cNvSpPr/>
                <p:nvPr/>
              </p:nvSpPr>
              <p:spPr>
                <a:xfrm>
                  <a:off x="3855550" y="1555450"/>
                  <a:ext cx="458625" cy="262925"/>
                </a:xfrm>
                <a:custGeom>
                  <a:rect b="b" l="l" r="r" t="t"/>
                  <a:pathLst>
                    <a:path extrusionOk="0" h="10517" w="18345">
                      <a:moveTo>
                        <a:pt x="673" y="1"/>
                      </a:moveTo>
                      <a:lnTo>
                        <a:pt x="0" y="396"/>
                      </a:lnTo>
                      <a:lnTo>
                        <a:pt x="17672" y="10516"/>
                      </a:lnTo>
                      <a:lnTo>
                        <a:pt x="18345" y="10121"/>
                      </a:lnTo>
                      <a:lnTo>
                        <a:pt x="6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44"/>
                <p:cNvSpPr/>
                <p:nvPr/>
              </p:nvSpPr>
              <p:spPr>
                <a:xfrm>
                  <a:off x="3866950" y="1606825"/>
                  <a:ext cx="413375" cy="1008900"/>
                </a:xfrm>
                <a:custGeom>
                  <a:rect b="b" l="l" r="r" t="t"/>
                  <a:pathLst>
                    <a:path extrusionOk="0" h="40356" w="16535">
                      <a:moveTo>
                        <a:pt x="463" y="10754"/>
                      </a:moveTo>
                      <a:lnTo>
                        <a:pt x="7987" y="15064"/>
                      </a:lnTo>
                      <a:lnTo>
                        <a:pt x="7987" y="15341"/>
                      </a:lnTo>
                      <a:lnTo>
                        <a:pt x="463" y="11031"/>
                      </a:lnTo>
                      <a:lnTo>
                        <a:pt x="463" y="10754"/>
                      </a:lnTo>
                      <a:close/>
                      <a:moveTo>
                        <a:pt x="463" y="11515"/>
                      </a:moveTo>
                      <a:lnTo>
                        <a:pt x="7987" y="15824"/>
                      </a:lnTo>
                      <a:lnTo>
                        <a:pt x="7987" y="16101"/>
                      </a:lnTo>
                      <a:lnTo>
                        <a:pt x="463" y="11792"/>
                      </a:lnTo>
                      <a:lnTo>
                        <a:pt x="463" y="11515"/>
                      </a:lnTo>
                      <a:close/>
                      <a:moveTo>
                        <a:pt x="464" y="12278"/>
                      </a:moveTo>
                      <a:lnTo>
                        <a:pt x="7988" y="16587"/>
                      </a:lnTo>
                      <a:lnTo>
                        <a:pt x="7988" y="16863"/>
                      </a:lnTo>
                      <a:lnTo>
                        <a:pt x="464" y="12553"/>
                      </a:lnTo>
                      <a:lnTo>
                        <a:pt x="464" y="12278"/>
                      </a:lnTo>
                      <a:close/>
                      <a:moveTo>
                        <a:pt x="464" y="13038"/>
                      </a:moveTo>
                      <a:lnTo>
                        <a:pt x="7988" y="17348"/>
                      </a:lnTo>
                      <a:lnTo>
                        <a:pt x="7988" y="17625"/>
                      </a:lnTo>
                      <a:lnTo>
                        <a:pt x="464" y="13315"/>
                      </a:lnTo>
                      <a:lnTo>
                        <a:pt x="464" y="13038"/>
                      </a:lnTo>
                      <a:close/>
                      <a:moveTo>
                        <a:pt x="464" y="13801"/>
                      </a:moveTo>
                      <a:lnTo>
                        <a:pt x="7988" y="18110"/>
                      </a:lnTo>
                      <a:lnTo>
                        <a:pt x="7988" y="18386"/>
                      </a:lnTo>
                      <a:lnTo>
                        <a:pt x="464" y="14077"/>
                      </a:lnTo>
                      <a:lnTo>
                        <a:pt x="464" y="13801"/>
                      </a:lnTo>
                      <a:close/>
                      <a:moveTo>
                        <a:pt x="445" y="3968"/>
                      </a:moveTo>
                      <a:lnTo>
                        <a:pt x="16014" y="12884"/>
                      </a:lnTo>
                      <a:lnTo>
                        <a:pt x="16016" y="15483"/>
                      </a:lnTo>
                      <a:lnTo>
                        <a:pt x="16018" y="18744"/>
                      </a:lnTo>
                      <a:lnTo>
                        <a:pt x="449" y="9827"/>
                      </a:lnTo>
                      <a:lnTo>
                        <a:pt x="445" y="3968"/>
                      </a:lnTo>
                      <a:close/>
                      <a:moveTo>
                        <a:pt x="465" y="14561"/>
                      </a:moveTo>
                      <a:lnTo>
                        <a:pt x="7989" y="18871"/>
                      </a:lnTo>
                      <a:lnTo>
                        <a:pt x="7989" y="19147"/>
                      </a:lnTo>
                      <a:lnTo>
                        <a:pt x="465" y="14837"/>
                      </a:lnTo>
                      <a:lnTo>
                        <a:pt x="465" y="14561"/>
                      </a:lnTo>
                      <a:close/>
                      <a:moveTo>
                        <a:pt x="465" y="15323"/>
                      </a:moveTo>
                      <a:lnTo>
                        <a:pt x="7989" y="19633"/>
                      </a:lnTo>
                      <a:lnTo>
                        <a:pt x="7989" y="19908"/>
                      </a:lnTo>
                      <a:lnTo>
                        <a:pt x="465" y="15599"/>
                      </a:lnTo>
                      <a:lnTo>
                        <a:pt x="465" y="15323"/>
                      </a:lnTo>
                      <a:close/>
                      <a:moveTo>
                        <a:pt x="466" y="16083"/>
                      </a:moveTo>
                      <a:lnTo>
                        <a:pt x="7991" y="20392"/>
                      </a:lnTo>
                      <a:lnTo>
                        <a:pt x="7991" y="20669"/>
                      </a:lnTo>
                      <a:lnTo>
                        <a:pt x="466" y="16360"/>
                      </a:lnTo>
                      <a:lnTo>
                        <a:pt x="466" y="16083"/>
                      </a:lnTo>
                      <a:close/>
                      <a:moveTo>
                        <a:pt x="8547" y="15384"/>
                      </a:moveTo>
                      <a:lnTo>
                        <a:pt x="16019" y="19663"/>
                      </a:lnTo>
                      <a:lnTo>
                        <a:pt x="16023" y="24748"/>
                      </a:lnTo>
                      <a:lnTo>
                        <a:pt x="16023" y="25523"/>
                      </a:lnTo>
                      <a:lnTo>
                        <a:pt x="8552" y="21245"/>
                      </a:lnTo>
                      <a:lnTo>
                        <a:pt x="8547" y="15384"/>
                      </a:lnTo>
                      <a:close/>
                      <a:moveTo>
                        <a:pt x="8732" y="22382"/>
                      </a:moveTo>
                      <a:lnTo>
                        <a:pt x="9800" y="22993"/>
                      </a:lnTo>
                      <a:lnTo>
                        <a:pt x="9802" y="27830"/>
                      </a:lnTo>
                      <a:lnTo>
                        <a:pt x="9802" y="27830"/>
                      </a:lnTo>
                      <a:lnTo>
                        <a:pt x="8735" y="27218"/>
                      </a:lnTo>
                      <a:lnTo>
                        <a:pt x="8732" y="22382"/>
                      </a:lnTo>
                      <a:close/>
                      <a:moveTo>
                        <a:pt x="10227" y="24898"/>
                      </a:moveTo>
                      <a:lnTo>
                        <a:pt x="11294" y="25510"/>
                      </a:lnTo>
                      <a:lnTo>
                        <a:pt x="11296" y="28686"/>
                      </a:lnTo>
                      <a:lnTo>
                        <a:pt x="11296" y="28686"/>
                      </a:lnTo>
                      <a:lnTo>
                        <a:pt x="10230" y="28075"/>
                      </a:lnTo>
                      <a:lnTo>
                        <a:pt x="10227" y="24898"/>
                      </a:lnTo>
                      <a:close/>
                      <a:moveTo>
                        <a:pt x="11723" y="26756"/>
                      </a:moveTo>
                      <a:lnTo>
                        <a:pt x="12790" y="27367"/>
                      </a:lnTo>
                      <a:lnTo>
                        <a:pt x="12792" y="29541"/>
                      </a:lnTo>
                      <a:lnTo>
                        <a:pt x="12792" y="29541"/>
                      </a:lnTo>
                      <a:lnTo>
                        <a:pt x="11724" y="28930"/>
                      </a:lnTo>
                      <a:lnTo>
                        <a:pt x="11723" y="26756"/>
                      </a:lnTo>
                      <a:close/>
                      <a:moveTo>
                        <a:pt x="13218" y="25682"/>
                      </a:moveTo>
                      <a:lnTo>
                        <a:pt x="14285" y="26293"/>
                      </a:lnTo>
                      <a:lnTo>
                        <a:pt x="14287" y="30398"/>
                      </a:lnTo>
                      <a:lnTo>
                        <a:pt x="14287" y="30398"/>
                      </a:lnTo>
                      <a:lnTo>
                        <a:pt x="13221" y="29786"/>
                      </a:lnTo>
                      <a:lnTo>
                        <a:pt x="13218" y="25682"/>
                      </a:lnTo>
                      <a:close/>
                      <a:moveTo>
                        <a:pt x="14714" y="29812"/>
                      </a:moveTo>
                      <a:lnTo>
                        <a:pt x="15781" y="30425"/>
                      </a:lnTo>
                      <a:lnTo>
                        <a:pt x="15781" y="31256"/>
                      </a:lnTo>
                      <a:lnTo>
                        <a:pt x="14714" y="30643"/>
                      </a:lnTo>
                      <a:lnTo>
                        <a:pt x="14714" y="29812"/>
                      </a:lnTo>
                      <a:close/>
                      <a:moveTo>
                        <a:pt x="8557" y="28512"/>
                      </a:moveTo>
                      <a:lnTo>
                        <a:pt x="16028" y="32790"/>
                      </a:lnTo>
                      <a:lnTo>
                        <a:pt x="16028" y="33563"/>
                      </a:lnTo>
                      <a:lnTo>
                        <a:pt x="8557" y="29285"/>
                      </a:lnTo>
                      <a:lnTo>
                        <a:pt x="8557" y="28512"/>
                      </a:lnTo>
                      <a:close/>
                      <a:moveTo>
                        <a:pt x="8563" y="29714"/>
                      </a:moveTo>
                      <a:lnTo>
                        <a:pt x="16039" y="33995"/>
                      </a:lnTo>
                      <a:lnTo>
                        <a:pt x="16039" y="34271"/>
                      </a:lnTo>
                      <a:lnTo>
                        <a:pt x="8563" y="29991"/>
                      </a:lnTo>
                      <a:lnTo>
                        <a:pt x="8563" y="29714"/>
                      </a:lnTo>
                      <a:close/>
                      <a:moveTo>
                        <a:pt x="453" y="17098"/>
                      </a:moveTo>
                      <a:lnTo>
                        <a:pt x="8013" y="21428"/>
                      </a:lnTo>
                      <a:lnTo>
                        <a:pt x="8022" y="35010"/>
                      </a:lnTo>
                      <a:lnTo>
                        <a:pt x="8022" y="35010"/>
                      </a:lnTo>
                      <a:lnTo>
                        <a:pt x="463" y="30680"/>
                      </a:lnTo>
                      <a:lnTo>
                        <a:pt x="453" y="17098"/>
                      </a:lnTo>
                      <a:close/>
                      <a:moveTo>
                        <a:pt x="8565" y="30476"/>
                      </a:moveTo>
                      <a:lnTo>
                        <a:pt x="16040" y="34757"/>
                      </a:lnTo>
                      <a:lnTo>
                        <a:pt x="16040" y="35034"/>
                      </a:lnTo>
                      <a:lnTo>
                        <a:pt x="8565" y="30752"/>
                      </a:lnTo>
                      <a:lnTo>
                        <a:pt x="8565" y="30476"/>
                      </a:lnTo>
                      <a:close/>
                      <a:moveTo>
                        <a:pt x="8565" y="31237"/>
                      </a:moveTo>
                      <a:lnTo>
                        <a:pt x="16040" y="35519"/>
                      </a:lnTo>
                      <a:lnTo>
                        <a:pt x="16040" y="35795"/>
                      </a:lnTo>
                      <a:lnTo>
                        <a:pt x="8565" y="31514"/>
                      </a:lnTo>
                      <a:lnTo>
                        <a:pt x="8565" y="31237"/>
                      </a:lnTo>
                      <a:close/>
                      <a:moveTo>
                        <a:pt x="8566" y="32000"/>
                      </a:moveTo>
                      <a:lnTo>
                        <a:pt x="16042" y="36280"/>
                      </a:lnTo>
                      <a:lnTo>
                        <a:pt x="16042" y="36557"/>
                      </a:lnTo>
                      <a:lnTo>
                        <a:pt x="8566" y="32276"/>
                      </a:lnTo>
                      <a:lnTo>
                        <a:pt x="8566" y="32000"/>
                      </a:lnTo>
                      <a:close/>
                      <a:moveTo>
                        <a:pt x="8566" y="32760"/>
                      </a:moveTo>
                      <a:lnTo>
                        <a:pt x="16042" y="37041"/>
                      </a:lnTo>
                      <a:lnTo>
                        <a:pt x="16042" y="37318"/>
                      </a:lnTo>
                      <a:lnTo>
                        <a:pt x="8566" y="33036"/>
                      </a:lnTo>
                      <a:lnTo>
                        <a:pt x="8566" y="32760"/>
                      </a:lnTo>
                      <a:close/>
                      <a:moveTo>
                        <a:pt x="8566" y="33522"/>
                      </a:moveTo>
                      <a:lnTo>
                        <a:pt x="16042" y="37804"/>
                      </a:lnTo>
                      <a:lnTo>
                        <a:pt x="16042" y="38079"/>
                      </a:lnTo>
                      <a:lnTo>
                        <a:pt x="8566" y="33799"/>
                      </a:lnTo>
                      <a:lnTo>
                        <a:pt x="8566" y="33522"/>
                      </a:lnTo>
                      <a:close/>
                      <a:moveTo>
                        <a:pt x="8567" y="34284"/>
                      </a:moveTo>
                      <a:lnTo>
                        <a:pt x="16043" y="38564"/>
                      </a:lnTo>
                      <a:lnTo>
                        <a:pt x="16043" y="38839"/>
                      </a:lnTo>
                      <a:lnTo>
                        <a:pt x="8567" y="34559"/>
                      </a:lnTo>
                      <a:lnTo>
                        <a:pt x="8567" y="34284"/>
                      </a:lnTo>
                      <a:close/>
                      <a:moveTo>
                        <a:pt x="8567" y="35044"/>
                      </a:moveTo>
                      <a:lnTo>
                        <a:pt x="16043" y="39325"/>
                      </a:lnTo>
                      <a:lnTo>
                        <a:pt x="16043" y="39602"/>
                      </a:lnTo>
                      <a:lnTo>
                        <a:pt x="8567" y="35320"/>
                      </a:lnTo>
                      <a:lnTo>
                        <a:pt x="8567" y="35044"/>
                      </a:lnTo>
                      <a:close/>
                      <a:moveTo>
                        <a:pt x="1" y="0"/>
                      </a:moveTo>
                      <a:lnTo>
                        <a:pt x="22" y="30897"/>
                      </a:lnTo>
                      <a:lnTo>
                        <a:pt x="16535" y="40355"/>
                      </a:lnTo>
                      <a:lnTo>
                        <a:pt x="16535" y="40355"/>
                      </a:lnTo>
                      <a:lnTo>
                        <a:pt x="16517" y="11825"/>
                      </a:lnTo>
                      <a:lnTo>
                        <a:pt x="3" y="236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44"/>
                <p:cNvSpPr/>
                <p:nvPr/>
              </p:nvSpPr>
              <p:spPr>
                <a:xfrm>
                  <a:off x="4195325" y="1817525"/>
                  <a:ext cx="19650" cy="25125"/>
                </a:xfrm>
                <a:custGeom>
                  <a:rect b="b" l="l" r="r" t="t"/>
                  <a:pathLst>
                    <a:path extrusionOk="0" h="1005" w="786">
                      <a:moveTo>
                        <a:pt x="218" y="1"/>
                      </a:moveTo>
                      <a:cubicBezTo>
                        <a:pt x="89" y="1"/>
                        <a:pt x="1" y="102"/>
                        <a:pt x="1" y="278"/>
                      </a:cubicBezTo>
                      <a:cubicBezTo>
                        <a:pt x="1" y="526"/>
                        <a:pt x="177" y="828"/>
                        <a:pt x="394" y="952"/>
                      </a:cubicBezTo>
                      <a:cubicBezTo>
                        <a:pt x="456" y="988"/>
                        <a:pt x="515" y="1005"/>
                        <a:pt x="567" y="1005"/>
                      </a:cubicBezTo>
                      <a:cubicBezTo>
                        <a:pt x="696" y="1005"/>
                        <a:pt x="785" y="902"/>
                        <a:pt x="785" y="725"/>
                      </a:cubicBezTo>
                      <a:cubicBezTo>
                        <a:pt x="784" y="479"/>
                        <a:pt x="609" y="178"/>
                        <a:pt x="393" y="54"/>
                      </a:cubicBezTo>
                      <a:cubicBezTo>
                        <a:pt x="330" y="18"/>
                        <a:pt x="270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E0FF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44"/>
                <p:cNvSpPr/>
                <p:nvPr/>
              </p:nvSpPr>
              <p:spPr>
                <a:xfrm>
                  <a:off x="3866925" y="1606825"/>
                  <a:ext cx="412925" cy="295600"/>
                </a:xfrm>
                <a:custGeom>
                  <a:rect b="b" l="l" r="r" t="t"/>
                  <a:pathLst>
                    <a:path extrusionOk="0" h="11824" w="16517">
                      <a:moveTo>
                        <a:pt x="13353" y="8429"/>
                      </a:moveTo>
                      <a:cubicBezTo>
                        <a:pt x="13405" y="8429"/>
                        <a:pt x="13465" y="8446"/>
                        <a:pt x="13528" y="8482"/>
                      </a:cubicBezTo>
                      <a:cubicBezTo>
                        <a:pt x="13744" y="8606"/>
                        <a:pt x="13919" y="8907"/>
                        <a:pt x="13919" y="9156"/>
                      </a:cubicBezTo>
                      <a:cubicBezTo>
                        <a:pt x="13920" y="9330"/>
                        <a:pt x="13832" y="9433"/>
                        <a:pt x="13703" y="9433"/>
                      </a:cubicBezTo>
                      <a:cubicBezTo>
                        <a:pt x="13651" y="9433"/>
                        <a:pt x="13591" y="9416"/>
                        <a:pt x="13529" y="9380"/>
                      </a:cubicBezTo>
                      <a:cubicBezTo>
                        <a:pt x="13313" y="9256"/>
                        <a:pt x="13136" y="8954"/>
                        <a:pt x="13136" y="8706"/>
                      </a:cubicBezTo>
                      <a:cubicBezTo>
                        <a:pt x="13136" y="8530"/>
                        <a:pt x="13224" y="8429"/>
                        <a:pt x="13353" y="8429"/>
                      </a:cubicBezTo>
                      <a:close/>
                      <a:moveTo>
                        <a:pt x="14447" y="9056"/>
                      </a:moveTo>
                      <a:cubicBezTo>
                        <a:pt x="14499" y="9056"/>
                        <a:pt x="14559" y="9073"/>
                        <a:pt x="14622" y="9109"/>
                      </a:cubicBezTo>
                      <a:cubicBezTo>
                        <a:pt x="14837" y="9233"/>
                        <a:pt x="15015" y="9534"/>
                        <a:pt x="15015" y="9782"/>
                      </a:cubicBezTo>
                      <a:cubicBezTo>
                        <a:pt x="15015" y="9957"/>
                        <a:pt x="14926" y="10059"/>
                        <a:pt x="14797" y="10059"/>
                      </a:cubicBezTo>
                      <a:cubicBezTo>
                        <a:pt x="14744" y="10059"/>
                        <a:pt x="14685" y="10042"/>
                        <a:pt x="14622" y="10006"/>
                      </a:cubicBezTo>
                      <a:cubicBezTo>
                        <a:pt x="14406" y="9882"/>
                        <a:pt x="14230" y="9580"/>
                        <a:pt x="14230" y="9333"/>
                      </a:cubicBezTo>
                      <a:cubicBezTo>
                        <a:pt x="14230" y="9157"/>
                        <a:pt x="14318" y="9056"/>
                        <a:pt x="14447" y="9056"/>
                      </a:cubicBezTo>
                      <a:close/>
                      <a:moveTo>
                        <a:pt x="15539" y="9681"/>
                      </a:moveTo>
                      <a:cubicBezTo>
                        <a:pt x="15592" y="9681"/>
                        <a:pt x="15651" y="9698"/>
                        <a:pt x="15714" y="9734"/>
                      </a:cubicBezTo>
                      <a:cubicBezTo>
                        <a:pt x="15930" y="9858"/>
                        <a:pt x="16107" y="10159"/>
                        <a:pt x="16107" y="10407"/>
                      </a:cubicBezTo>
                      <a:cubicBezTo>
                        <a:pt x="16106" y="10583"/>
                        <a:pt x="16018" y="10684"/>
                        <a:pt x="15889" y="10684"/>
                      </a:cubicBezTo>
                      <a:cubicBezTo>
                        <a:pt x="15837" y="10684"/>
                        <a:pt x="15777" y="10667"/>
                        <a:pt x="15714" y="10631"/>
                      </a:cubicBezTo>
                      <a:cubicBezTo>
                        <a:pt x="15498" y="10507"/>
                        <a:pt x="15323" y="10205"/>
                        <a:pt x="15323" y="9958"/>
                      </a:cubicBezTo>
                      <a:cubicBezTo>
                        <a:pt x="15323" y="9783"/>
                        <a:pt x="15410" y="9681"/>
                        <a:pt x="15539" y="9681"/>
                      </a:cubicBezTo>
                      <a:close/>
                      <a:moveTo>
                        <a:pt x="1" y="0"/>
                      </a:moveTo>
                      <a:lnTo>
                        <a:pt x="2" y="2367"/>
                      </a:lnTo>
                      <a:lnTo>
                        <a:pt x="16516" y="11824"/>
                      </a:lnTo>
                      <a:lnTo>
                        <a:pt x="16516" y="11824"/>
                      </a:lnTo>
                      <a:lnTo>
                        <a:pt x="16515" y="94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44"/>
                <p:cNvSpPr/>
                <p:nvPr/>
              </p:nvSpPr>
              <p:spPr>
                <a:xfrm>
                  <a:off x="4222675" y="1833150"/>
                  <a:ext cx="19575" cy="25150"/>
                </a:xfrm>
                <a:custGeom>
                  <a:rect b="b" l="l" r="r" t="t"/>
                  <a:pathLst>
                    <a:path extrusionOk="0" h="1006" w="783">
                      <a:moveTo>
                        <a:pt x="218" y="1"/>
                      </a:moveTo>
                      <a:cubicBezTo>
                        <a:pt x="89" y="1"/>
                        <a:pt x="0" y="103"/>
                        <a:pt x="0" y="279"/>
                      </a:cubicBezTo>
                      <a:cubicBezTo>
                        <a:pt x="0" y="527"/>
                        <a:pt x="176" y="829"/>
                        <a:pt x="392" y="952"/>
                      </a:cubicBezTo>
                      <a:cubicBezTo>
                        <a:pt x="454" y="988"/>
                        <a:pt x="514" y="1005"/>
                        <a:pt x="566" y="1005"/>
                      </a:cubicBezTo>
                      <a:cubicBezTo>
                        <a:pt x="694" y="1005"/>
                        <a:pt x="783" y="904"/>
                        <a:pt x="783" y="728"/>
                      </a:cubicBezTo>
                      <a:cubicBezTo>
                        <a:pt x="783" y="480"/>
                        <a:pt x="607" y="178"/>
                        <a:pt x="392" y="54"/>
                      </a:cubicBezTo>
                      <a:cubicBezTo>
                        <a:pt x="329" y="18"/>
                        <a:pt x="270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E0FF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44"/>
                <p:cNvSpPr/>
                <p:nvPr/>
              </p:nvSpPr>
              <p:spPr>
                <a:xfrm>
                  <a:off x="4249950" y="1848850"/>
                  <a:ext cx="19625" cy="25100"/>
                </a:xfrm>
                <a:custGeom>
                  <a:rect b="b" l="l" r="r" t="t"/>
                  <a:pathLst>
                    <a:path extrusionOk="0" h="1004" w="785">
                      <a:moveTo>
                        <a:pt x="217" y="0"/>
                      </a:moveTo>
                      <a:cubicBezTo>
                        <a:pt x="89" y="0"/>
                        <a:pt x="1" y="102"/>
                        <a:pt x="1" y="277"/>
                      </a:cubicBezTo>
                      <a:cubicBezTo>
                        <a:pt x="1" y="526"/>
                        <a:pt x="176" y="828"/>
                        <a:pt x="392" y="950"/>
                      </a:cubicBezTo>
                      <a:cubicBezTo>
                        <a:pt x="455" y="986"/>
                        <a:pt x="515" y="1003"/>
                        <a:pt x="567" y="1003"/>
                      </a:cubicBezTo>
                      <a:cubicBezTo>
                        <a:pt x="696" y="1003"/>
                        <a:pt x="784" y="902"/>
                        <a:pt x="784" y="726"/>
                      </a:cubicBezTo>
                      <a:cubicBezTo>
                        <a:pt x="785" y="478"/>
                        <a:pt x="609" y="177"/>
                        <a:pt x="392" y="53"/>
                      </a:cubicBezTo>
                      <a:cubicBezTo>
                        <a:pt x="329" y="17"/>
                        <a:pt x="270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E0FF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44"/>
                <p:cNvSpPr/>
                <p:nvPr/>
              </p:nvSpPr>
              <p:spPr>
                <a:xfrm>
                  <a:off x="3878500" y="1875675"/>
                  <a:ext cx="188125" cy="114625"/>
                </a:xfrm>
                <a:custGeom>
                  <a:rect b="b" l="l" r="r" t="t"/>
                  <a:pathLst>
                    <a:path extrusionOk="0" h="4585" w="7525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524" y="4585"/>
                      </a:lnTo>
                      <a:lnTo>
                        <a:pt x="7524" y="430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44"/>
                <p:cNvSpPr/>
                <p:nvPr/>
              </p:nvSpPr>
              <p:spPr>
                <a:xfrm>
                  <a:off x="3878500" y="1894675"/>
                  <a:ext cx="188150" cy="114700"/>
                </a:xfrm>
                <a:custGeom>
                  <a:rect b="b" l="l" r="r" t="t"/>
                  <a:pathLst>
                    <a:path extrusionOk="0" h="4588" w="7526">
                      <a:moveTo>
                        <a:pt x="1" y="1"/>
                      </a:moveTo>
                      <a:lnTo>
                        <a:pt x="1" y="278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44"/>
                <p:cNvSpPr/>
                <p:nvPr/>
              </p:nvSpPr>
              <p:spPr>
                <a:xfrm>
                  <a:off x="3878500" y="1913750"/>
                  <a:ext cx="188150" cy="114625"/>
                </a:xfrm>
                <a:custGeom>
                  <a:rect b="b" l="l" r="r" t="t"/>
                  <a:pathLst>
                    <a:path extrusionOk="0" h="4585" w="7526">
                      <a:moveTo>
                        <a:pt x="1" y="1"/>
                      </a:moveTo>
                      <a:lnTo>
                        <a:pt x="2" y="276"/>
                      </a:lnTo>
                      <a:lnTo>
                        <a:pt x="7525" y="4585"/>
                      </a:lnTo>
                      <a:lnTo>
                        <a:pt x="7525" y="43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44"/>
                <p:cNvSpPr/>
                <p:nvPr/>
              </p:nvSpPr>
              <p:spPr>
                <a:xfrm>
                  <a:off x="3878525" y="1932775"/>
                  <a:ext cx="188150" cy="114675"/>
                </a:xfrm>
                <a:custGeom>
                  <a:rect b="b" l="l" r="r" t="t"/>
                  <a:pathLst>
                    <a:path extrusionOk="0" h="4587" w="7526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44"/>
                <p:cNvSpPr/>
                <p:nvPr/>
              </p:nvSpPr>
              <p:spPr>
                <a:xfrm>
                  <a:off x="3878525" y="1951775"/>
                  <a:ext cx="188150" cy="114700"/>
                </a:xfrm>
                <a:custGeom>
                  <a:rect b="b" l="l" r="r" t="t"/>
                  <a:pathLst>
                    <a:path extrusionOk="0" h="4588" w="7526">
                      <a:moveTo>
                        <a:pt x="1" y="1"/>
                      </a:moveTo>
                      <a:lnTo>
                        <a:pt x="1" y="279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44"/>
                <p:cNvSpPr/>
                <p:nvPr/>
              </p:nvSpPr>
              <p:spPr>
                <a:xfrm>
                  <a:off x="3878550" y="1970850"/>
                  <a:ext cx="188125" cy="114650"/>
                </a:xfrm>
                <a:custGeom>
                  <a:rect b="b" l="l" r="r" t="t"/>
                  <a:pathLst>
                    <a:path extrusionOk="0" h="4586" w="7525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7524" y="4586"/>
                      </a:lnTo>
                      <a:lnTo>
                        <a:pt x="7524" y="431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44"/>
                <p:cNvSpPr/>
                <p:nvPr/>
              </p:nvSpPr>
              <p:spPr>
                <a:xfrm>
                  <a:off x="3878550" y="1989875"/>
                  <a:ext cx="188150" cy="114625"/>
                </a:xfrm>
                <a:custGeom>
                  <a:rect b="b" l="l" r="r" t="t"/>
                  <a:pathLst>
                    <a:path extrusionOk="0" h="4585" w="7526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525" y="4584"/>
                      </a:lnTo>
                      <a:lnTo>
                        <a:pt x="7525" y="431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44"/>
                <p:cNvSpPr/>
                <p:nvPr/>
              </p:nvSpPr>
              <p:spPr>
                <a:xfrm>
                  <a:off x="3878550" y="2008875"/>
                  <a:ext cx="188150" cy="114700"/>
                </a:xfrm>
                <a:custGeom>
                  <a:rect b="b" l="l" r="r" t="t"/>
                  <a:pathLst>
                    <a:path extrusionOk="0" h="4588" w="7526">
                      <a:moveTo>
                        <a:pt x="1" y="1"/>
                      </a:moveTo>
                      <a:lnTo>
                        <a:pt x="2" y="278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44"/>
                <p:cNvSpPr/>
                <p:nvPr/>
              </p:nvSpPr>
              <p:spPr>
                <a:xfrm>
                  <a:off x="4081000" y="2349650"/>
                  <a:ext cx="186925" cy="113975"/>
                </a:xfrm>
                <a:custGeom>
                  <a:rect b="b" l="l" r="r" t="t"/>
                  <a:pathLst>
                    <a:path extrusionOk="0" h="4559" w="7477">
                      <a:moveTo>
                        <a:pt x="1" y="1"/>
                      </a:moveTo>
                      <a:lnTo>
                        <a:pt x="1" y="278"/>
                      </a:lnTo>
                      <a:lnTo>
                        <a:pt x="7477" y="4558"/>
                      </a:lnTo>
                      <a:lnTo>
                        <a:pt x="7477" y="428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44"/>
                <p:cNvSpPr/>
                <p:nvPr/>
              </p:nvSpPr>
              <p:spPr>
                <a:xfrm>
                  <a:off x="4081050" y="2368725"/>
                  <a:ext cx="186875" cy="113950"/>
                </a:xfrm>
                <a:custGeom>
                  <a:rect b="b" l="l" r="r" t="t"/>
                  <a:pathLst>
                    <a:path extrusionOk="0" h="4558" w="7475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7475" y="4558"/>
                      </a:lnTo>
                      <a:lnTo>
                        <a:pt x="7475" y="42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44"/>
                <p:cNvSpPr/>
                <p:nvPr/>
              </p:nvSpPr>
              <p:spPr>
                <a:xfrm>
                  <a:off x="4081050" y="2387750"/>
                  <a:ext cx="186900" cy="113950"/>
                </a:xfrm>
                <a:custGeom>
                  <a:rect b="b" l="l" r="r" t="t"/>
                  <a:pathLst>
                    <a:path extrusionOk="0" h="4558" w="7476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476" y="4558"/>
                      </a:lnTo>
                      <a:lnTo>
                        <a:pt x="7476" y="428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44"/>
                <p:cNvSpPr/>
                <p:nvPr/>
              </p:nvSpPr>
              <p:spPr>
                <a:xfrm>
                  <a:off x="4081050" y="2406800"/>
                  <a:ext cx="186900" cy="113975"/>
                </a:xfrm>
                <a:custGeom>
                  <a:rect b="b" l="l" r="r" t="t"/>
                  <a:pathLst>
                    <a:path extrusionOk="0" h="4559" w="7476">
                      <a:moveTo>
                        <a:pt x="1" y="1"/>
                      </a:moveTo>
                      <a:lnTo>
                        <a:pt x="2" y="277"/>
                      </a:lnTo>
                      <a:lnTo>
                        <a:pt x="7476" y="4558"/>
                      </a:lnTo>
                      <a:lnTo>
                        <a:pt x="7476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44"/>
                <p:cNvSpPr/>
                <p:nvPr/>
              </p:nvSpPr>
              <p:spPr>
                <a:xfrm>
                  <a:off x="4081075" y="2425825"/>
                  <a:ext cx="186925" cy="113950"/>
                </a:xfrm>
                <a:custGeom>
                  <a:rect b="b" l="l" r="r" t="t"/>
                  <a:pathLst>
                    <a:path extrusionOk="0" h="4558" w="7477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7477" y="4558"/>
                      </a:lnTo>
                      <a:lnTo>
                        <a:pt x="7477" y="42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44"/>
                <p:cNvSpPr/>
                <p:nvPr/>
              </p:nvSpPr>
              <p:spPr>
                <a:xfrm>
                  <a:off x="4081075" y="2444825"/>
                  <a:ext cx="186925" cy="114000"/>
                </a:xfrm>
                <a:custGeom>
                  <a:rect b="b" l="l" r="r" t="t"/>
                  <a:pathLst>
                    <a:path extrusionOk="0" h="4560" w="7477">
                      <a:moveTo>
                        <a:pt x="1" y="1"/>
                      </a:moveTo>
                      <a:lnTo>
                        <a:pt x="1" y="279"/>
                      </a:lnTo>
                      <a:lnTo>
                        <a:pt x="7477" y="4559"/>
                      </a:lnTo>
                      <a:lnTo>
                        <a:pt x="7477" y="428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44"/>
                <p:cNvSpPr/>
                <p:nvPr/>
              </p:nvSpPr>
              <p:spPr>
                <a:xfrm>
                  <a:off x="4081125" y="2463900"/>
                  <a:ext cx="186875" cy="113925"/>
                </a:xfrm>
                <a:custGeom>
                  <a:rect b="b" l="l" r="r" t="t"/>
                  <a:pathLst>
                    <a:path extrusionOk="0" h="4557" w="7475">
                      <a:moveTo>
                        <a:pt x="0" y="1"/>
                      </a:moveTo>
                      <a:lnTo>
                        <a:pt x="0" y="276"/>
                      </a:lnTo>
                      <a:lnTo>
                        <a:pt x="7475" y="4556"/>
                      </a:lnTo>
                      <a:lnTo>
                        <a:pt x="7475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44"/>
                <p:cNvSpPr/>
                <p:nvPr/>
              </p:nvSpPr>
              <p:spPr>
                <a:xfrm>
                  <a:off x="4081125" y="2482925"/>
                  <a:ext cx="186900" cy="113950"/>
                </a:xfrm>
                <a:custGeom>
                  <a:rect b="b" l="l" r="r" t="t"/>
                  <a:pathLst>
                    <a:path extrusionOk="0" h="4558" w="7476">
                      <a:moveTo>
                        <a:pt x="0" y="0"/>
                      </a:moveTo>
                      <a:lnTo>
                        <a:pt x="0" y="276"/>
                      </a:lnTo>
                      <a:lnTo>
                        <a:pt x="7476" y="4558"/>
                      </a:lnTo>
                      <a:lnTo>
                        <a:pt x="7476" y="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44"/>
                <p:cNvSpPr/>
                <p:nvPr/>
              </p:nvSpPr>
              <p:spPr>
                <a:xfrm>
                  <a:off x="4080825" y="2319600"/>
                  <a:ext cx="186850" cy="126325"/>
                </a:xfrm>
                <a:custGeom>
                  <a:rect b="b" l="l" r="r" t="t"/>
                  <a:pathLst>
                    <a:path extrusionOk="0" h="5053" w="7474">
                      <a:moveTo>
                        <a:pt x="1" y="1"/>
                      </a:moveTo>
                      <a:lnTo>
                        <a:pt x="2" y="774"/>
                      </a:lnTo>
                      <a:lnTo>
                        <a:pt x="7473" y="5052"/>
                      </a:lnTo>
                      <a:lnTo>
                        <a:pt x="7472" y="427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44"/>
                <p:cNvSpPr/>
                <p:nvPr/>
              </p:nvSpPr>
              <p:spPr>
                <a:xfrm>
                  <a:off x="4080700" y="2118550"/>
                  <a:ext cx="186825" cy="126375"/>
                </a:xfrm>
                <a:custGeom>
                  <a:rect b="b" l="l" r="r" t="t"/>
                  <a:pathLst>
                    <a:path extrusionOk="0" h="5055" w="7473">
                      <a:moveTo>
                        <a:pt x="0" y="1"/>
                      </a:moveTo>
                      <a:lnTo>
                        <a:pt x="2" y="776"/>
                      </a:lnTo>
                      <a:lnTo>
                        <a:pt x="7472" y="5054"/>
                      </a:lnTo>
                      <a:lnTo>
                        <a:pt x="7472" y="427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44"/>
                <p:cNvSpPr/>
                <p:nvPr/>
              </p:nvSpPr>
              <p:spPr>
                <a:xfrm>
                  <a:off x="4080625" y="1991425"/>
                  <a:ext cx="186925" cy="234125"/>
                </a:xfrm>
                <a:custGeom>
                  <a:rect b="b" l="l" r="r" t="t"/>
                  <a:pathLst>
                    <a:path extrusionOk="0" h="9365" w="7477">
                      <a:moveTo>
                        <a:pt x="3168" y="3434"/>
                      </a:moveTo>
                      <a:cubicBezTo>
                        <a:pt x="3339" y="3434"/>
                        <a:pt x="3533" y="3489"/>
                        <a:pt x="3738" y="3607"/>
                      </a:cubicBezTo>
                      <a:cubicBezTo>
                        <a:pt x="4443" y="4011"/>
                        <a:pt x="5016" y="4995"/>
                        <a:pt x="5016" y="5803"/>
                      </a:cubicBezTo>
                      <a:cubicBezTo>
                        <a:pt x="5016" y="6376"/>
                        <a:pt x="4728" y="6708"/>
                        <a:pt x="4308" y="6708"/>
                      </a:cubicBezTo>
                      <a:cubicBezTo>
                        <a:pt x="4137" y="6708"/>
                        <a:pt x="3944" y="6652"/>
                        <a:pt x="3739" y="6536"/>
                      </a:cubicBezTo>
                      <a:cubicBezTo>
                        <a:pt x="3034" y="6131"/>
                        <a:pt x="2460" y="5148"/>
                        <a:pt x="2460" y="4339"/>
                      </a:cubicBezTo>
                      <a:cubicBezTo>
                        <a:pt x="2460" y="3765"/>
                        <a:pt x="2748" y="3434"/>
                        <a:pt x="3168" y="3434"/>
                      </a:cubicBezTo>
                      <a:close/>
                      <a:moveTo>
                        <a:pt x="0" y="0"/>
                      </a:moveTo>
                      <a:lnTo>
                        <a:pt x="5" y="5861"/>
                      </a:lnTo>
                      <a:lnTo>
                        <a:pt x="5" y="5086"/>
                      </a:lnTo>
                      <a:lnTo>
                        <a:pt x="7476" y="9364"/>
                      </a:lnTo>
                      <a:lnTo>
                        <a:pt x="7472" y="4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44"/>
                <p:cNvSpPr/>
                <p:nvPr/>
              </p:nvSpPr>
              <p:spPr>
                <a:xfrm>
                  <a:off x="4142100" y="2077225"/>
                  <a:ext cx="63925" cy="81900"/>
                </a:xfrm>
                <a:custGeom>
                  <a:rect b="b" l="l" r="r" t="t"/>
                  <a:pathLst>
                    <a:path extrusionOk="0" h="3276" w="2557">
                      <a:moveTo>
                        <a:pt x="668" y="360"/>
                      </a:moveTo>
                      <a:lnTo>
                        <a:pt x="2171" y="2216"/>
                      </a:lnTo>
                      <a:lnTo>
                        <a:pt x="670" y="2350"/>
                      </a:lnTo>
                      <a:lnTo>
                        <a:pt x="668" y="360"/>
                      </a:lnTo>
                      <a:close/>
                      <a:moveTo>
                        <a:pt x="709" y="1"/>
                      </a:moveTo>
                      <a:cubicBezTo>
                        <a:pt x="289" y="1"/>
                        <a:pt x="1" y="332"/>
                        <a:pt x="1" y="906"/>
                      </a:cubicBezTo>
                      <a:cubicBezTo>
                        <a:pt x="1" y="1715"/>
                        <a:pt x="575" y="2699"/>
                        <a:pt x="1280" y="3103"/>
                      </a:cubicBezTo>
                      <a:cubicBezTo>
                        <a:pt x="1485" y="3220"/>
                        <a:pt x="1678" y="3275"/>
                        <a:pt x="1850" y="3275"/>
                      </a:cubicBezTo>
                      <a:cubicBezTo>
                        <a:pt x="2269" y="3275"/>
                        <a:pt x="2557" y="2943"/>
                        <a:pt x="2557" y="2369"/>
                      </a:cubicBezTo>
                      <a:cubicBezTo>
                        <a:pt x="2557" y="1561"/>
                        <a:pt x="1984" y="578"/>
                        <a:pt x="1279" y="174"/>
                      </a:cubicBezTo>
                      <a:cubicBezTo>
                        <a:pt x="1074" y="56"/>
                        <a:pt x="880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44"/>
                <p:cNvSpPr/>
                <p:nvPr/>
              </p:nvSpPr>
              <p:spPr>
                <a:xfrm>
                  <a:off x="4158775" y="2086225"/>
                  <a:ext cx="37625" cy="49775"/>
                </a:xfrm>
                <a:custGeom>
                  <a:rect b="b" l="l" r="r" t="t"/>
                  <a:pathLst>
                    <a:path extrusionOk="0" h="1991" w="1505">
                      <a:moveTo>
                        <a:pt x="1" y="1"/>
                      </a:moveTo>
                      <a:lnTo>
                        <a:pt x="3" y="1990"/>
                      </a:lnTo>
                      <a:lnTo>
                        <a:pt x="1504" y="18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44"/>
                <p:cNvSpPr/>
                <p:nvPr/>
              </p:nvSpPr>
              <p:spPr>
                <a:xfrm>
                  <a:off x="4027725" y="1791675"/>
                  <a:ext cx="389300" cy="287900"/>
                </a:xfrm>
                <a:custGeom>
                  <a:rect b="b" l="l" r="r" t="t"/>
                  <a:pathLst>
                    <a:path extrusionOk="0" h="11516" w="15572">
                      <a:moveTo>
                        <a:pt x="2298" y="2156"/>
                      </a:moveTo>
                      <a:cubicBezTo>
                        <a:pt x="2434" y="2156"/>
                        <a:pt x="2587" y="2200"/>
                        <a:pt x="2749" y="2292"/>
                      </a:cubicBezTo>
                      <a:cubicBezTo>
                        <a:pt x="3308" y="2612"/>
                        <a:pt x="3762" y="3391"/>
                        <a:pt x="3762" y="4033"/>
                      </a:cubicBezTo>
                      <a:cubicBezTo>
                        <a:pt x="3762" y="4489"/>
                        <a:pt x="3534" y="4752"/>
                        <a:pt x="3202" y="4752"/>
                      </a:cubicBezTo>
                      <a:cubicBezTo>
                        <a:pt x="3066" y="4752"/>
                        <a:pt x="2912" y="4708"/>
                        <a:pt x="2750" y="4615"/>
                      </a:cubicBezTo>
                      <a:cubicBezTo>
                        <a:pt x="2191" y="4294"/>
                        <a:pt x="1737" y="3516"/>
                        <a:pt x="1737" y="2875"/>
                      </a:cubicBezTo>
                      <a:cubicBezTo>
                        <a:pt x="1737" y="2419"/>
                        <a:pt x="1965" y="2156"/>
                        <a:pt x="2298" y="2156"/>
                      </a:cubicBezTo>
                      <a:close/>
                      <a:moveTo>
                        <a:pt x="1" y="1"/>
                      </a:moveTo>
                      <a:lnTo>
                        <a:pt x="5" y="5860"/>
                      </a:lnTo>
                      <a:lnTo>
                        <a:pt x="6702" y="5054"/>
                      </a:lnTo>
                      <a:lnTo>
                        <a:pt x="9933" y="9778"/>
                      </a:lnTo>
                      <a:lnTo>
                        <a:pt x="13548" y="9140"/>
                      </a:lnTo>
                      <a:lnTo>
                        <a:pt x="15572" y="11515"/>
                      </a:lnTo>
                      <a:lnTo>
                        <a:pt x="15570" y="891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44"/>
                <p:cNvSpPr/>
                <p:nvPr/>
              </p:nvSpPr>
              <p:spPr>
                <a:xfrm>
                  <a:off x="4027850" y="1918050"/>
                  <a:ext cx="389225" cy="243075"/>
                </a:xfrm>
                <a:custGeom>
                  <a:rect b="b" l="l" r="r" t="t"/>
                  <a:pathLst>
                    <a:path extrusionOk="0" h="9723" w="15569">
                      <a:moveTo>
                        <a:pt x="6697" y="0"/>
                      </a:moveTo>
                      <a:lnTo>
                        <a:pt x="0" y="806"/>
                      </a:lnTo>
                      <a:lnTo>
                        <a:pt x="15569" y="9723"/>
                      </a:lnTo>
                      <a:lnTo>
                        <a:pt x="15566" y="6462"/>
                      </a:lnTo>
                      <a:lnTo>
                        <a:pt x="13541" y="4086"/>
                      </a:lnTo>
                      <a:lnTo>
                        <a:pt x="9927" y="4723"/>
                      </a:lnTo>
                      <a:lnTo>
                        <a:pt x="66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44"/>
                <p:cNvSpPr/>
                <p:nvPr/>
              </p:nvSpPr>
              <p:spPr>
                <a:xfrm>
                  <a:off x="4071150" y="1845575"/>
                  <a:ext cx="50625" cy="64950"/>
                </a:xfrm>
                <a:custGeom>
                  <a:rect b="b" l="l" r="r" t="t"/>
                  <a:pathLst>
                    <a:path extrusionOk="0" h="2598" w="2025">
                      <a:moveTo>
                        <a:pt x="560" y="1"/>
                      </a:moveTo>
                      <a:cubicBezTo>
                        <a:pt x="228" y="1"/>
                        <a:pt x="0" y="264"/>
                        <a:pt x="0" y="720"/>
                      </a:cubicBezTo>
                      <a:cubicBezTo>
                        <a:pt x="0" y="1360"/>
                        <a:pt x="454" y="2140"/>
                        <a:pt x="1013" y="2460"/>
                      </a:cubicBezTo>
                      <a:cubicBezTo>
                        <a:pt x="1175" y="2553"/>
                        <a:pt x="1329" y="2597"/>
                        <a:pt x="1465" y="2597"/>
                      </a:cubicBezTo>
                      <a:cubicBezTo>
                        <a:pt x="1797" y="2597"/>
                        <a:pt x="2025" y="2334"/>
                        <a:pt x="2025" y="1879"/>
                      </a:cubicBezTo>
                      <a:cubicBezTo>
                        <a:pt x="2023" y="1236"/>
                        <a:pt x="1571" y="458"/>
                        <a:pt x="1012" y="138"/>
                      </a:cubicBezTo>
                      <a:cubicBezTo>
                        <a:pt x="849" y="45"/>
                        <a:pt x="69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44"/>
                <p:cNvSpPr/>
                <p:nvPr/>
              </p:nvSpPr>
              <p:spPr>
                <a:xfrm>
                  <a:off x="4085225" y="2166350"/>
                  <a:ext cx="26775" cy="136225"/>
                </a:xfrm>
                <a:custGeom>
                  <a:rect b="b" l="l" r="r" t="t"/>
                  <a:pathLst>
                    <a:path extrusionOk="0" h="5449" w="1071">
                      <a:moveTo>
                        <a:pt x="0" y="1"/>
                      </a:moveTo>
                      <a:lnTo>
                        <a:pt x="4" y="4837"/>
                      </a:lnTo>
                      <a:lnTo>
                        <a:pt x="1071" y="5449"/>
                      </a:lnTo>
                      <a:lnTo>
                        <a:pt x="1071" y="5449"/>
                      </a:lnTo>
                      <a:lnTo>
                        <a:pt x="1069" y="6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44"/>
                <p:cNvSpPr/>
                <p:nvPr/>
              </p:nvSpPr>
              <p:spPr>
                <a:xfrm>
                  <a:off x="4122650" y="2229250"/>
                  <a:ext cx="26775" cy="94725"/>
                </a:xfrm>
                <a:custGeom>
                  <a:rect b="b" l="l" r="r" t="t"/>
                  <a:pathLst>
                    <a:path extrusionOk="0" h="3789" w="1071">
                      <a:moveTo>
                        <a:pt x="1" y="1"/>
                      </a:moveTo>
                      <a:lnTo>
                        <a:pt x="2" y="3178"/>
                      </a:lnTo>
                      <a:lnTo>
                        <a:pt x="1070" y="3789"/>
                      </a:lnTo>
                      <a:lnTo>
                        <a:pt x="1067" y="6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44"/>
                <p:cNvSpPr/>
                <p:nvPr/>
              </p:nvSpPr>
              <p:spPr>
                <a:xfrm>
                  <a:off x="4160025" y="2275725"/>
                  <a:ext cx="26750" cy="69650"/>
                </a:xfrm>
                <a:custGeom>
                  <a:rect b="b" l="l" r="r" t="t"/>
                  <a:pathLst>
                    <a:path extrusionOk="0" h="2786" w="1070">
                      <a:moveTo>
                        <a:pt x="0" y="0"/>
                      </a:moveTo>
                      <a:lnTo>
                        <a:pt x="1" y="2174"/>
                      </a:lnTo>
                      <a:lnTo>
                        <a:pt x="1070" y="2785"/>
                      </a:lnTo>
                      <a:lnTo>
                        <a:pt x="1067" y="6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44"/>
                <p:cNvSpPr/>
                <p:nvPr/>
              </p:nvSpPr>
              <p:spPr>
                <a:xfrm>
                  <a:off x="4197350" y="2248875"/>
                  <a:ext cx="26800" cy="117900"/>
                </a:xfrm>
                <a:custGeom>
                  <a:rect b="b" l="l" r="r" t="t"/>
                  <a:pathLst>
                    <a:path extrusionOk="0" h="4716" w="1072">
                      <a:moveTo>
                        <a:pt x="0" y="0"/>
                      </a:moveTo>
                      <a:lnTo>
                        <a:pt x="5" y="4104"/>
                      </a:lnTo>
                      <a:lnTo>
                        <a:pt x="1071" y="4716"/>
                      </a:lnTo>
                      <a:lnTo>
                        <a:pt x="1069" y="6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44"/>
                <p:cNvSpPr/>
                <p:nvPr/>
              </p:nvSpPr>
              <p:spPr>
                <a:xfrm>
                  <a:off x="4234775" y="2352075"/>
                  <a:ext cx="26775" cy="36100"/>
                </a:xfrm>
                <a:custGeom>
                  <a:rect b="b" l="l" r="r" t="t"/>
                  <a:pathLst>
                    <a:path extrusionOk="0" h="1444" w="1071">
                      <a:moveTo>
                        <a:pt x="1" y="1"/>
                      </a:moveTo>
                      <a:lnTo>
                        <a:pt x="1" y="833"/>
                      </a:lnTo>
                      <a:lnTo>
                        <a:pt x="1071" y="1444"/>
                      </a:lnTo>
                      <a:lnTo>
                        <a:pt x="1068" y="6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44"/>
                <p:cNvSpPr/>
                <p:nvPr/>
              </p:nvSpPr>
              <p:spPr>
                <a:xfrm>
                  <a:off x="3830225" y="2063175"/>
                  <a:ext cx="189250" cy="447850"/>
                </a:xfrm>
                <a:custGeom>
                  <a:rect b="b" l="l" r="r" t="t"/>
                  <a:pathLst>
                    <a:path extrusionOk="0" h="17914" w="7570">
                      <a:moveTo>
                        <a:pt x="3479" y="8084"/>
                      </a:moveTo>
                      <a:cubicBezTo>
                        <a:pt x="3570" y="8084"/>
                        <a:pt x="3673" y="8113"/>
                        <a:pt x="3783" y="8175"/>
                      </a:cubicBezTo>
                      <a:cubicBezTo>
                        <a:pt x="4160" y="8390"/>
                        <a:pt x="4465" y="8915"/>
                        <a:pt x="4466" y="9346"/>
                      </a:cubicBezTo>
                      <a:cubicBezTo>
                        <a:pt x="4466" y="9653"/>
                        <a:pt x="4312" y="9831"/>
                        <a:pt x="4089" y="9831"/>
                      </a:cubicBezTo>
                      <a:cubicBezTo>
                        <a:pt x="3997" y="9831"/>
                        <a:pt x="3893" y="9801"/>
                        <a:pt x="3784" y="9738"/>
                      </a:cubicBezTo>
                      <a:cubicBezTo>
                        <a:pt x="3408" y="9522"/>
                        <a:pt x="3102" y="8999"/>
                        <a:pt x="3102" y="8566"/>
                      </a:cubicBezTo>
                      <a:cubicBezTo>
                        <a:pt x="3102" y="8260"/>
                        <a:pt x="3255" y="8084"/>
                        <a:pt x="3479" y="8084"/>
                      </a:cubicBezTo>
                      <a:close/>
                      <a:moveTo>
                        <a:pt x="0" y="1"/>
                      </a:moveTo>
                      <a:lnTo>
                        <a:pt x="10" y="13583"/>
                      </a:lnTo>
                      <a:lnTo>
                        <a:pt x="7569" y="17914"/>
                      </a:lnTo>
                      <a:lnTo>
                        <a:pt x="7569" y="17914"/>
                      </a:lnTo>
                      <a:lnTo>
                        <a:pt x="7560" y="43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44"/>
                <p:cNvSpPr/>
                <p:nvPr/>
              </p:nvSpPr>
              <p:spPr>
                <a:xfrm>
                  <a:off x="3907750" y="2265250"/>
                  <a:ext cx="34125" cy="43725"/>
                </a:xfrm>
                <a:custGeom>
                  <a:rect b="b" l="l" r="r" t="t"/>
                  <a:pathLst>
                    <a:path extrusionOk="0" h="1749" w="1365">
                      <a:moveTo>
                        <a:pt x="589" y="410"/>
                      </a:moveTo>
                      <a:lnTo>
                        <a:pt x="775" y="517"/>
                      </a:lnTo>
                      <a:lnTo>
                        <a:pt x="775" y="822"/>
                      </a:lnTo>
                      <a:lnTo>
                        <a:pt x="1040" y="974"/>
                      </a:lnTo>
                      <a:lnTo>
                        <a:pt x="1040" y="1188"/>
                      </a:lnTo>
                      <a:lnTo>
                        <a:pt x="775" y="1035"/>
                      </a:lnTo>
                      <a:lnTo>
                        <a:pt x="775" y="1340"/>
                      </a:lnTo>
                      <a:lnTo>
                        <a:pt x="589" y="1232"/>
                      </a:lnTo>
                      <a:lnTo>
                        <a:pt x="589" y="928"/>
                      </a:lnTo>
                      <a:lnTo>
                        <a:pt x="324" y="776"/>
                      </a:lnTo>
                      <a:lnTo>
                        <a:pt x="324" y="563"/>
                      </a:lnTo>
                      <a:lnTo>
                        <a:pt x="589" y="715"/>
                      </a:lnTo>
                      <a:lnTo>
                        <a:pt x="589" y="410"/>
                      </a:lnTo>
                      <a:close/>
                      <a:moveTo>
                        <a:pt x="377" y="1"/>
                      </a:moveTo>
                      <a:cubicBezTo>
                        <a:pt x="154" y="1"/>
                        <a:pt x="1" y="178"/>
                        <a:pt x="1" y="485"/>
                      </a:cubicBezTo>
                      <a:cubicBezTo>
                        <a:pt x="1" y="916"/>
                        <a:pt x="307" y="1441"/>
                        <a:pt x="683" y="1656"/>
                      </a:cubicBezTo>
                      <a:cubicBezTo>
                        <a:pt x="792" y="1719"/>
                        <a:pt x="896" y="1749"/>
                        <a:pt x="988" y="1749"/>
                      </a:cubicBezTo>
                      <a:cubicBezTo>
                        <a:pt x="1212" y="1749"/>
                        <a:pt x="1365" y="1572"/>
                        <a:pt x="1365" y="1266"/>
                      </a:cubicBezTo>
                      <a:cubicBezTo>
                        <a:pt x="1365" y="832"/>
                        <a:pt x="1059" y="310"/>
                        <a:pt x="682" y="94"/>
                      </a:cubicBezTo>
                      <a:cubicBezTo>
                        <a:pt x="572" y="31"/>
                        <a:pt x="469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44"/>
                <p:cNvSpPr/>
                <p:nvPr/>
              </p:nvSpPr>
              <p:spPr>
                <a:xfrm>
                  <a:off x="3915850" y="2275450"/>
                  <a:ext cx="17975" cy="23300"/>
                </a:xfrm>
                <a:custGeom>
                  <a:rect b="b" l="l" r="r" t="t"/>
                  <a:pathLst>
                    <a:path extrusionOk="0" h="932" w="719">
                      <a:moveTo>
                        <a:pt x="265" y="1"/>
                      </a:moveTo>
                      <a:lnTo>
                        <a:pt x="265" y="306"/>
                      </a:lnTo>
                      <a:lnTo>
                        <a:pt x="0" y="155"/>
                      </a:lnTo>
                      <a:lnTo>
                        <a:pt x="0" y="368"/>
                      </a:lnTo>
                      <a:lnTo>
                        <a:pt x="265" y="520"/>
                      </a:lnTo>
                      <a:lnTo>
                        <a:pt x="266" y="824"/>
                      </a:lnTo>
                      <a:lnTo>
                        <a:pt x="452" y="932"/>
                      </a:lnTo>
                      <a:lnTo>
                        <a:pt x="452" y="626"/>
                      </a:lnTo>
                      <a:lnTo>
                        <a:pt x="718" y="780"/>
                      </a:lnTo>
                      <a:lnTo>
                        <a:pt x="718" y="565"/>
                      </a:lnTo>
                      <a:lnTo>
                        <a:pt x="452" y="413"/>
                      </a:lnTo>
                      <a:lnTo>
                        <a:pt x="452" y="108"/>
                      </a:lnTo>
                      <a:lnTo>
                        <a:pt x="2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44"/>
                <p:cNvSpPr/>
                <p:nvPr/>
              </p:nvSpPr>
              <p:spPr>
                <a:xfrm>
                  <a:off x="3669150" y="1933175"/>
                  <a:ext cx="23400" cy="13575"/>
                </a:xfrm>
                <a:custGeom>
                  <a:rect b="b" l="l" r="r" t="t"/>
                  <a:pathLst>
                    <a:path extrusionOk="0" h="543" w="936">
                      <a:moveTo>
                        <a:pt x="935" y="1"/>
                      </a:moveTo>
                      <a:lnTo>
                        <a:pt x="402" y="309"/>
                      </a:lnTo>
                      <a:lnTo>
                        <a:pt x="1" y="542"/>
                      </a:lnTo>
                      <a:lnTo>
                        <a:pt x="1" y="542"/>
                      </a:lnTo>
                      <a:lnTo>
                        <a:pt x="536" y="236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44"/>
                <p:cNvSpPr/>
                <p:nvPr/>
              </p:nvSpPr>
              <p:spPr>
                <a:xfrm>
                  <a:off x="3743925" y="1997475"/>
                  <a:ext cx="10075" cy="27575"/>
                </a:xfrm>
                <a:custGeom>
                  <a:rect b="b" l="l" r="r" t="t"/>
                  <a:pathLst>
                    <a:path extrusionOk="0" h="1103" w="403">
                      <a:moveTo>
                        <a:pt x="401" y="1"/>
                      </a:moveTo>
                      <a:lnTo>
                        <a:pt x="1" y="234"/>
                      </a:lnTo>
                      <a:lnTo>
                        <a:pt x="2" y="1103"/>
                      </a:lnTo>
                      <a:lnTo>
                        <a:pt x="403" y="868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44"/>
                <p:cNvSpPr/>
                <p:nvPr/>
              </p:nvSpPr>
              <p:spPr>
                <a:xfrm>
                  <a:off x="3659425" y="1873950"/>
                  <a:ext cx="28900" cy="16675"/>
                </a:xfrm>
                <a:custGeom>
                  <a:rect b="b" l="l" r="r" t="t"/>
                  <a:pathLst>
                    <a:path extrusionOk="0" h="667" w="1156">
                      <a:moveTo>
                        <a:pt x="400" y="0"/>
                      </a:moveTo>
                      <a:lnTo>
                        <a:pt x="0" y="234"/>
                      </a:lnTo>
                      <a:lnTo>
                        <a:pt x="757" y="667"/>
                      </a:lnTo>
                      <a:lnTo>
                        <a:pt x="1156" y="43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44"/>
                <p:cNvSpPr/>
                <p:nvPr/>
              </p:nvSpPr>
              <p:spPr>
                <a:xfrm>
                  <a:off x="3693700" y="1888275"/>
                  <a:ext cx="45250" cy="88825"/>
                </a:xfrm>
                <a:custGeom>
                  <a:rect b="b" l="l" r="r" t="t"/>
                  <a:pathLst>
                    <a:path extrusionOk="0" h="3553" w="1810">
                      <a:moveTo>
                        <a:pt x="808" y="1"/>
                      </a:moveTo>
                      <a:lnTo>
                        <a:pt x="408" y="234"/>
                      </a:lnTo>
                      <a:cubicBezTo>
                        <a:pt x="157" y="381"/>
                        <a:pt x="1" y="694"/>
                        <a:pt x="2" y="1135"/>
                      </a:cubicBezTo>
                      <a:cubicBezTo>
                        <a:pt x="4" y="2027"/>
                        <a:pt x="632" y="3108"/>
                        <a:pt x="1409" y="3553"/>
                      </a:cubicBezTo>
                      <a:lnTo>
                        <a:pt x="1809" y="3319"/>
                      </a:lnTo>
                      <a:cubicBezTo>
                        <a:pt x="1033" y="2875"/>
                        <a:pt x="403" y="1792"/>
                        <a:pt x="403" y="902"/>
                      </a:cubicBezTo>
                      <a:cubicBezTo>
                        <a:pt x="402" y="460"/>
                        <a:pt x="557" y="147"/>
                        <a:pt x="808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44"/>
                <p:cNvSpPr/>
                <p:nvPr/>
              </p:nvSpPr>
              <p:spPr>
                <a:xfrm>
                  <a:off x="3693700" y="1888275"/>
                  <a:ext cx="20200" cy="31975"/>
                </a:xfrm>
                <a:custGeom>
                  <a:rect b="b" l="l" r="r" t="t"/>
                  <a:pathLst>
                    <a:path extrusionOk="0" h="1279" w="808">
                      <a:moveTo>
                        <a:pt x="808" y="1"/>
                      </a:moveTo>
                      <a:lnTo>
                        <a:pt x="408" y="234"/>
                      </a:lnTo>
                      <a:cubicBezTo>
                        <a:pt x="157" y="381"/>
                        <a:pt x="1" y="694"/>
                        <a:pt x="2" y="1135"/>
                      </a:cubicBezTo>
                      <a:cubicBezTo>
                        <a:pt x="2" y="1184"/>
                        <a:pt x="4" y="1231"/>
                        <a:pt x="7" y="1279"/>
                      </a:cubicBezTo>
                      <a:lnTo>
                        <a:pt x="408" y="1045"/>
                      </a:lnTo>
                      <a:cubicBezTo>
                        <a:pt x="404" y="997"/>
                        <a:pt x="403" y="949"/>
                        <a:pt x="403" y="902"/>
                      </a:cubicBezTo>
                      <a:cubicBezTo>
                        <a:pt x="402" y="460"/>
                        <a:pt x="557" y="147"/>
                        <a:pt x="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44"/>
                <p:cNvSpPr/>
                <p:nvPr/>
              </p:nvSpPr>
              <p:spPr>
                <a:xfrm>
                  <a:off x="3693850" y="1914400"/>
                  <a:ext cx="12750" cy="19700"/>
                </a:xfrm>
                <a:custGeom>
                  <a:rect b="b" l="l" r="r" t="t"/>
                  <a:pathLst>
                    <a:path extrusionOk="0" h="788" w="510">
                      <a:moveTo>
                        <a:pt x="402" y="0"/>
                      </a:moveTo>
                      <a:lnTo>
                        <a:pt x="1" y="234"/>
                      </a:lnTo>
                      <a:cubicBezTo>
                        <a:pt x="14" y="415"/>
                        <a:pt x="51" y="602"/>
                        <a:pt x="108" y="788"/>
                      </a:cubicBezTo>
                      <a:lnTo>
                        <a:pt x="509" y="554"/>
                      </a:lnTo>
                      <a:cubicBezTo>
                        <a:pt x="452" y="368"/>
                        <a:pt x="414" y="181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44"/>
                <p:cNvSpPr/>
                <p:nvPr/>
              </p:nvSpPr>
              <p:spPr>
                <a:xfrm>
                  <a:off x="3696550" y="1928250"/>
                  <a:ext cx="18100" cy="23825"/>
                </a:xfrm>
                <a:custGeom>
                  <a:rect b="b" l="l" r="r" t="t"/>
                  <a:pathLst>
                    <a:path extrusionOk="0" h="953" w="724">
                      <a:moveTo>
                        <a:pt x="401" y="0"/>
                      </a:moveTo>
                      <a:lnTo>
                        <a:pt x="0" y="234"/>
                      </a:lnTo>
                      <a:cubicBezTo>
                        <a:pt x="77" y="480"/>
                        <a:pt x="186" y="724"/>
                        <a:pt x="324" y="952"/>
                      </a:cubicBezTo>
                      <a:lnTo>
                        <a:pt x="724" y="719"/>
                      </a:lnTo>
                      <a:cubicBezTo>
                        <a:pt x="587" y="490"/>
                        <a:pt x="476" y="246"/>
                        <a:pt x="4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44"/>
                <p:cNvSpPr/>
                <p:nvPr/>
              </p:nvSpPr>
              <p:spPr>
                <a:xfrm>
                  <a:off x="3704625" y="1946200"/>
                  <a:ext cx="25600" cy="24700"/>
                </a:xfrm>
                <a:custGeom>
                  <a:rect b="b" l="l" r="r" t="t"/>
                  <a:pathLst>
                    <a:path extrusionOk="0" h="988" w="1024">
                      <a:moveTo>
                        <a:pt x="401" y="1"/>
                      </a:moveTo>
                      <a:lnTo>
                        <a:pt x="1" y="234"/>
                      </a:lnTo>
                      <a:cubicBezTo>
                        <a:pt x="172" y="521"/>
                        <a:pt x="385" y="781"/>
                        <a:pt x="623" y="987"/>
                      </a:cubicBezTo>
                      <a:lnTo>
                        <a:pt x="1024" y="754"/>
                      </a:lnTo>
                      <a:cubicBezTo>
                        <a:pt x="786" y="548"/>
                        <a:pt x="572" y="288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44"/>
                <p:cNvSpPr/>
                <p:nvPr/>
              </p:nvSpPr>
              <p:spPr>
                <a:xfrm>
                  <a:off x="3720175" y="1965000"/>
                  <a:ext cx="18750" cy="12100"/>
                </a:xfrm>
                <a:custGeom>
                  <a:rect b="b" l="l" r="r" t="t"/>
                  <a:pathLst>
                    <a:path extrusionOk="0" h="484" w="750">
                      <a:moveTo>
                        <a:pt x="402" y="1"/>
                      </a:moveTo>
                      <a:lnTo>
                        <a:pt x="1" y="234"/>
                      </a:lnTo>
                      <a:cubicBezTo>
                        <a:pt x="112" y="332"/>
                        <a:pt x="229" y="415"/>
                        <a:pt x="348" y="484"/>
                      </a:cubicBezTo>
                      <a:lnTo>
                        <a:pt x="749" y="250"/>
                      </a:lnTo>
                      <a:cubicBezTo>
                        <a:pt x="629" y="182"/>
                        <a:pt x="512" y="96"/>
                        <a:pt x="4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44"/>
                <p:cNvSpPr/>
                <p:nvPr/>
              </p:nvSpPr>
              <p:spPr>
                <a:xfrm>
                  <a:off x="3728875" y="1971225"/>
                  <a:ext cx="35025" cy="10625"/>
                </a:xfrm>
                <a:custGeom>
                  <a:rect b="b" l="l" r="r" t="t"/>
                  <a:pathLst>
                    <a:path extrusionOk="0" h="425" w="1401">
                      <a:moveTo>
                        <a:pt x="1400" y="95"/>
                      </a:moveTo>
                      <a:lnTo>
                        <a:pt x="1399" y="96"/>
                      </a:lnTo>
                      <a:lnTo>
                        <a:pt x="1399" y="96"/>
                      </a:lnTo>
                      <a:cubicBezTo>
                        <a:pt x="1400" y="95"/>
                        <a:pt x="1400" y="95"/>
                        <a:pt x="1400" y="95"/>
                      </a:cubicBezTo>
                      <a:close/>
                      <a:moveTo>
                        <a:pt x="401" y="1"/>
                      </a:moveTo>
                      <a:lnTo>
                        <a:pt x="0" y="235"/>
                      </a:lnTo>
                      <a:cubicBezTo>
                        <a:pt x="226" y="363"/>
                        <a:pt x="440" y="424"/>
                        <a:pt x="629" y="424"/>
                      </a:cubicBezTo>
                      <a:cubicBezTo>
                        <a:pt x="767" y="424"/>
                        <a:pt x="893" y="392"/>
                        <a:pt x="1000" y="329"/>
                      </a:cubicBezTo>
                      <a:lnTo>
                        <a:pt x="1399" y="96"/>
                      </a:lnTo>
                      <a:lnTo>
                        <a:pt x="1399" y="96"/>
                      </a:lnTo>
                      <a:cubicBezTo>
                        <a:pt x="1292" y="158"/>
                        <a:pt x="1167" y="191"/>
                        <a:pt x="1029" y="191"/>
                      </a:cubicBezTo>
                      <a:cubicBezTo>
                        <a:pt x="840" y="191"/>
                        <a:pt x="627" y="130"/>
                        <a:pt x="401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44"/>
                <p:cNvSpPr/>
                <p:nvPr/>
              </p:nvSpPr>
              <p:spPr>
                <a:xfrm>
                  <a:off x="3728925" y="1971225"/>
                  <a:ext cx="15475" cy="8525"/>
                </a:xfrm>
                <a:custGeom>
                  <a:rect b="b" l="l" r="r" t="t"/>
                  <a:pathLst>
                    <a:path extrusionOk="0" h="341" w="619">
                      <a:moveTo>
                        <a:pt x="400" y="1"/>
                      </a:moveTo>
                      <a:lnTo>
                        <a:pt x="0" y="235"/>
                      </a:lnTo>
                      <a:cubicBezTo>
                        <a:pt x="74" y="277"/>
                        <a:pt x="147" y="312"/>
                        <a:pt x="218" y="341"/>
                      </a:cubicBezTo>
                      <a:lnTo>
                        <a:pt x="618" y="106"/>
                      </a:lnTo>
                      <a:cubicBezTo>
                        <a:pt x="548" y="78"/>
                        <a:pt x="473" y="43"/>
                        <a:pt x="4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44"/>
                <p:cNvSpPr/>
                <p:nvPr/>
              </p:nvSpPr>
              <p:spPr>
                <a:xfrm>
                  <a:off x="3734375" y="1973875"/>
                  <a:ext cx="20550" cy="8000"/>
                </a:xfrm>
                <a:custGeom>
                  <a:rect b="b" l="l" r="r" t="t"/>
                  <a:pathLst>
                    <a:path extrusionOk="0" h="320" w="822">
                      <a:moveTo>
                        <a:pt x="400" y="0"/>
                      </a:moveTo>
                      <a:lnTo>
                        <a:pt x="0" y="235"/>
                      </a:lnTo>
                      <a:cubicBezTo>
                        <a:pt x="146" y="293"/>
                        <a:pt x="285" y="320"/>
                        <a:pt x="414" y="320"/>
                      </a:cubicBezTo>
                      <a:cubicBezTo>
                        <a:pt x="416" y="320"/>
                        <a:pt x="418" y="320"/>
                        <a:pt x="421" y="320"/>
                      </a:cubicBezTo>
                      <a:lnTo>
                        <a:pt x="822" y="86"/>
                      </a:lnTo>
                      <a:lnTo>
                        <a:pt x="822" y="86"/>
                      </a:lnTo>
                      <a:cubicBezTo>
                        <a:pt x="819" y="86"/>
                        <a:pt x="817" y="86"/>
                        <a:pt x="815" y="86"/>
                      </a:cubicBezTo>
                      <a:cubicBezTo>
                        <a:pt x="686" y="86"/>
                        <a:pt x="547" y="59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44"/>
                <p:cNvSpPr/>
                <p:nvPr/>
              </p:nvSpPr>
              <p:spPr>
                <a:xfrm>
                  <a:off x="3744875" y="1973625"/>
                  <a:ext cx="19075" cy="8250"/>
                </a:xfrm>
                <a:custGeom>
                  <a:rect b="b" l="l" r="r" t="t"/>
                  <a:pathLst>
                    <a:path extrusionOk="0" h="330" w="763">
                      <a:moveTo>
                        <a:pt x="762" y="0"/>
                      </a:moveTo>
                      <a:lnTo>
                        <a:pt x="762" y="0"/>
                      </a:lnTo>
                      <a:cubicBezTo>
                        <a:pt x="657" y="61"/>
                        <a:pt x="536" y="94"/>
                        <a:pt x="402" y="96"/>
                      </a:cubicBezTo>
                      <a:lnTo>
                        <a:pt x="1" y="330"/>
                      </a:lnTo>
                      <a:cubicBezTo>
                        <a:pt x="134" y="328"/>
                        <a:pt x="256" y="295"/>
                        <a:pt x="361" y="235"/>
                      </a:cubicBez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44"/>
                <p:cNvSpPr/>
                <p:nvPr/>
              </p:nvSpPr>
              <p:spPr>
                <a:xfrm>
                  <a:off x="3775300" y="1986325"/>
                  <a:ext cx="23350" cy="28850"/>
                </a:xfrm>
                <a:custGeom>
                  <a:rect b="b" l="l" r="r" t="t"/>
                  <a:pathLst>
                    <a:path extrusionOk="0" h="1154" w="934">
                      <a:moveTo>
                        <a:pt x="399" y="0"/>
                      </a:moveTo>
                      <a:lnTo>
                        <a:pt x="0" y="234"/>
                      </a:lnTo>
                      <a:lnTo>
                        <a:pt x="534" y="1154"/>
                      </a:lnTo>
                      <a:lnTo>
                        <a:pt x="933" y="918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44"/>
                <p:cNvSpPr/>
                <p:nvPr/>
              </p:nvSpPr>
              <p:spPr>
                <a:xfrm>
                  <a:off x="3669125" y="1840375"/>
                  <a:ext cx="31225" cy="18075"/>
                </a:xfrm>
                <a:custGeom>
                  <a:rect b="b" l="l" r="r" t="t"/>
                  <a:pathLst>
                    <a:path extrusionOk="0" h="723" w="1249">
                      <a:moveTo>
                        <a:pt x="1248" y="1"/>
                      </a:moveTo>
                      <a:lnTo>
                        <a:pt x="400" y="487"/>
                      </a:lnTo>
                      <a:lnTo>
                        <a:pt x="1" y="723"/>
                      </a:lnTo>
                      <a:lnTo>
                        <a:pt x="1" y="723"/>
                      </a:lnTo>
                      <a:lnTo>
                        <a:pt x="849" y="234"/>
                      </a:lnTo>
                      <a:lnTo>
                        <a:pt x="1248" y="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44"/>
                <p:cNvSpPr/>
                <p:nvPr/>
              </p:nvSpPr>
              <p:spPr>
                <a:xfrm>
                  <a:off x="3690350" y="1840375"/>
                  <a:ext cx="23375" cy="28850"/>
                </a:xfrm>
                <a:custGeom>
                  <a:rect b="b" l="l" r="r" t="t"/>
                  <a:pathLst>
                    <a:path extrusionOk="0" h="1154" w="935">
                      <a:moveTo>
                        <a:pt x="399" y="1"/>
                      </a:moveTo>
                      <a:lnTo>
                        <a:pt x="0" y="234"/>
                      </a:lnTo>
                      <a:lnTo>
                        <a:pt x="536" y="1154"/>
                      </a:lnTo>
                      <a:lnTo>
                        <a:pt x="934" y="919"/>
                      </a:lnTo>
                      <a:lnTo>
                        <a:pt x="3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44"/>
                <p:cNvSpPr/>
                <p:nvPr/>
              </p:nvSpPr>
              <p:spPr>
                <a:xfrm>
                  <a:off x="3775250" y="1977100"/>
                  <a:ext cx="14200" cy="15100"/>
                </a:xfrm>
                <a:custGeom>
                  <a:rect b="b" l="l" r="r" t="t"/>
                  <a:pathLst>
                    <a:path extrusionOk="0" h="604" w="568">
                      <a:moveTo>
                        <a:pt x="567" y="1"/>
                      </a:moveTo>
                      <a:lnTo>
                        <a:pt x="168" y="235"/>
                      </a:lnTo>
                      <a:cubicBezTo>
                        <a:pt x="126" y="373"/>
                        <a:pt x="70" y="497"/>
                        <a:pt x="0" y="603"/>
                      </a:cubicBezTo>
                      <a:lnTo>
                        <a:pt x="401" y="369"/>
                      </a:lnTo>
                      <a:cubicBezTo>
                        <a:pt x="470" y="263"/>
                        <a:pt x="526" y="139"/>
                        <a:pt x="567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44"/>
                <p:cNvSpPr/>
                <p:nvPr/>
              </p:nvSpPr>
              <p:spPr>
                <a:xfrm>
                  <a:off x="3775250" y="1977100"/>
                  <a:ext cx="14200" cy="15100"/>
                </a:xfrm>
                <a:custGeom>
                  <a:rect b="b" l="l" r="r" t="t"/>
                  <a:pathLst>
                    <a:path extrusionOk="0" h="604" w="568">
                      <a:moveTo>
                        <a:pt x="567" y="1"/>
                      </a:moveTo>
                      <a:lnTo>
                        <a:pt x="168" y="235"/>
                      </a:lnTo>
                      <a:cubicBezTo>
                        <a:pt x="126" y="373"/>
                        <a:pt x="70" y="497"/>
                        <a:pt x="0" y="603"/>
                      </a:cubicBezTo>
                      <a:lnTo>
                        <a:pt x="401" y="369"/>
                      </a:lnTo>
                      <a:cubicBezTo>
                        <a:pt x="470" y="263"/>
                        <a:pt x="526" y="139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44"/>
                <p:cNvSpPr/>
                <p:nvPr/>
              </p:nvSpPr>
              <p:spPr>
                <a:xfrm>
                  <a:off x="3703725" y="1863325"/>
                  <a:ext cx="20125" cy="6925"/>
                </a:xfrm>
                <a:custGeom>
                  <a:rect b="b" l="l" r="r" t="t"/>
                  <a:pathLst>
                    <a:path extrusionOk="0" h="277" w="805">
                      <a:moveTo>
                        <a:pt x="462" y="1"/>
                      </a:moveTo>
                      <a:cubicBezTo>
                        <a:pt x="441" y="1"/>
                        <a:pt x="421" y="1"/>
                        <a:pt x="400" y="2"/>
                      </a:cubicBezTo>
                      <a:lnTo>
                        <a:pt x="1" y="236"/>
                      </a:lnTo>
                      <a:cubicBezTo>
                        <a:pt x="21" y="235"/>
                        <a:pt x="42" y="234"/>
                        <a:pt x="63" y="234"/>
                      </a:cubicBezTo>
                      <a:cubicBezTo>
                        <a:pt x="171" y="234"/>
                        <a:pt x="285" y="248"/>
                        <a:pt x="405" y="276"/>
                      </a:cubicBezTo>
                      <a:lnTo>
                        <a:pt x="805" y="43"/>
                      </a:lnTo>
                      <a:cubicBezTo>
                        <a:pt x="686" y="15"/>
                        <a:pt x="572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44"/>
                <p:cNvSpPr/>
                <p:nvPr/>
              </p:nvSpPr>
              <p:spPr>
                <a:xfrm>
                  <a:off x="3703725" y="1863350"/>
                  <a:ext cx="11150" cy="5875"/>
                </a:xfrm>
                <a:custGeom>
                  <a:rect b="b" l="l" r="r" t="t"/>
                  <a:pathLst>
                    <a:path extrusionOk="0" h="235" w="446">
                      <a:moveTo>
                        <a:pt x="446" y="0"/>
                      </a:moveTo>
                      <a:cubicBezTo>
                        <a:pt x="430" y="0"/>
                        <a:pt x="415" y="0"/>
                        <a:pt x="400" y="1"/>
                      </a:cubicBezTo>
                      <a:lnTo>
                        <a:pt x="1" y="235"/>
                      </a:lnTo>
                      <a:cubicBezTo>
                        <a:pt x="14" y="234"/>
                        <a:pt x="29" y="234"/>
                        <a:pt x="45" y="234"/>
                      </a:cubicBez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44"/>
                <p:cNvSpPr/>
                <p:nvPr/>
              </p:nvSpPr>
              <p:spPr>
                <a:xfrm>
                  <a:off x="3704800" y="1863350"/>
                  <a:ext cx="19050" cy="6925"/>
                </a:xfrm>
                <a:custGeom>
                  <a:rect b="b" l="l" r="r" t="t"/>
                  <a:pathLst>
                    <a:path extrusionOk="0" h="277" w="762">
                      <a:moveTo>
                        <a:pt x="423" y="0"/>
                      </a:moveTo>
                      <a:cubicBezTo>
                        <a:pt x="416" y="0"/>
                        <a:pt x="409" y="0"/>
                        <a:pt x="402" y="0"/>
                      </a:cubicBezTo>
                      <a:lnTo>
                        <a:pt x="1" y="234"/>
                      </a:lnTo>
                      <a:cubicBezTo>
                        <a:pt x="11" y="234"/>
                        <a:pt x="21" y="233"/>
                        <a:pt x="32" y="233"/>
                      </a:cubicBezTo>
                      <a:cubicBezTo>
                        <a:pt x="137" y="233"/>
                        <a:pt x="248" y="248"/>
                        <a:pt x="362" y="276"/>
                      </a:cubicBezTo>
                      <a:lnTo>
                        <a:pt x="762" y="43"/>
                      </a:lnTo>
                      <a:cubicBezTo>
                        <a:pt x="644" y="15"/>
                        <a:pt x="531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44"/>
                <p:cNvSpPr/>
                <p:nvPr/>
              </p:nvSpPr>
              <p:spPr>
                <a:xfrm>
                  <a:off x="3775250" y="1928675"/>
                  <a:ext cx="14200" cy="19875"/>
                </a:xfrm>
                <a:custGeom>
                  <a:rect b="b" l="l" r="r" t="t"/>
                  <a:pathLst>
                    <a:path extrusionOk="0" h="795" w="568">
                      <a:moveTo>
                        <a:pt x="401" y="1"/>
                      </a:moveTo>
                      <a:lnTo>
                        <a:pt x="0" y="235"/>
                      </a:lnTo>
                      <a:cubicBezTo>
                        <a:pt x="69" y="420"/>
                        <a:pt x="126" y="608"/>
                        <a:pt x="168" y="795"/>
                      </a:cubicBezTo>
                      <a:lnTo>
                        <a:pt x="567" y="561"/>
                      </a:lnTo>
                      <a:cubicBezTo>
                        <a:pt x="526" y="375"/>
                        <a:pt x="470" y="187"/>
                        <a:pt x="401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44"/>
                <p:cNvSpPr/>
                <p:nvPr/>
              </p:nvSpPr>
              <p:spPr>
                <a:xfrm>
                  <a:off x="3775250" y="1928675"/>
                  <a:ext cx="12125" cy="12100"/>
                </a:xfrm>
                <a:custGeom>
                  <a:rect b="b" l="l" r="r" t="t"/>
                  <a:pathLst>
                    <a:path extrusionOk="0" h="484" w="485">
                      <a:moveTo>
                        <a:pt x="401" y="1"/>
                      </a:moveTo>
                      <a:lnTo>
                        <a:pt x="0" y="235"/>
                      </a:lnTo>
                      <a:cubicBezTo>
                        <a:pt x="30" y="317"/>
                        <a:pt x="59" y="400"/>
                        <a:pt x="85" y="483"/>
                      </a:cubicBezTo>
                      <a:lnTo>
                        <a:pt x="485" y="249"/>
                      </a:lnTo>
                      <a:cubicBezTo>
                        <a:pt x="460" y="167"/>
                        <a:pt x="432" y="84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44"/>
                <p:cNvSpPr/>
                <p:nvPr/>
              </p:nvSpPr>
              <p:spPr>
                <a:xfrm>
                  <a:off x="3777350" y="1934850"/>
                  <a:ext cx="12100" cy="13675"/>
                </a:xfrm>
                <a:custGeom>
                  <a:rect b="b" l="l" r="r" t="t"/>
                  <a:pathLst>
                    <a:path extrusionOk="0" h="547" w="484">
                      <a:moveTo>
                        <a:pt x="401" y="1"/>
                      </a:moveTo>
                      <a:lnTo>
                        <a:pt x="1" y="235"/>
                      </a:lnTo>
                      <a:cubicBezTo>
                        <a:pt x="32" y="340"/>
                        <a:pt x="60" y="443"/>
                        <a:pt x="84" y="547"/>
                      </a:cubicBezTo>
                      <a:lnTo>
                        <a:pt x="483" y="313"/>
                      </a:lnTo>
                      <a:cubicBezTo>
                        <a:pt x="461" y="210"/>
                        <a:pt x="433" y="104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44"/>
                <p:cNvSpPr/>
                <p:nvPr/>
              </p:nvSpPr>
              <p:spPr>
                <a:xfrm>
                  <a:off x="3743850" y="1881575"/>
                  <a:ext cx="20150" cy="16450"/>
                </a:xfrm>
                <a:custGeom>
                  <a:rect b="b" l="l" r="r" t="t"/>
                  <a:pathLst>
                    <a:path extrusionOk="0" h="658" w="806">
                      <a:moveTo>
                        <a:pt x="401" y="1"/>
                      </a:moveTo>
                      <a:lnTo>
                        <a:pt x="0" y="234"/>
                      </a:lnTo>
                      <a:cubicBezTo>
                        <a:pt x="142" y="363"/>
                        <a:pt x="277" y="504"/>
                        <a:pt x="406" y="657"/>
                      </a:cubicBezTo>
                      <a:lnTo>
                        <a:pt x="806" y="424"/>
                      </a:lnTo>
                      <a:cubicBezTo>
                        <a:pt x="677" y="271"/>
                        <a:pt x="542" y="128"/>
                        <a:pt x="401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44"/>
                <p:cNvSpPr/>
                <p:nvPr/>
              </p:nvSpPr>
              <p:spPr>
                <a:xfrm>
                  <a:off x="3743850" y="1881575"/>
                  <a:ext cx="20150" cy="16450"/>
                </a:xfrm>
                <a:custGeom>
                  <a:rect b="b" l="l" r="r" t="t"/>
                  <a:pathLst>
                    <a:path extrusionOk="0" h="658" w="806">
                      <a:moveTo>
                        <a:pt x="401" y="1"/>
                      </a:moveTo>
                      <a:lnTo>
                        <a:pt x="0" y="234"/>
                      </a:lnTo>
                      <a:cubicBezTo>
                        <a:pt x="142" y="363"/>
                        <a:pt x="277" y="504"/>
                        <a:pt x="406" y="657"/>
                      </a:cubicBezTo>
                      <a:lnTo>
                        <a:pt x="806" y="424"/>
                      </a:lnTo>
                      <a:cubicBezTo>
                        <a:pt x="677" y="271"/>
                        <a:pt x="542" y="128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44"/>
                <p:cNvSpPr/>
                <p:nvPr/>
              </p:nvSpPr>
              <p:spPr>
                <a:xfrm>
                  <a:off x="3779425" y="1942650"/>
                  <a:ext cx="28900" cy="16700"/>
                </a:xfrm>
                <a:custGeom>
                  <a:rect b="b" l="l" r="r" t="t"/>
                  <a:pathLst>
                    <a:path extrusionOk="0" h="668" w="1156">
                      <a:moveTo>
                        <a:pt x="400" y="1"/>
                      </a:moveTo>
                      <a:lnTo>
                        <a:pt x="1" y="235"/>
                      </a:lnTo>
                      <a:lnTo>
                        <a:pt x="756" y="668"/>
                      </a:lnTo>
                      <a:lnTo>
                        <a:pt x="1156" y="43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44"/>
                <p:cNvSpPr/>
                <p:nvPr/>
              </p:nvSpPr>
              <p:spPr>
                <a:xfrm>
                  <a:off x="3798300" y="1953450"/>
                  <a:ext cx="10075" cy="40350"/>
                </a:xfrm>
                <a:custGeom>
                  <a:rect b="b" l="l" r="r" t="t"/>
                  <a:pathLst>
                    <a:path extrusionOk="0" h="1614" w="403">
                      <a:moveTo>
                        <a:pt x="401" y="1"/>
                      </a:moveTo>
                      <a:lnTo>
                        <a:pt x="1" y="236"/>
                      </a:lnTo>
                      <a:lnTo>
                        <a:pt x="2" y="1613"/>
                      </a:lnTo>
                      <a:lnTo>
                        <a:pt x="403" y="1380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44"/>
                <p:cNvSpPr/>
                <p:nvPr/>
              </p:nvSpPr>
              <p:spPr>
                <a:xfrm>
                  <a:off x="3743850" y="1859875"/>
                  <a:ext cx="10050" cy="27575"/>
                </a:xfrm>
                <a:custGeom>
                  <a:rect b="b" l="l" r="r" t="t"/>
                  <a:pathLst>
                    <a:path extrusionOk="0" h="1103" w="402">
                      <a:moveTo>
                        <a:pt x="400" y="1"/>
                      </a:moveTo>
                      <a:lnTo>
                        <a:pt x="0" y="234"/>
                      </a:lnTo>
                      <a:lnTo>
                        <a:pt x="0" y="1102"/>
                      </a:lnTo>
                      <a:lnTo>
                        <a:pt x="401" y="868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44"/>
                <p:cNvSpPr/>
                <p:nvPr/>
              </p:nvSpPr>
              <p:spPr>
                <a:xfrm>
                  <a:off x="3713800" y="1842675"/>
                  <a:ext cx="40075" cy="23075"/>
                </a:xfrm>
                <a:custGeom>
                  <a:rect b="b" l="l" r="r" t="t"/>
                  <a:pathLst>
                    <a:path extrusionOk="0" h="923" w="1603">
                      <a:moveTo>
                        <a:pt x="401" y="1"/>
                      </a:moveTo>
                      <a:lnTo>
                        <a:pt x="1" y="235"/>
                      </a:lnTo>
                      <a:lnTo>
                        <a:pt x="1202" y="922"/>
                      </a:lnTo>
                      <a:lnTo>
                        <a:pt x="1602" y="689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44"/>
                <p:cNvSpPr/>
                <p:nvPr/>
              </p:nvSpPr>
              <p:spPr>
                <a:xfrm>
                  <a:off x="3659475" y="1846225"/>
                  <a:ext cx="138900" cy="181125"/>
                </a:xfrm>
                <a:custGeom>
                  <a:rect b="b" l="l" r="r" t="t"/>
                  <a:pathLst>
                    <a:path extrusionOk="0" h="7245" w="5556">
                      <a:moveTo>
                        <a:pt x="2149" y="1820"/>
                      </a:moveTo>
                      <a:cubicBezTo>
                        <a:pt x="2338" y="1820"/>
                        <a:pt x="2551" y="1881"/>
                        <a:pt x="2776" y="2010"/>
                      </a:cubicBezTo>
                      <a:cubicBezTo>
                        <a:pt x="3553" y="2455"/>
                        <a:pt x="4184" y="3539"/>
                        <a:pt x="4184" y="4428"/>
                      </a:cubicBezTo>
                      <a:cubicBezTo>
                        <a:pt x="4184" y="5060"/>
                        <a:pt x="3867" y="5425"/>
                        <a:pt x="3405" y="5425"/>
                      </a:cubicBezTo>
                      <a:cubicBezTo>
                        <a:pt x="3217" y="5425"/>
                        <a:pt x="3004" y="5364"/>
                        <a:pt x="2778" y="5235"/>
                      </a:cubicBezTo>
                      <a:cubicBezTo>
                        <a:pt x="2000" y="4790"/>
                        <a:pt x="1371" y="3709"/>
                        <a:pt x="1373" y="2817"/>
                      </a:cubicBezTo>
                      <a:cubicBezTo>
                        <a:pt x="1371" y="2186"/>
                        <a:pt x="1688" y="1820"/>
                        <a:pt x="2149" y="1820"/>
                      </a:cubicBezTo>
                      <a:close/>
                      <a:moveTo>
                        <a:pt x="1236" y="0"/>
                      </a:moveTo>
                      <a:lnTo>
                        <a:pt x="388" y="489"/>
                      </a:lnTo>
                      <a:lnTo>
                        <a:pt x="923" y="1409"/>
                      </a:lnTo>
                      <a:cubicBezTo>
                        <a:pt x="853" y="1515"/>
                        <a:pt x="797" y="1638"/>
                        <a:pt x="756" y="1777"/>
                      </a:cubicBezTo>
                      <a:lnTo>
                        <a:pt x="0" y="1344"/>
                      </a:lnTo>
                      <a:lnTo>
                        <a:pt x="0" y="1344"/>
                      </a:lnTo>
                      <a:lnTo>
                        <a:pt x="1" y="2722"/>
                      </a:lnTo>
                      <a:lnTo>
                        <a:pt x="758" y="3155"/>
                      </a:lnTo>
                      <a:cubicBezTo>
                        <a:pt x="799" y="3341"/>
                        <a:pt x="854" y="3528"/>
                        <a:pt x="924" y="3714"/>
                      </a:cubicBezTo>
                      <a:lnTo>
                        <a:pt x="391" y="4020"/>
                      </a:lnTo>
                      <a:lnTo>
                        <a:pt x="1240" y="5482"/>
                      </a:lnTo>
                      <a:lnTo>
                        <a:pt x="1774" y="5176"/>
                      </a:lnTo>
                      <a:cubicBezTo>
                        <a:pt x="1901" y="5326"/>
                        <a:pt x="2037" y="5470"/>
                        <a:pt x="2179" y="5597"/>
                      </a:cubicBezTo>
                      <a:lnTo>
                        <a:pt x="2179" y="6464"/>
                      </a:lnTo>
                      <a:lnTo>
                        <a:pt x="3380" y="7153"/>
                      </a:lnTo>
                      <a:lnTo>
                        <a:pt x="3380" y="6287"/>
                      </a:lnTo>
                      <a:cubicBezTo>
                        <a:pt x="3497" y="6314"/>
                        <a:pt x="3609" y="6328"/>
                        <a:pt x="3716" y="6328"/>
                      </a:cubicBezTo>
                      <a:cubicBezTo>
                        <a:pt x="3739" y="6328"/>
                        <a:pt x="3761" y="6327"/>
                        <a:pt x="3784" y="6326"/>
                      </a:cubicBezTo>
                      <a:lnTo>
                        <a:pt x="4319" y="7245"/>
                      </a:lnTo>
                      <a:lnTo>
                        <a:pt x="5167" y="6757"/>
                      </a:lnTo>
                      <a:lnTo>
                        <a:pt x="4633" y="5838"/>
                      </a:lnTo>
                      <a:cubicBezTo>
                        <a:pt x="4702" y="5732"/>
                        <a:pt x="4758" y="5608"/>
                        <a:pt x="4800" y="5470"/>
                      </a:cubicBezTo>
                      <a:lnTo>
                        <a:pt x="5555" y="5902"/>
                      </a:lnTo>
                      <a:lnTo>
                        <a:pt x="5555" y="4525"/>
                      </a:lnTo>
                      <a:lnTo>
                        <a:pt x="4800" y="4092"/>
                      </a:lnTo>
                      <a:cubicBezTo>
                        <a:pt x="4758" y="3906"/>
                        <a:pt x="4702" y="3718"/>
                        <a:pt x="4633" y="3532"/>
                      </a:cubicBezTo>
                      <a:lnTo>
                        <a:pt x="5166" y="3224"/>
                      </a:lnTo>
                      <a:lnTo>
                        <a:pt x="4316" y="1763"/>
                      </a:lnTo>
                      <a:lnTo>
                        <a:pt x="3782" y="2070"/>
                      </a:lnTo>
                      <a:cubicBezTo>
                        <a:pt x="3653" y="1917"/>
                        <a:pt x="3518" y="1776"/>
                        <a:pt x="3378" y="1647"/>
                      </a:cubicBezTo>
                      <a:lnTo>
                        <a:pt x="3378" y="780"/>
                      </a:lnTo>
                      <a:lnTo>
                        <a:pt x="2176" y="92"/>
                      </a:lnTo>
                      <a:lnTo>
                        <a:pt x="2176" y="959"/>
                      </a:lnTo>
                      <a:cubicBezTo>
                        <a:pt x="2057" y="931"/>
                        <a:pt x="1942" y="917"/>
                        <a:pt x="1832" y="917"/>
                      </a:cubicBezTo>
                      <a:cubicBezTo>
                        <a:pt x="1812" y="917"/>
                        <a:pt x="1792" y="918"/>
                        <a:pt x="1772" y="919"/>
                      </a:cubicBezTo>
                      <a:lnTo>
                        <a:pt x="12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44"/>
                <p:cNvSpPr/>
                <p:nvPr/>
              </p:nvSpPr>
              <p:spPr>
                <a:xfrm>
                  <a:off x="3767325" y="1884450"/>
                  <a:ext cx="31300" cy="42425"/>
                </a:xfrm>
                <a:custGeom>
                  <a:rect b="b" l="l" r="r" t="t"/>
                  <a:pathLst>
                    <a:path extrusionOk="0" h="1697" w="1252">
                      <a:moveTo>
                        <a:pt x="400" y="1"/>
                      </a:moveTo>
                      <a:lnTo>
                        <a:pt x="1" y="236"/>
                      </a:lnTo>
                      <a:lnTo>
                        <a:pt x="851" y="1696"/>
                      </a:lnTo>
                      <a:lnTo>
                        <a:pt x="1251" y="1462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44"/>
                <p:cNvSpPr/>
                <p:nvPr/>
              </p:nvSpPr>
              <p:spPr>
                <a:xfrm>
                  <a:off x="3753975" y="1884450"/>
                  <a:ext cx="23350" cy="13575"/>
                </a:xfrm>
                <a:custGeom>
                  <a:rect b="b" l="l" r="r" t="t"/>
                  <a:pathLst>
                    <a:path extrusionOk="0" h="543" w="934">
                      <a:moveTo>
                        <a:pt x="934" y="1"/>
                      </a:moveTo>
                      <a:lnTo>
                        <a:pt x="401" y="307"/>
                      </a:lnTo>
                      <a:lnTo>
                        <a:pt x="1" y="542"/>
                      </a:lnTo>
                      <a:lnTo>
                        <a:pt x="535" y="236"/>
                      </a:lnTo>
                      <a:lnTo>
                        <a:pt x="934" y="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44"/>
                <p:cNvSpPr/>
                <p:nvPr/>
              </p:nvSpPr>
              <p:spPr>
                <a:xfrm>
                  <a:off x="3702825" y="2079275"/>
                  <a:ext cx="10025" cy="21000"/>
                </a:xfrm>
                <a:custGeom>
                  <a:rect b="b" l="l" r="r" t="t"/>
                  <a:pathLst>
                    <a:path extrusionOk="0" h="840" w="401">
                      <a:moveTo>
                        <a:pt x="399" y="1"/>
                      </a:moveTo>
                      <a:lnTo>
                        <a:pt x="0" y="235"/>
                      </a:lnTo>
                      <a:lnTo>
                        <a:pt x="0" y="840"/>
                      </a:lnTo>
                      <a:lnTo>
                        <a:pt x="400" y="604"/>
                      </a:lnTo>
                      <a:lnTo>
                        <a:pt x="3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44"/>
                <p:cNvSpPr/>
                <p:nvPr/>
              </p:nvSpPr>
              <p:spPr>
                <a:xfrm>
                  <a:off x="3654275" y="2051475"/>
                  <a:ext cx="58550" cy="33700"/>
                </a:xfrm>
                <a:custGeom>
                  <a:rect b="b" l="l" r="r" t="t"/>
                  <a:pathLst>
                    <a:path extrusionOk="0" h="1348" w="2342">
                      <a:moveTo>
                        <a:pt x="400" y="1"/>
                      </a:moveTo>
                      <a:lnTo>
                        <a:pt x="1" y="236"/>
                      </a:lnTo>
                      <a:lnTo>
                        <a:pt x="1942" y="1347"/>
                      </a:lnTo>
                      <a:lnTo>
                        <a:pt x="2341" y="11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44"/>
                <p:cNvSpPr/>
                <p:nvPr/>
              </p:nvSpPr>
              <p:spPr>
                <a:xfrm>
                  <a:off x="3751325" y="2122175"/>
                  <a:ext cx="10100" cy="82375"/>
                </a:xfrm>
                <a:custGeom>
                  <a:rect b="b" l="l" r="r" t="t"/>
                  <a:pathLst>
                    <a:path extrusionOk="0" h="3295" w="404">
                      <a:moveTo>
                        <a:pt x="401" y="0"/>
                      </a:moveTo>
                      <a:lnTo>
                        <a:pt x="0" y="235"/>
                      </a:lnTo>
                      <a:lnTo>
                        <a:pt x="3" y="3295"/>
                      </a:lnTo>
                      <a:lnTo>
                        <a:pt x="403" y="3059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44"/>
                <p:cNvSpPr/>
                <p:nvPr/>
              </p:nvSpPr>
              <p:spPr>
                <a:xfrm>
                  <a:off x="3702825" y="2094375"/>
                  <a:ext cx="58550" cy="33675"/>
                </a:xfrm>
                <a:custGeom>
                  <a:rect b="b" l="l" r="r" t="t"/>
                  <a:pathLst>
                    <a:path extrusionOk="0" h="1347" w="2342">
                      <a:moveTo>
                        <a:pt x="400" y="0"/>
                      </a:moveTo>
                      <a:lnTo>
                        <a:pt x="0" y="236"/>
                      </a:lnTo>
                      <a:lnTo>
                        <a:pt x="1940" y="1347"/>
                      </a:lnTo>
                      <a:lnTo>
                        <a:pt x="2341" y="111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44"/>
                <p:cNvSpPr/>
                <p:nvPr/>
              </p:nvSpPr>
              <p:spPr>
                <a:xfrm>
                  <a:off x="3654275" y="2057375"/>
                  <a:ext cx="97150" cy="147175"/>
                </a:xfrm>
                <a:custGeom>
                  <a:rect b="b" l="l" r="r" t="t"/>
                  <a:pathLst>
                    <a:path extrusionOk="0" h="5887" w="3886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2" y="1902"/>
                      </a:lnTo>
                      <a:lnTo>
                        <a:pt x="3" y="3664"/>
                      </a:lnTo>
                      <a:lnTo>
                        <a:pt x="3885" y="5887"/>
                      </a:lnTo>
                      <a:lnTo>
                        <a:pt x="3882" y="2827"/>
                      </a:lnTo>
                      <a:lnTo>
                        <a:pt x="1942" y="1716"/>
                      </a:lnTo>
                      <a:lnTo>
                        <a:pt x="1942" y="11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44"/>
                <p:cNvSpPr/>
                <p:nvPr/>
              </p:nvSpPr>
              <p:spPr>
                <a:xfrm>
                  <a:off x="3638800" y="2116275"/>
                  <a:ext cx="10050" cy="20975"/>
                </a:xfrm>
                <a:custGeom>
                  <a:rect b="b" l="l" r="r" t="t"/>
                  <a:pathLst>
                    <a:path extrusionOk="0" h="839" w="402">
                      <a:moveTo>
                        <a:pt x="401" y="1"/>
                      </a:moveTo>
                      <a:lnTo>
                        <a:pt x="1" y="234"/>
                      </a:lnTo>
                      <a:lnTo>
                        <a:pt x="1" y="839"/>
                      </a:lnTo>
                      <a:lnTo>
                        <a:pt x="401" y="603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44"/>
                <p:cNvSpPr/>
                <p:nvPr/>
              </p:nvSpPr>
              <p:spPr>
                <a:xfrm>
                  <a:off x="3590250" y="2088450"/>
                  <a:ext cx="58600" cy="33700"/>
                </a:xfrm>
                <a:custGeom>
                  <a:rect b="b" l="l" r="r" t="t"/>
                  <a:pathLst>
                    <a:path extrusionOk="0" h="1348" w="2344">
                      <a:moveTo>
                        <a:pt x="402" y="1"/>
                      </a:moveTo>
                      <a:lnTo>
                        <a:pt x="1" y="236"/>
                      </a:lnTo>
                      <a:lnTo>
                        <a:pt x="1943" y="1347"/>
                      </a:lnTo>
                      <a:lnTo>
                        <a:pt x="2343" y="1114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44"/>
                <p:cNvSpPr/>
                <p:nvPr/>
              </p:nvSpPr>
              <p:spPr>
                <a:xfrm>
                  <a:off x="3687325" y="2159175"/>
                  <a:ext cx="10100" cy="82350"/>
                </a:xfrm>
                <a:custGeom>
                  <a:rect b="b" l="l" r="r" t="t"/>
                  <a:pathLst>
                    <a:path extrusionOk="0" h="3294" w="404">
                      <a:moveTo>
                        <a:pt x="400" y="0"/>
                      </a:moveTo>
                      <a:lnTo>
                        <a:pt x="0" y="234"/>
                      </a:lnTo>
                      <a:lnTo>
                        <a:pt x="2" y="3294"/>
                      </a:lnTo>
                      <a:lnTo>
                        <a:pt x="403" y="3059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44"/>
                <p:cNvSpPr/>
                <p:nvPr/>
              </p:nvSpPr>
              <p:spPr>
                <a:xfrm>
                  <a:off x="3638800" y="2131350"/>
                  <a:ext cx="58550" cy="33675"/>
                </a:xfrm>
                <a:custGeom>
                  <a:rect b="b" l="l" r="r" t="t"/>
                  <a:pathLst>
                    <a:path extrusionOk="0" h="1347" w="2342">
                      <a:moveTo>
                        <a:pt x="401" y="0"/>
                      </a:moveTo>
                      <a:lnTo>
                        <a:pt x="1" y="236"/>
                      </a:lnTo>
                      <a:lnTo>
                        <a:pt x="1941" y="1347"/>
                      </a:lnTo>
                      <a:lnTo>
                        <a:pt x="2341" y="1113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44"/>
                <p:cNvSpPr/>
                <p:nvPr/>
              </p:nvSpPr>
              <p:spPr>
                <a:xfrm>
                  <a:off x="3590250" y="2094350"/>
                  <a:ext cx="97150" cy="147175"/>
                </a:xfrm>
                <a:custGeom>
                  <a:rect b="b" l="l" r="r" t="t"/>
                  <a:pathLst>
                    <a:path extrusionOk="0" h="5887" w="3886">
                      <a:moveTo>
                        <a:pt x="1" y="0"/>
                      </a:moveTo>
                      <a:lnTo>
                        <a:pt x="1" y="604"/>
                      </a:lnTo>
                      <a:lnTo>
                        <a:pt x="3" y="1902"/>
                      </a:lnTo>
                      <a:lnTo>
                        <a:pt x="4" y="3664"/>
                      </a:lnTo>
                      <a:lnTo>
                        <a:pt x="3885" y="5887"/>
                      </a:lnTo>
                      <a:lnTo>
                        <a:pt x="3883" y="2827"/>
                      </a:lnTo>
                      <a:lnTo>
                        <a:pt x="1943" y="1716"/>
                      </a:lnTo>
                      <a:lnTo>
                        <a:pt x="1943" y="11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44"/>
                <p:cNvSpPr/>
                <p:nvPr/>
              </p:nvSpPr>
              <p:spPr>
                <a:xfrm>
                  <a:off x="3574800" y="2153250"/>
                  <a:ext cx="10025" cy="20975"/>
                </a:xfrm>
                <a:custGeom>
                  <a:rect b="b" l="l" r="r" t="t"/>
                  <a:pathLst>
                    <a:path extrusionOk="0" h="839" w="401">
                      <a:moveTo>
                        <a:pt x="401" y="1"/>
                      </a:moveTo>
                      <a:lnTo>
                        <a:pt x="1" y="234"/>
                      </a:lnTo>
                      <a:lnTo>
                        <a:pt x="1" y="839"/>
                      </a:lnTo>
                      <a:lnTo>
                        <a:pt x="401" y="604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44"/>
                <p:cNvSpPr/>
                <p:nvPr/>
              </p:nvSpPr>
              <p:spPr>
                <a:xfrm>
                  <a:off x="3526250" y="2125450"/>
                  <a:ext cx="58575" cy="33675"/>
                </a:xfrm>
                <a:custGeom>
                  <a:rect b="b" l="l" r="r" t="t"/>
                  <a:pathLst>
                    <a:path extrusionOk="0" h="1347" w="2343">
                      <a:moveTo>
                        <a:pt x="401" y="1"/>
                      </a:moveTo>
                      <a:lnTo>
                        <a:pt x="1" y="235"/>
                      </a:lnTo>
                      <a:lnTo>
                        <a:pt x="1943" y="1346"/>
                      </a:lnTo>
                      <a:lnTo>
                        <a:pt x="2343" y="1113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44"/>
                <p:cNvSpPr/>
                <p:nvPr/>
              </p:nvSpPr>
              <p:spPr>
                <a:xfrm>
                  <a:off x="3623325" y="2196150"/>
                  <a:ext cx="10075" cy="82350"/>
                </a:xfrm>
                <a:custGeom>
                  <a:rect b="b" l="l" r="r" t="t"/>
                  <a:pathLst>
                    <a:path extrusionOk="0" h="3294" w="403">
                      <a:moveTo>
                        <a:pt x="400" y="0"/>
                      </a:moveTo>
                      <a:lnTo>
                        <a:pt x="0" y="234"/>
                      </a:lnTo>
                      <a:lnTo>
                        <a:pt x="3" y="3294"/>
                      </a:lnTo>
                      <a:lnTo>
                        <a:pt x="402" y="3060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44"/>
                <p:cNvSpPr/>
                <p:nvPr/>
              </p:nvSpPr>
              <p:spPr>
                <a:xfrm>
                  <a:off x="3574800" y="2168350"/>
                  <a:ext cx="58550" cy="33650"/>
                </a:xfrm>
                <a:custGeom>
                  <a:rect b="b" l="l" r="r" t="t"/>
                  <a:pathLst>
                    <a:path extrusionOk="0" h="1346" w="2342">
                      <a:moveTo>
                        <a:pt x="401" y="0"/>
                      </a:moveTo>
                      <a:lnTo>
                        <a:pt x="1" y="235"/>
                      </a:lnTo>
                      <a:lnTo>
                        <a:pt x="1941" y="1346"/>
                      </a:lnTo>
                      <a:lnTo>
                        <a:pt x="2341" y="1112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44"/>
                <p:cNvSpPr/>
                <p:nvPr/>
              </p:nvSpPr>
              <p:spPr>
                <a:xfrm>
                  <a:off x="3526250" y="2131325"/>
                  <a:ext cx="97150" cy="147175"/>
                </a:xfrm>
                <a:custGeom>
                  <a:rect b="b" l="l" r="r" t="t"/>
                  <a:pathLst>
                    <a:path extrusionOk="0" h="5887" w="3886">
                      <a:moveTo>
                        <a:pt x="1" y="0"/>
                      </a:moveTo>
                      <a:lnTo>
                        <a:pt x="2" y="604"/>
                      </a:lnTo>
                      <a:lnTo>
                        <a:pt x="2" y="1902"/>
                      </a:lnTo>
                      <a:lnTo>
                        <a:pt x="3" y="3664"/>
                      </a:lnTo>
                      <a:lnTo>
                        <a:pt x="3886" y="5887"/>
                      </a:lnTo>
                      <a:lnTo>
                        <a:pt x="3883" y="2827"/>
                      </a:lnTo>
                      <a:lnTo>
                        <a:pt x="1943" y="1716"/>
                      </a:lnTo>
                      <a:lnTo>
                        <a:pt x="1943" y="11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44"/>
                <p:cNvSpPr/>
                <p:nvPr/>
              </p:nvSpPr>
              <p:spPr>
                <a:xfrm>
                  <a:off x="4472100" y="2300125"/>
                  <a:ext cx="89625" cy="184550"/>
                </a:xfrm>
                <a:custGeom>
                  <a:rect b="b" l="l" r="r" t="t"/>
                  <a:pathLst>
                    <a:path extrusionOk="0" h="7382" w="3585">
                      <a:moveTo>
                        <a:pt x="471" y="1097"/>
                      </a:moveTo>
                      <a:lnTo>
                        <a:pt x="3124" y="2630"/>
                      </a:lnTo>
                      <a:lnTo>
                        <a:pt x="3124" y="2814"/>
                      </a:lnTo>
                      <a:lnTo>
                        <a:pt x="471" y="1282"/>
                      </a:lnTo>
                      <a:lnTo>
                        <a:pt x="471" y="1097"/>
                      </a:lnTo>
                      <a:close/>
                      <a:moveTo>
                        <a:pt x="468" y="1763"/>
                      </a:moveTo>
                      <a:lnTo>
                        <a:pt x="3122" y="3294"/>
                      </a:lnTo>
                      <a:lnTo>
                        <a:pt x="3122" y="3479"/>
                      </a:lnTo>
                      <a:lnTo>
                        <a:pt x="468" y="1948"/>
                      </a:lnTo>
                      <a:lnTo>
                        <a:pt x="468" y="1763"/>
                      </a:lnTo>
                      <a:close/>
                      <a:moveTo>
                        <a:pt x="467" y="2428"/>
                      </a:moveTo>
                      <a:lnTo>
                        <a:pt x="3121" y="3960"/>
                      </a:lnTo>
                      <a:lnTo>
                        <a:pt x="3121" y="4145"/>
                      </a:lnTo>
                      <a:lnTo>
                        <a:pt x="467" y="2612"/>
                      </a:lnTo>
                      <a:lnTo>
                        <a:pt x="467" y="2428"/>
                      </a:lnTo>
                      <a:close/>
                      <a:moveTo>
                        <a:pt x="465" y="3092"/>
                      </a:moveTo>
                      <a:lnTo>
                        <a:pt x="3118" y="4624"/>
                      </a:lnTo>
                      <a:lnTo>
                        <a:pt x="3118" y="4810"/>
                      </a:lnTo>
                      <a:lnTo>
                        <a:pt x="465" y="3278"/>
                      </a:lnTo>
                      <a:lnTo>
                        <a:pt x="465" y="3092"/>
                      </a:lnTo>
                      <a:close/>
                      <a:moveTo>
                        <a:pt x="463" y="3757"/>
                      </a:moveTo>
                      <a:lnTo>
                        <a:pt x="3117" y="5289"/>
                      </a:lnTo>
                      <a:lnTo>
                        <a:pt x="3117" y="5475"/>
                      </a:lnTo>
                      <a:lnTo>
                        <a:pt x="463" y="3943"/>
                      </a:lnTo>
                      <a:lnTo>
                        <a:pt x="463" y="3757"/>
                      </a:lnTo>
                      <a:close/>
                      <a:moveTo>
                        <a:pt x="461" y="4423"/>
                      </a:moveTo>
                      <a:lnTo>
                        <a:pt x="3114" y="5954"/>
                      </a:lnTo>
                      <a:lnTo>
                        <a:pt x="3114" y="6139"/>
                      </a:lnTo>
                      <a:lnTo>
                        <a:pt x="461" y="4607"/>
                      </a:lnTo>
                      <a:lnTo>
                        <a:pt x="461" y="4423"/>
                      </a:lnTo>
                      <a:close/>
                      <a:moveTo>
                        <a:pt x="16" y="1"/>
                      </a:moveTo>
                      <a:lnTo>
                        <a:pt x="0" y="5321"/>
                      </a:lnTo>
                      <a:lnTo>
                        <a:pt x="3569" y="7382"/>
                      </a:lnTo>
                      <a:lnTo>
                        <a:pt x="3584" y="2061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44"/>
                <p:cNvSpPr/>
                <p:nvPr/>
              </p:nvSpPr>
              <p:spPr>
                <a:xfrm>
                  <a:off x="4483875" y="2327525"/>
                  <a:ext cx="66350" cy="42925"/>
                </a:xfrm>
                <a:custGeom>
                  <a:rect b="b" l="l" r="r" t="t"/>
                  <a:pathLst>
                    <a:path extrusionOk="0" h="1717" w="2654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2652" y="1717"/>
                      </a:lnTo>
                      <a:lnTo>
                        <a:pt x="2653" y="15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44"/>
                <p:cNvSpPr/>
                <p:nvPr/>
              </p:nvSpPr>
              <p:spPr>
                <a:xfrm>
                  <a:off x="4483800" y="2344150"/>
                  <a:ext cx="66375" cy="42950"/>
                </a:xfrm>
                <a:custGeom>
                  <a:rect b="b" l="l" r="r" t="t"/>
                  <a:pathLst>
                    <a:path extrusionOk="0" h="1718" w="2655">
                      <a:moveTo>
                        <a:pt x="0" y="1"/>
                      </a:moveTo>
                      <a:lnTo>
                        <a:pt x="0" y="187"/>
                      </a:lnTo>
                      <a:lnTo>
                        <a:pt x="2654" y="1717"/>
                      </a:lnTo>
                      <a:lnTo>
                        <a:pt x="2654" y="153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44"/>
                <p:cNvSpPr/>
                <p:nvPr/>
              </p:nvSpPr>
              <p:spPr>
                <a:xfrm>
                  <a:off x="4483775" y="2360775"/>
                  <a:ext cx="66375" cy="42950"/>
                </a:xfrm>
                <a:custGeom>
                  <a:rect b="b" l="l" r="r" t="t"/>
                  <a:pathLst>
                    <a:path extrusionOk="0" h="1718" w="2655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2652" y="1718"/>
                      </a:lnTo>
                      <a:lnTo>
                        <a:pt x="2654" y="15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44"/>
                <p:cNvSpPr/>
                <p:nvPr/>
              </p:nvSpPr>
              <p:spPr>
                <a:xfrm>
                  <a:off x="4483725" y="2377375"/>
                  <a:ext cx="66325" cy="42975"/>
                </a:xfrm>
                <a:custGeom>
                  <a:rect b="b" l="l" r="r" t="t"/>
                  <a:pathLst>
                    <a:path extrusionOk="0" h="1719" w="2653">
                      <a:moveTo>
                        <a:pt x="1" y="1"/>
                      </a:moveTo>
                      <a:lnTo>
                        <a:pt x="0" y="188"/>
                      </a:lnTo>
                      <a:lnTo>
                        <a:pt x="2653" y="1718"/>
                      </a:lnTo>
                      <a:lnTo>
                        <a:pt x="2653" y="1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44"/>
                <p:cNvSpPr/>
                <p:nvPr/>
              </p:nvSpPr>
              <p:spPr>
                <a:xfrm>
                  <a:off x="4483675" y="2394025"/>
                  <a:ext cx="66350" cy="42950"/>
                </a:xfrm>
                <a:custGeom>
                  <a:rect b="b" l="l" r="r" t="t"/>
                  <a:pathLst>
                    <a:path extrusionOk="0" h="1718" w="2654">
                      <a:moveTo>
                        <a:pt x="0" y="0"/>
                      </a:moveTo>
                      <a:lnTo>
                        <a:pt x="0" y="187"/>
                      </a:lnTo>
                      <a:lnTo>
                        <a:pt x="2653" y="1718"/>
                      </a:lnTo>
                      <a:lnTo>
                        <a:pt x="2654" y="15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44"/>
                <p:cNvSpPr/>
                <p:nvPr/>
              </p:nvSpPr>
              <p:spPr>
                <a:xfrm>
                  <a:off x="4483625" y="2410675"/>
                  <a:ext cx="66325" cy="42950"/>
                </a:xfrm>
                <a:custGeom>
                  <a:rect b="b" l="l" r="r" t="t"/>
                  <a:pathLst>
                    <a:path extrusionOk="0" h="1718" w="2653">
                      <a:moveTo>
                        <a:pt x="1" y="1"/>
                      </a:moveTo>
                      <a:lnTo>
                        <a:pt x="0" y="185"/>
                      </a:lnTo>
                      <a:lnTo>
                        <a:pt x="2653" y="1717"/>
                      </a:lnTo>
                      <a:lnTo>
                        <a:pt x="2653" y="153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44"/>
                <p:cNvSpPr/>
                <p:nvPr/>
              </p:nvSpPr>
              <p:spPr>
                <a:xfrm>
                  <a:off x="4407025" y="2336875"/>
                  <a:ext cx="89650" cy="184575"/>
                </a:xfrm>
                <a:custGeom>
                  <a:rect b="b" l="l" r="r" t="t"/>
                  <a:pathLst>
                    <a:path extrusionOk="0" h="7383" w="3586">
                      <a:moveTo>
                        <a:pt x="472" y="1098"/>
                      </a:moveTo>
                      <a:lnTo>
                        <a:pt x="3126" y="2629"/>
                      </a:lnTo>
                      <a:lnTo>
                        <a:pt x="3126" y="2814"/>
                      </a:lnTo>
                      <a:lnTo>
                        <a:pt x="472" y="1282"/>
                      </a:lnTo>
                      <a:lnTo>
                        <a:pt x="472" y="1098"/>
                      </a:lnTo>
                      <a:close/>
                      <a:moveTo>
                        <a:pt x="470" y="1762"/>
                      </a:moveTo>
                      <a:lnTo>
                        <a:pt x="3123" y="3295"/>
                      </a:lnTo>
                      <a:lnTo>
                        <a:pt x="3123" y="3480"/>
                      </a:lnTo>
                      <a:lnTo>
                        <a:pt x="470" y="1947"/>
                      </a:lnTo>
                      <a:lnTo>
                        <a:pt x="470" y="1762"/>
                      </a:lnTo>
                      <a:close/>
                      <a:moveTo>
                        <a:pt x="469" y="2428"/>
                      </a:moveTo>
                      <a:lnTo>
                        <a:pt x="3122" y="3960"/>
                      </a:lnTo>
                      <a:lnTo>
                        <a:pt x="3122" y="4144"/>
                      </a:lnTo>
                      <a:lnTo>
                        <a:pt x="469" y="2613"/>
                      </a:lnTo>
                      <a:lnTo>
                        <a:pt x="469" y="2428"/>
                      </a:lnTo>
                      <a:close/>
                      <a:moveTo>
                        <a:pt x="466" y="3092"/>
                      </a:moveTo>
                      <a:lnTo>
                        <a:pt x="3120" y="4624"/>
                      </a:lnTo>
                      <a:lnTo>
                        <a:pt x="3120" y="4810"/>
                      </a:lnTo>
                      <a:lnTo>
                        <a:pt x="466" y="3278"/>
                      </a:lnTo>
                      <a:lnTo>
                        <a:pt x="466" y="3092"/>
                      </a:lnTo>
                      <a:close/>
                      <a:moveTo>
                        <a:pt x="465" y="3757"/>
                      </a:moveTo>
                      <a:lnTo>
                        <a:pt x="3118" y="5289"/>
                      </a:lnTo>
                      <a:lnTo>
                        <a:pt x="3118" y="5475"/>
                      </a:lnTo>
                      <a:lnTo>
                        <a:pt x="465" y="3943"/>
                      </a:lnTo>
                      <a:lnTo>
                        <a:pt x="465" y="3757"/>
                      </a:lnTo>
                      <a:close/>
                      <a:moveTo>
                        <a:pt x="462" y="4422"/>
                      </a:moveTo>
                      <a:lnTo>
                        <a:pt x="3116" y="5955"/>
                      </a:lnTo>
                      <a:lnTo>
                        <a:pt x="3116" y="6139"/>
                      </a:lnTo>
                      <a:lnTo>
                        <a:pt x="462" y="4607"/>
                      </a:lnTo>
                      <a:lnTo>
                        <a:pt x="462" y="4422"/>
                      </a:lnTo>
                      <a:close/>
                      <a:moveTo>
                        <a:pt x="16" y="0"/>
                      </a:moveTo>
                      <a:lnTo>
                        <a:pt x="1" y="5321"/>
                      </a:lnTo>
                      <a:lnTo>
                        <a:pt x="3570" y="7382"/>
                      </a:lnTo>
                      <a:lnTo>
                        <a:pt x="3586" y="206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44"/>
                <p:cNvSpPr/>
                <p:nvPr/>
              </p:nvSpPr>
              <p:spPr>
                <a:xfrm>
                  <a:off x="4418825" y="2364250"/>
                  <a:ext cx="66350" cy="43000"/>
                </a:xfrm>
                <a:custGeom>
                  <a:rect b="b" l="l" r="r" t="t"/>
                  <a:pathLst>
                    <a:path extrusionOk="0" h="1720" w="2654">
                      <a:moveTo>
                        <a:pt x="0" y="1"/>
                      </a:moveTo>
                      <a:lnTo>
                        <a:pt x="0" y="187"/>
                      </a:lnTo>
                      <a:lnTo>
                        <a:pt x="2653" y="1719"/>
                      </a:lnTo>
                      <a:lnTo>
                        <a:pt x="2654" y="153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44"/>
                <p:cNvSpPr/>
                <p:nvPr/>
              </p:nvSpPr>
              <p:spPr>
                <a:xfrm>
                  <a:off x="4418775" y="2380900"/>
                  <a:ext cx="66325" cy="42975"/>
                </a:xfrm>
                <a:custGeom>
                  <a:rect b="b" l="l" r="r" t="t"/>
                  <a:pathLst>
                    <a:path extrusionOk="0" h="1719" w="2653">
                      <a:moveTo>
                        <a:pt x="1" y="0"/>
                      </a:moveTo>
                      <a:lnTo>
                        <a:pt x="0" y="186"/>
                      </a:lnTo>
                      <a:lnTo>
                        <a:pt x="2653" y="1719"/>
                      </a:lnTo>
                      <a:lnTo>
                        <a:pt x="2653" y="153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44"/>
                <p:cNvSpPr/>
                <p:nvPr/>
              </p:nvSpPr>
              <p:spPr>
                <a:xfrm>
                  <a:off x="4418750" y="2397525"/>
                  <a:ext cx="66325" cy="42975"/>
                </a:xfrm>
                <a:custGeom>
                  <a:rect b="b" l="l" r="r" t="t"/>
                  <a:pathLst>
                    <a:path extrusionOk="0" h="1719" w="2653">
                      <a:moveTo>
                        <a:pt x="0" y="1"/>
                      </a:moveTo>
                      <a:lnTo>
                        <a:pt x="0" y="187"/>
                      </a:lnTo>
                      <a:lnTo>
                        <a:pt x="2652" y="1718"/>
                      </a:lnTo>
                      <a:lnTo>
                        <a:pt x="2653" y="153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44"/>
                <p:cNvSpPr/>
                <p:nvPr/>
              </p:nvSpPr>
              <p:spPr>
                <a:xfrm>
                  <a:off x="4418650" y="2414175"/>
                  <a:ext cx="66375" cy="42950"/>
                </a:xfrm>
                <a:custGeom>
                  <a:rect b="b" l="l" r="r" t="t"/>
                  <a:pathLst>
                    <a:path extrusionOk="0" h="1718" w="2655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2655" y="1718"/>
                      </a:lnTo>
                      <a:lnTo>
                        <a:pt x="2655" y="153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44"/>
                <p:cNvSpPr/>
                <p:nvPr/>
              </p:nvSpPr>
              <p:spPr>
                <a:xfrm>
                  <a:off x="4418625" y="2430775"/>
                  <a:ext cx="66350" cy="43000"/>
                </a:xfrm>
                <a:custGeom>
                  <a:rect b="b" l="l" r="r" t="t"/>
                  <a:pathLst>
                    <a:path extrusionOk="0" h="1720" w="2654">
                      <a:moveTo>
                        <a:pt x="1" y="1"/>
                      </a:moveTo>
                      <a:lnTo>
                        <a:pt x="1" y="187"/>
                      </a:lnTo>
                      <a:lnTo>
                        <a:pt x="2654" y="1719"/>
                      </a:lnTo>
                      <a:lnTo>
                        <a:pt x="2654" y="1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44"/>
                <p:cNvSpPr/>
                <p:nvPr/>
              </p:nvSpPr>
              <p:spPr>
                <a:xfrm>
                  <a:off x="4418550" y="2447425"/>
                  <a:ext cx="66375" cy="42925"/>
                </a:xfrm>
                <a:custGeom>
                  <a:rect b="b" l="l" r="r" t="t"/>
                  <a:pathLst>
                    <a:path extrusionOk="0" h="1717" w="2655">
                      <a:moveTo>
                        <a:pt x="3" y="0"/>
                      </a:moveTo>
                      <a:lnTo>
                        <a:pt x="1" y="185"/>
                      </a:lnTo>
                      <a:lnTo>
                        <a:pt x="2655" y="1717"/>
                      </a:lnTo>
                      <a:lnTo>
                        <a:pt x="2655" y="153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44"/>
                <p:cNvSpPr/>
                <p:nvPr/>
              </p:nvSpPr>
              <p:spPr>
                <a:xfrm>
                  <a:off x="4342025" y="2373650"/>
                  <a:ext cx="89650" cy="184575"/>
                </a:xfrm>
                <a:custGeom>
                  <a:rect b="b" l="l" r="r" t="t"/>
                  <a:pathLst>
                    <a:path extrusionOk="0" h="7383" w="3586">
                      <a:moveTo>
                        <a:pt x="471" y="1096"/>
                      </a:moveTo>
                      <a:lnTo>
                        <a:pt x="3124" y="2629"/>
                      </a:lnTo>
                      <a:lnTo>
                        <a:pt x="3124" y="2813"/>
                      </a:lnTo>
                      <a:lnTo>
                        <a:pt x="471" y="1281"/>
                      </a:lnTo>
                      <a:lnTo>
                        <a:pt x="471" y="1096"/>
                      </a:lnTo>
                      <a:close/>
                      <a:moveTo>
                        <a:pt x="468" y="1762"/>
                      </a:moveTo>
                      <a:lnTo>
                        <a:pt x="3122" y="3293"/>
                      </a:lnTo>
                      <a:lnTo>
                        <a:pt x="3122" y="3478"/>
                      </a:lnTo>
                      <a:lnTo>
                        <a:pt x="468" y="1947"/>
                      </a:lnTo>
                      <a:lnTo>
                        <a:pt x="468" y="1762"/>
                      </a:lnTo>
                      <a:close/>
                      <a:moveTo>
                        <a:pt x="467" y="2427"/>
                      </a:moveTo>
                      <a:lnTo>
                        <a:pt x="3120" y="3959"/>
                      </a:lnTo>
                      <a:lnTo>
                        <a:pt x="3120" y="4144"/>
                      </a:lnTo>
                      <a:lnTo>
                        <a:pt x="467" y="2611"/>
                      </a:lnTo>
                      <a:lnTo>
                        <a:pt x="467" y="2427"/>
                      </a:lnTo>
                      <a:close/>
                      <a:moveTo>
                        <a:pt x="465" y="3091"/>
                      </a:moveTo>
                      <a:lnTo>
                        <a:pt x="3118" y="4623"/>
                      </a:lnTo>
                      <a:lnTo>
                        <a:pt x="3118" y="4809"/>
                      </a:lnTo>
                      <a:lnTo>
                        <a:pt x="465" y="3277"/>
                      </a:lnTo>
                      <a:lnTo>
                        <a:pt x="465" y="3091"/>
                      </a:lnTo>
                      <a:close/>
                      <a:moveTo>
                        <a:pt x="463" y="3756"/>
                      </a:moveTo>
                      <a:lnTo>
                        <a:pt x="3117" y="5288"/>
                      </a:lnTo>
                      <a:lnTo>
                        <a:pt x="3117" y="5474"/>
                      </a:lnTo>
                      <a:lnTo>
                        <a:pt x="463" y="3942"/>
                      </a:lnTo>
                      <a:lnTo>
                        <a:pt x="463" y="3756"/>
                      </a:lnTo>
                      <a:close/>
                      <a:moveTo>
                        <a:pt x="462" y="4422"/>
                      </a:moveTo>
                      <a:lnTo>
                        <a:pt x="3116" y="5953"/>
                      </a:lnTo>
                      <a:lnTo>
                        <a:pt x="3116" y="6138"/>
                      </a:lnTo>
                      <a:lnTo>
                        <a:pt x="462" y="4606"/>
                      </a:lnTo>
                      <a:lnTo>
                        <a:pt x="462" y="4422"/>
                      </a:lnTo>
                      <a:close/>
                      <a:moveTo>
                        <a:pt x="16" y="1"/>
                      </a:moveTo>
                      <a:lnTo>
                        <a:pt x="1" y="5322"/>
                      </a:lnTo>
                      <a:lnTo>
                        <a:pt x="3570" y="7383"/>
                      </a:lnTo>
                      <a:lnTo>
                        <a:pt x="3586" y="2062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44"/>
                <p:cNvSpPr/>
                <p:nvPr/>
              </p:nvSpPr>
              <p:spPr>
                <a:xfrm>
                  <a:off x="4353775" y="2401050"/>
                  <a:ext cx="66350" cy="42925"/>
                </a:xfrm>
                <a:custGeom>
                  <a:rect b="b" l="l" r="r" t="t"/>
                  <a:pathLst>
                    <a:path extrusionOk="0" h="1717" w="2654">
                      <a:moveTo>
                        <a:pt x="1" y="0"/>
                      </a:moveTo>
                      <a:lnTo>
                        <a:pt x="1" y="185"/>
                      </a:lnTo>
                      <a:lnTo>
                        <a:pt x="2654" y="1717"/>
                      </a:lnTo>
                      <a:lnTo>
                        <a:pt x="2654" y="15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44"/>
                <p:cNvSpPr/>
                <p:nvPr/>
              </p:nvSpPr>
              <p:spPr>
                <a:xfrm>
                  <a:off x="4353700" y="2417675"/>
                  <a:ext cx="66375" cy="42950"/>
                </a:xfrm>
                <a:custGeom>
                  <a:rect b="b" l="l" r="r" t="t"/>
                  <a:pathLst>
                    <a:path extrusionOk="0" h="1718" w="2655">
                      <a:moveTo>
                        <a:pt x="3" y="1"/>
                      </a:moveTo>
                      <a:lnTo>
                        <a:pt x="1" y="186"/>
                      </a:lnTo>
                      <a:lnTo>
                        <a:pt x="2655" y="1717"/>
                      </a:lnTo>
                      <a:lnTo>
                        <a:pt x="2655" y="153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44"/>
                <p:cNvSpPr/>
                <p:nvPr/>
              </p:nvSpPr>
              <p:spPr>
                <a:xfrm>
                  <a:off x="4353675" y="2434325"/>
                  <a:ext cx="66375" cy="42925"/>
                </a:xfrm>
                <a:custGeom>
                  <a:rect b="b" l="l" r="r" t="t"/>
                  <a:pathLst>
                    <a:path extrusionOk="0" h="1717" w="2655">
                      <a:moveTo>
                        <a:pt x="1" y="0"/>
                      </a:moveTo>
                      <a:lnTo>
                        <a:pt x="1" y="184"/>
                      </a:lnTo>
                      <a:lnTo>
                        <a:pt x="2655" y="1717"/>
                      </a:lnTo>
                      <a:lnTo>
                        <a:pt x="2655" y="15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44"/>
                <p:cNvSpPr/>
                <p:nvPr/>
              </p:nvSpPr>
              <p:spPr>
                <a:xfrm>
                  <a:off x="4353625" y="2450900"/>
                  <a:ext cx="66375" cy="43000"/>
                </a:xfrm>
                <a:custGeom>
                  <a:rect b="b" l="l" r="r" t="t"/>
                  <a:pathLst>
                    <a:path extrusionOk="0" h="1720" w="2655">
                      <a:moveTo>
                        <a:pt x="2" y="1"/>
                      </a:moveTo>
                      <a:lnTo>
                        <a:pt x="1" y="187"/>
                      </a:lnTo>
                      <a:lnTo>
                        <a:pt x="2654" y="1719"/>
                      </a:lnTo>
                      <a:lnTo>
                        <a:pt x="2655" y="153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44"/>
                <p:cNvSpPr/>
                <p:nvPr/>
              </p:nvSpPr>
              <p:spPr>
                <a:xfrm>
                  <a:off x="4353575" y="2467550"/>
                  <a:ext cx="66375" cy="42950"/>
                </a:xfrm>
                <a:custGeom>
                  <a:rect b="b" l="l" r="r" t="t"/>
                  <a:pathLst>
                    <a:path extrusionOk="0" h="1718" w="2655">
                      <a:moveTo>
                        <a:pt x="1" y="0"/>
                      </a:moveTo>
                      <a:lnTo>
                        <a:pt x="1" y="186"/>
                      </a:lnTo>
                      <a:lnTo>
                        <a:pt x="2655" y="1718"/>
                      </a:lnTo>
                      <a:lnTo>
                        <a:pt x="2655" y="153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44"/>
                <p:cNvSpPr/>
                <p:nvPr/>
              </p:nvSpPr>
              <p:spPr>
                <a:xfrm>
                  <a:off x="4353550" y="2484175"/>
                  <a:ext cx="66375" cy="42950"/>
                </a:xfrm>
                <a:custGeom>
                  <a:rect b="b" l="l" r="r" t="t"/>
                  <a:pathLst>
                    <a:path extrusionOk="0" h="1718" w="2655">
                      <a:moveTo>
                        <a:pt x="1" y="1"/>
                      </a:moveTo>
                      <a:lnTo>
                        <a:pt x="1" y="185"/>
                      </a:lnTo>
                      <a:lnTo>
                        <a:pt x="2652" y="1717"/>
                      </a:lnTo>
                      <a:lnTo>
                        <a:pt x="2655" y="1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44"/>
                <p:cNvSpPr/>
                <p:nvPr/>
              </p:nvSpPr>
              <p:spPr>
                <a:xfrm>
                  <a:off x="4429650" y="2004075"/>
                  <a:ext cx="55450" cy="110225"/>
                </a:xfrm>
                <a:custGeom>
                  <a:rect b="b" l="l" r="r" t="t"/>
                  <a:pathLst>
                    <a:path extrusionOk="0" h="4409" w="2218">
                      <a:moveTo>
                        <a:pt x="960" y="0"/>
                      </a:moveTo>
                      <a:cubicBezTo>
                        <a:pt x="855" y="0"/>
                        <a:pt x="759" y="44"/>
                        <a:pt x="682" y="141"/>
                      </a:cubicBezTo>
                      <a:cubicBezTo>
                        <a:pt x="682" y="141"/>
                        <a:pt x="0" y="2475"/>
                        <a:pt x="341" y="3100"/>
                      </a:cubicBezTo>
                      <a:cubicBezTo>
                        <a:pt x="682" y="3725"/>
                        <a:pt x="1934" y="4408"/>
                        <a:pt x="1934" y="4408"/>
                      </a:cubicBezTo>
                      <a:cubicBezTo>
                        <a:pt x="1934" y="4408"/>
                        <a:pt x="2218" y="3554"/>
                        <a:pt x="2218" y="2189"/>
                      </a:cubicBezTo>
                      <a:cubicBezTo>
                        <a:pt x="2218" y="1055"/>
                        <a:pt x="1473" y="0"/>
                        <a:pt x="960" y="0"/>
                      </a:cubicBezTo>
                      <a:close/>
                    </a:path>
                  </a:pathLst>
                </a:custGeom>
                <a:solidFill>
                  <a:srgbClr val="BB8B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44"/>
                <p:cNvSpPr/>
                <p:nvPr/>
              </p:nvSpPr>
              <p:spPr>
                <a:xfrm>
                  <a:off x="4367525" y="1943475"/>
                  <a:ext cx="278275" cy="333025"/>
                </a:xfrm>
                <a:custGeom>
                  <a:rect b="b" l="l" r="r" t="t"/>
                  <a:pathLst>
                    <a:path extrusionOk="0" h="13321" w="11131">
                      <a:moveTo>
                        <a:pt x="2126" y="0"/>
                      </a:moveTo>
                      <a:cubicBezTo>
                        <a:pt x="1662" y="0"/>
                        <a:pt x="1127" y="206"/>
                        <a:pt x="748" y="647"/>
                      </a:cubicBezTo>
                      <a:cubicBezTo>
                        <a:pt x="380" y="1075"/>
                        <a:pt x="143" y="1216"/>
                        <a:pt x="94" y="1442"/>
                      </a:cubicBezTo>
                      <a:cubicBezTo>
                        <a:pt x="1" y="1861"/>
                        <a:pt x="492" y="2167"/>
                        <a:pt x="835" y="2167"/>
                      </a:cubicBezTo>
                      <a:cubicBezTo>
                        <a:pt x="1176" y="2167"/>
                        <a:pt x="1233" y="1769"/>
                        <a:pt x="2029" y="1769"/>
                      </a:cubicBezTo>
                      <a:cubicBezTo>
                        <a:pt x="2826" y="1769"/>
                        <a:pt x="3540" y="5629"/>
                        <a:pt x="3654" y="5857"/>
                      </a:cubicBezTo>
                      <a:cubicBezTo>
                        <a:pt x="3768" y="6084"/>
                        <a:pt x="3792" y="8140"/>
                        <a:pt x="3451" y="8710"/>
                      </a:cubicBezTo>
                      <a:cubicBezTo>
                        <a:pt x="3301" y="8960"/>
                        <a:pt x="3107" y="9056"/>
                        <a:pt x="2893" y="9056"/>
                      </a:cubicBezTo>
                      <a:cubicBezTo>
                        <a:pt x="2620" y="9056"/>
                        <a:pt x="2316" y="8901"/>
                        <a:pt x="2029" y="8710"/>
                      </a:cubicBezTo>
                      <a:cubicBezTo>
                        <a:pt x="1758" y="8529"/>
                        <a:pt x="1358" y="8396"/>
                        <a:pt x="1008" y="8396"/>
                      </a:cubicBezTo>
                      <a:cubicBezTo>
                        <a:pt x="699" y="8396"/>
                        <a:pt x="430" y="8500"/>
                        <a:pt x="323" y="8767"/>
                      </a:cubicBezTo>
                      <a:cubicBezTo>
                        <a:pt x="96" y="9335"/>
                        <a:pt x="210" y="9678"/>
                        <a:pt x="380" y="9792"/>
                      </a:cubicBezTo>
                      <a:cubicBezTo>
                        <a:pt x="395" y="9802"/>
                        <a:pt x="410" y="9806"/>
                        <a:pt x="426" y="9806"/>
                      </a:cubicBezTo>
                      <a:cubicBezTo>
                        <a:pt x="511" y="9806"/>
                        <a:pt x="621" y="9687"/>
                        <a:pt x="887" y="9687"/>
                      </a:cubicBezTo>
                      <a:cubicBezTo>
                        <a:pt x="1135" y="9687"/>
                        <a:pt x="1518" y="9790"/>
                        <a:pt x="2143" y="10190"/>
                      </a:cubicBezTo>
                      <a:cubicBezTo>
                        <a:pt x="3565" y="11100"/>
                        <a:pt x="4305" y="11498"/>
                        <a:pt x="5385" y="11498"/>
                      </a:cubicBezTo>
                      <a:cubicBezTo>
                        <a:pt x="6466" y="11498"/>
                        <a:pt x="7605" y="11043"/>
                        <a:pt x="7605" y="11043"/>
                      </a:cubicBezTo>
                      <a:lnTo>
                        <a:pt x="11131" y="13320"/>
                      </a:lnTo>
                      <a:lnTo>
                        <a:pt x="11131" y="7005"/>
                      </a:lnTo>
                      <a:lnTo>
                        <a:pt x="9936" y="6151"/>
                      </a:lnTo>
                      <a:cubicBezTo>
                        <a:pt x="9936" y="6151"/>
                        <a:pt x="8287" y="1486"/>
                        <a:pt x="7946" y="746"/>
                      </a:cubicBezTo>
                      <a:cubicBezTo>
                        <a:pt x="7704" y="222"/>
                        <a:pt x="7290" y="40"/>
                        <a:pt x="6989" y="40"/>
                      </a:cubicBezTo>
                      <a:cubicBezTo>
                        <a:pt x="6865" y="40"/>
                        <a:pt x="6760" y="71"/>
                        <a:pt x="6694" y="121"/>
                      </a:cubicBezTo>
                      <a:cubicBezTo>
                        <a:pt x="6466" y="291"/>
                        <a:pt x="6466" y="576"/>
                        <a:pt x="6466" y="576"/>
                      </a:cubicBezTo>
                      <a:cubicBezTo>
                        <a:pt x="6466" y="576"/>
                        <a:pt x="6043" y="306"/>
                        <a:pt x="5702" y="306"/>
                      </a:cubicBezTo>
                      <a:cubicBezTo>
                        <a:pt x="5629" y="306"/>
                        <a:pt x="5559" y="318"/>
                        <a:pt x="5499" y="348"/>
                      </a:cubicBezTo>
                      <a:cubicBezTo>
                        <a:pt x="5158" y="519"/>
                        <a:pt x="5101" y="1088"/>
                        <a:pt x="5101" y="1088"/>
                      </a:cubicBezTo>
                      <a:cubicBezTo>
                        <a:pt x="5101" y="1088"/>
                        <a:pt x="4918" y="978"/>
                        <a:pt x="4716" y="978"/>
                      </a:cubicBezTo>
                      <a:cubicBezTo>
                        <a:pt x="4481" y="978"/>
                        <a:pt x="4221" y="1126"/>
                        <a:pt x="4190" y="1768"/>
                      </a:cubicBezTo>
                      <a:cubicBezTo>
                        <a:pt x="4190" y="1768"/>
                        <a:pt x="3636" y="444"/>
                        <a:pt x="2569" y="71"/>
                      </a:cubicBezTo>
                      <a:cubicBezTo>
                        <a:pt x="2435" y="24"/>
                        <a:pt x="2285" y="0"/>
                        <a:pt x="2126" y="0"/>
                      </a:cubicBezTo>
                      <a:close/>
                    </a:path>
                  </a:pathLst>
                </a:custGeom>
                <a:solidFill>
                  <a:srgbClr val="F8C0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44"/>
                <p:cNvSpPr/>
                <p:nvPr/>
              </p:nvSpPr>
              <p:spPr>
                <a:xfrm>
                  <a:off x="4529150" y="1944550"/>
                  <a:ext cx="24250" cy="63025"/>
                </a:xfrm>
                <a:custGeom>
                  <a:rect b="b" l="l" r="r" t="t"/>
                  <a:pathLst>
                    <a:path extrusionOk="0" h="2521" w="970">
                      <a:moveTo>
                        <a:pt x="443" y="0"/>
                      </a:moveTo>
                      <a:cubicBezTo>
                        <a:pt x="355" y="11"/>
                        <a:pt x="281" y="37"/>
                        <a:pt x="229" y="76"/>
                      </a:cubicBezTo>
                      <a:cubicBezTo>
                        <a:pt x="1" y="246"/>
                        <a:pt x="1" y="531"/>
                        <a:pt x="1" y="531"/>
                      </a:cubicBezTo>
                      <a:lnTo>
                        <a:pt x="969" y="2521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44"/>
                <p:cNvSpPr/>
                <p:nvPr/>
              </p:nvSpPr>
              <p:spPr>
                <a:xfrm>
                  <a:off x="4495025" y="1952125"/>
                  <a:ext cx="27075" cy="62600"/>
                </a:xfrm>
                <a:custGeom>
                  <a:rect b="b" l="l" r="r" t="t"/>
                  <a:pathLst>
                    <a:path extrusionOk="0" h="2504" w="1083">
                      <a:moveTo>
                        <a:pt x="401" y="0"/>
                      </a:moveTo>
                      <a:cubicBezTo>
                        <a:pt x="58" y="171"/>
                        <a:pt x="1" y="740"/>
                        <a:pt x="1" y="740"/>
                      </a:cubicBezTo>
                      <a:lnTo>
                        <a:pt x="1083" y="2503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44"/>
                <p:cNvSpPr/>
                <p:nvPr/>
              </p:nvSpPr>
              <p:spPr>
                <a:xfrm>
                  <a:off x="4472275" y="1969325"/>
                  <a:ext cx="29875" cy="69550"/>
                </a:xfrm>
                <a:custGeom>
                  <a:rect b="b" l="l" r="r" t="t"/>
                  <a:pathLst>
                    <a:path extrusionOk="0" h="2782" w="1195">
                      <a:moveTo>
                        <a:pt x="301" y="0"/>
                      </a:moveTo>
                      <a:cubicBezTo>
                        <a:pt x="202" y="58"/>
                        <a:pt x="113" y="169"/>
                        <a:pt x="57" y="360"/>
                      </a:cubicBezTo>
                      <a:lnTo>
                        <a:pt x="0" y="734"/>
                      </a:lnTo>
                      <a:lnTo>
                        <a:pt x="1195" y="2781"/>
                      </a:lnTo>
                      <a:lnTo>
                        <a:pt x="1195" y="2781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44"/>
                <p:cNvSpPr/>
                <p:nvPr/>
              </p:nvSpPr>
              <p:spPr>
                <a:xfrm>
                  <a:off x="4367575" y="1943625"/>
                  <a:ext cx="262600" cy="319575"/>
                </a:xfrm>
                <a:custGeom>
                  <a:rect b="b" l="l" r="r" t="t"/>
                  <a:pathLst>
                    <a:path extrusionOk="0" h="12783" w="10504">
                      <a:moveTo>
                        <a:pt x="1977" y="0"/>
                      </a:moveTo>
                      <a:cubicBezTo>
                        <a:pt x="1551" y="39"/>
                        <a:pt x="1087" y="244"/>
                        <a:pt x="747" y="640"/>
                      </a:cubicBezTo>
                      <a:cubicBezTo>
                        <a:pt x="379" y="1068"/>
                        <a:pt x="142" y="1209"/>
                        <a:pt x="94" y="1435"/>
                      </a:cubicBezTo>
                      <a:cubicBezTo>
                        <a:pt x="1" y="1854"/>
                        <a:pt x="492" y="2160"/>
                        <a:pt x="834" y="2160"/>
                      </a:cubicBezTo>
                      <a:cubicBezTo>
                        <a:pt x="1175" y="2160"/>
                        <a:pt x="1232" y="1762"/>
                        <a:pt x="2028" y="1762"/>
                      </a:cubicBezTo>
                      <a:cubicBezTo>
                        <a:pt x="2825" y="1762"/>
                        <a:pt x="3540" y="5622"/>
                        <a:pt x="3654" y="5849"/>
                      </a:cubicBezTo>
                      <a:cubicBezTo>
                        <a:pt x="3768" y="6077"/>
                        <a:pt x="3791" y="8133"/>
                        <a:pt x="3450" y="8703"/>
                      </a:cubicBezTo>
                      <a:cubicBezTo>
                        <a:pt x="3300" y="8953"/>
                        <a:pt x="3106" y="9049"/>
                        <a:pt x="2892" y="9049"/>
                      </a:cubicBezTo>
                      <a:cubicBezTo>
                        <a:pt x="2619" y="9049"/>
                        <a:pt x="2315" y="8894"/>
                        <a:pt x="2028" y="8703"/>
                      </a:cubicBezTo>
                      <a:cubicBezTo>
                        <a:pt x="1757" y="8522"/>
                        <a:pt x="1357" y="8389"/>
                        <a:pt x="1008" y="8389"/>
                      </a:cubicBezTo>
                      <a:cubicBezTo>
                        <a:pt x="699" y="8389"/>
                        <a:pt x="429" y="8493"/>
                        <a:pt x="322" y="8760"/>
                      </a:cubicBezTo>
                      <a:cubicBezTo>
                        <a:pt x="95" y="9328"/>
                        <a:pt x="209" y="9671"/>
                        <a:pt x="379" y="9785"/>
                      </a:cubicBezTo>
                      <a:cubicBezTo>
                        <a:pt x="394" y="9795"/>
                        <a:pt x="409" y="9799"/>
                        <a:pt x="425" y="9799"/>
                      </a:cubicBezTo>
                      <a:cubicBezTo>
                        <a:pt x="511" y="9799"/>
                        <a:pt x="621" y="9679"/>
                        <a:pt x="887" y="9679"/>
                      </a:cubicBezTo>
                      <a:cubicBezTo>
                        <a:pt x="1135" y="9679"/>
                        <a:pt x="1518" y="9783"/>
                        <a:pt x="2142" y="10183"/>
                      </a:cubicBezTo>
                      <a:cubicBezTo>
                        <a:pt x="3564" y="11093"/>
                        <a:pt x="4305" y="11491"/>
                        <a:pt x="5385" y="11491"/>
                      </a:cubicBezTo>
                      <a:cubicBezTo>
                        <a:pt x="6466" y="11491"/>
                        <a:pt x="7604" y="11036"/>
                        <a:pt x="7604" y="11036"/>
                      </a:cubicBezTo>
                      <a:lnTo>
                        <a:pt x="10310" y="12783"/>
                      </a:lnTo>
                      <a:cubicBezTo>
                        <a:pt x="10402" y="11441"/>
                        <a:pt x="10504" y="9405"/>
                        <a:pt x="10276" y="9328"/>
                      </a:cubicBezTo>
                      <a:cubicBezTo>
                        <a:pt x="10208" y="9305"/>
                        <a:pt x="10078" y="9294"/>
                        <a:pt x="9908" y="9294"/>
                      </a:cubicBezTo>
                      <a:cubicBezTo>
                        <a:pt x="9227" y="9294"/>
                        <a:pt x="7898" y="9476"/>
                        <a:pt x="7262" y="9840"/>
                      </a:cubicBezTo>
                      <a:cubicBezTo>
                        <a:pt x="7032" y="9971"/>
                        <a:pt x="6764" y="10036"/>
                        <a:pt x="6484" y="10036"/>
                      </a:cubicBezTo>
                      <a:cubicBezTo>
                        <a:pt x="5795" y="10036"/>
                        <a:pt x="5033" y="9641"/>
                        <a:pt x="4587" y="8872"/>
                      </a:cubicBezTo>
                      <a:cubicBezTo>
                        <a:pt x="3962" y="7791"/>
                        <a:pt x="4474" y="5403"/>
                        <a:pt x="3790" y="3866"/>
                      </a:cubicBezTo>
                      <a:cubicBezTo>
                        <a:pt x="3108" y="2331"/>
                        <a:pt x="2312" y="1477"/>
                        <a:pt x="1857" y="965"/>
                      </a:cubicBezTo>
                      <a:cubicBezTo>
                        <a:pt x="1402" y="454"/>
                        <a:pt x="1971" y="55"/>
                        <a:pt x="1971" y="55"/>
                      </a:cubicBezTo>
                      <a:lnTo>
                        <a:pt x="1977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44"/>
                <p:cNvSpPr/>
                <p:nvPr/>
              </p:nvSpPr>
              <p:spPr>
                <a:xfrm>
                  <a:off x="4571075" y="2103875"/>
                  <a:ext cx="212925" cy="214450"/>
                </a:xfrm>
                <a:custGeom>
                  <a:rect b="b" l="l" r="r" t="t"/>
                  <a:pathLst>
                    <a:path extrusionOk="0" h="8578" w="8517">
                      <a:moveTo>
                        <a:pt x="3475" y="0"/>
                      </a:moveTo>
                      <a:cubicBezTo>
                        <a:pt x="3151" y="0"/>
                        <a:pt x="2785" y="106"/>
                        <a:pt x="2398" y="329"/>
                      </a:cubicBezTo>
                      <a:cubicBezTo>
                        <a:pt x="1072" y="1096"/>
                        <a:pt x="0" y="2951"/>
                        <a:pt x="4" y="4475"/>
                      </a:cubicBezTo>
                      <a:cubicBezTo>
                        <a:pt x="6" y="5232"/>
                        <a:pt x="274" y="5764"/>
                        <a:pt x="704" y="6014"/>
                      </a:cubicBezTo>
                      <a:lnTo>
                        <a:pt x="5112" y="8575"/>
                      </a:lnTo>
                      <a:lnTo>
                        <a:pt x="5112" y="8575"/>
                      </a:lnTo>
                      <a:cubicBezTo>
                        <a:pt x="4681" y="8325"/>
                        <a:pt x="4415" y="7793"/>
                        <a:pt x="4414" y="7037"/>
                      </a:cubicBezTo>
                      <a:cubicBezTo>
                        <a:pt x="4410" y="5513"/>
                        <a:pt x="5481" y="3657"/>
                        <a:pt x="6807" y="2892"/>
                      </a:cubicBezTo>
                      <a:cubicBezTo>
                        <a:pt x="7195" y="2669"/>
                        <a:pt x="7561" y="2563"/>
                        <a:pt x="7886" y="2563"/>
                      </a:cubicBezTo>
                      <a:cubicBezTo>
                        <a:pt x="8120" y="2563"/>
                        <a:pt x="8333" y="2619"/>
                        <a:pt x="8517" y="2725"/>
                      </a:cubicBezTo>
                      <a:lnTo>
                        <a:pt x="4107" y="162"/>
                      </a:lnTo>
                      <a:cubicBezTo>
                        <a:pt x="3923" y="55"/>
                        <a:pt x="3710" y="0"/>
                        <a:pt x="3475" y="0"/>
                      </a:cubicBezTo>
                      <a:close/>
                      <a:moveTo>
                        <a:pt x="5112" y="8575"/>
                      </a:moveTo>
                      <a:cubicBezTo>
                        <a:pt x="5113" y="8576"/>
                        <a:pt x="5114" y="8577"/>
                        <a:pt x="5115" y="8577"/>
                      </a:cubicBezTo>
                      <a:lnTo>
                        <a:pt x="5112" y="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44"/>
                <p:cNvSpPr/>
                <p:nvPr/>
              </p:nvSpPr>
              <p:spPr>
                <a:xfrm>
                  <a:off x="4681300" y="2167925"/>
                  <a:ext cx="120300" cy="154475"/>
                </a:xfrm>
                <a:custGeom>
                  <a:rect b="b" l="l" r="r" t="t"/>
                  <a:pathLst>
                    <a:path extrusionOk="0" h="6179" w="4812">
                      <a:moveTo>
                        <a:pt x="3476" y="1"/>
                      </a:moveTo>
                      <a:cubicBezTo>
                        <a:pt x="3152" y="1"/>
                        <a:pt x="2786" y="107"/>
                        <a:pt x="2398" y="330"/>
                      </a:cubicBezTo>
                      <a:cubicBezTo>
                        <a:pt x="1074" y="1095"/>
                        <a:pt x="1" y="2952"/>
                        <a:pt x="5" y="4476"/>
                      </a:cubicBezTo>
                      <a:cubicBezTo>
                        <a:pt x="9" y="5556"/>
                        <a:pt x="550" y="6179"/>
                        <a:pt x="1337" y="6179"/>
                      </a:cubicBezTo>
                      <a:cubicBezTo>
                        <a:pt x="1661" y="6179"/>
                        <a:pt x="2027" y="6073"/>
                        <a:pt x="2414" y="5849"/>
                      </a:cubicBezTo>
                      <a:cubicBezTo>
                        <a:pt x="3741" y="5083"/>
                        <a:pt x="4812" y="3227"/>
                        <a:pt x="4808" y="1704"/>
                      </a:cubicBezTo>
                      <a:cubicBezTo>
                        <a:pt x="4806" y="624"/>
                        <a:pt x="4264" y="1"/>
                        <a:pt x="347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44"/>
                <p:cNvSpPr/>
                <p:nvPr/>
              </p:nvSpPr>
              <p:spPr>
                <a:xfrm>
                  <a:off x="3776750" y="2427150"/>
                  <a:ext cx="71175" cy="97800"/>
                </a:xfrm>
                <a:custGeom>
                  <a:rect b="b" l="l" r="r" t="t"/>
                  <a:pathLst>
                    <a:path extrusionOk="0" h="3912" w="2847">
                      <a:moveTo>
                        <a:pt x="1994" y="0"/>
                      </a:moveTo>
                      <a:lnTo>
                        <a:pt x="0" y="2334"/>
                      </a:lnTo>
                      <a:cubicBezTo>
                        <a:pt x="0" y="2334"/>
                        <a:pt x="740" y="3642"/>
                        <a:pt x="854" y="3812"/>
                      </a:cubicBezTo>
                      <a:cubicBezTo>
                        <a:pt x="899" y="3880"/>
                        <a:pt x="1023" y="3912"/>
                        <a:pt x="1168" y="3912"/>
                      </a:cubicBezTo>
                      <a:cubicBezTo>
                        <a:pt x="1391" y="3912"/>
                        <a:pt x="1661" y="3836"/>
                        <a:pt x="1764" y="3699"/>
                      </a:cubicBezTo>
                      <a:cubicBezTo>
                        <a:pt x="1935" y="3471"/>
                        <a:pt x="2504" y="2390"/>
                        <a:pt x="2675" y="1879"/>
                      </a:cubicBezTo>
                      <a:cubicBezTo>
                        <a:pt x="2846" y="1365"/>
                        <a:pt x="2619" y="1024"/>
                        <a:pt x="2619" y="1024"/>
                      </a:cubicBezTo>
                      <a:lnTo>
                        <a:pt x="1994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44"/>
                <p:cNvSpPr/>
                <p:nvPr/>
              </p:nvSpPr>
              <p:spPr>
                <a:xfrm>
                  <a:off x="3612400" y="2352100"/>
                  <a:ext cx="314100" cy="285875"/>
                </a:xfrm>
                <a:custGeom>
                  <a:rect b="b" l="l" r="r" t="t"/>
                  <a:pathLst>
                    <a:path extrusionOk="0" h="11435" w="12564">
                      <a:moveTo>
                        <a:pt x="11197" y="1"/>
                      </a:moveTo>
                      <a:cubicBezTo>
                        <a:pt x="11024" y="1"/>
                        <a:pt x="10847" y="78"/>
                        <a:pt x="10714" y="231"/>
                      </a:cubicBezTo>
                      <a:cubicBezTo>
                        <a:pt x="10413" y="578"/>
                        <a:pt x="8891" y="902"/>
                        <a:pt x="8361" y="1079"/>
                      </a:cubicBezTo>
                      <a:cubicBezTo>
                        <a:pt x="7830" y="1256"/>
                        <a:pt x="6767" y="2273"/>
                        <a:pt x="6767" y="2273"/>
                      </a:cubicBezTo>
                      <a:cubicBezTo>
                        <a:pt x="6767" y="2273"/>
                        <a:pt x="6148" y="2218"/>
                        <a:pt x="5740" y="2218"/>
                      </a:cubicBezTo>
                      <a:cubicBezTo>
                        <a:pt x="5637" y="2218"/>
                        <a:pt x="5547" y="2221"/>
                        <a:pt x="5485" y="2230"/>
                      </a:cubicBezTo>
                      <a:cubicBezTo>
                        <a:pt x="5289" y="2258"/>
                        <a:pt x="5075" y="2338"/>
                        <a:pt x="4844" y="2338"/>
                      </a:cubicBezTo>
                      <a:cubicBezTo>
                        <a:pt x="4710" y="2338"/>
                        <a:pt x="4570" y="2311"/>
                        <a:pt x="4423" y="2230"/>
                      </a:cubicBezTo>
                      <a:cubicBezTo>
                        <a:pt x="4322" y="2174"/>
                        <a:pt x="4193" y="2149"/>
                        <a:pt x="4052" y="2149"/>
                      </a:cubicBezTo>
                      <a:cubicBezTo>
                        <a:pt x="3638" y="2149"/>
                        <a:pt x="3128" y="2364"/>
                        <a:pt x="2963" y="2628"/>
                      </a:cubicBezTo>
                      <a:cubicBezTo>
                        <a:pt x="2742" y="2981"/>
                        <a:pt x="1814" y="5150"/>
                        <a:pt x="1371" y="5636"/>
                      </a:cubicBezTo>
                      <a:cubicBezTo>
                        <a:pt x="928" y="6123"/>
                        <a:pt x="333" y="6587"/>
                        <a:pt x="333" y="6587"/>
                      </a:cubicBezTo>
                      <a:lnTo>
                        <a:pt x="0" y="6831"/>
                      </a:lnTo>
                      <a:lnTo>
                        <a:pt x="2740" y="11435"/>
                      </a:lnTo>
                      <a:lnTo>
                        <a:pt x="3857" y="10628"/>
                      </a:lnTo>
                      <a:cubicBezTo>
                        <a:pt x="3857" y="10628"/>
                        <a:pt x="4516" y="10847"/>
                        <a:pt x="5471" y="10847"/>
                      </a:cubicBezTo>
                      <a:cubicBezTo>
                        <a:pt x="5670" y="10847"/>
                        <a:pt x="5882" y="10838"/>
                        <a:pt x="6103" y="10815"/>
                      </a:cubicBezTo>
                      <a:cubicBezTo>
                        <a:pt x="7386" y="10682"/>
                        <a:pt x="9157" y="9266"/>
                        <a:pt x="10085" y="8956"/>
                      </a:cubicBezTo>
                      <a:cubicBezTo>
                        <a:pt x="11014" y="8647"/>
                        <a:pt x="11590" y="8735"/>
                        <a:pt x="11988" y="8558"/>
                      </a:cubicBezTo>
                      <a:cubicBezTo>
                        <a:pt x="12386" y="8381"/>
                        <a:pt x="12564" y="8116"/>
                        <a:pt x="12475" y="7761"/>
                      </a:cubicBezTo>
                      <a:cubicBezTo>
                        <a:pt x="12401" y="7464"/>
                        <a:pt x="11705" y="7198"/>
                        <a:pt x="11117" y="7198"/>
                      </a:cubicBezTo>
                      <a:cubicBezTo>
                        <a:pt x="11003" y="7198"/>
                        <a:pt x="10893" y="7208"/>
                        <a:pt x="10793" y="7230"/>
                      </a:cubicBezTo>
                      <a:cubicBezTo>
                        <a:pt x="10215" y="7353"/>
                        <a:pt x="8980" y="7632"/>
                        <a:pt x="8675" y="7632"/>
                      </a:cubicBezTo>
                      <a:cubicBezTo>
                        <a:pt x="8654" y="7632"/>
                        <a:pt x="8637" y="7631"/>
                        <a:pt x="8625" y="7628"/>
                      </a:cubicBezTo>
                      <a:cubicBezTo>
                        <a:pt x="8449" y="7582"/>
                        <a:pt x="7873" y="5946"/>
                        <a:pt x="7873" y="5770"/>
                      </a:cubicBezTo>
                      <a:cubicBezTo>
                        <a:pt x="7873" y="5592"/>
                        <a:pt x="8802" y="2894"/>
                        <a:pt x="8891" y="2717"/>
                      </a:cubicBezTo>
                      <a:cubicBezTo>
                        <a:pt x="8979" y="2540"/>
                        <a:pt x="10882" y="1654"/>
                        <a:pt x="11236" y="1389"/>
                      </a:cubicBezTo>
                      <a:cubicBezTo>
                        <a:pt x="11590" y="1122"/>
                        <a:pt x="11900" y="813"/>
                        <a:pt x="11723" y="371"/>
                      </a:cubicBezTo>
                      <a:cubicBezTo>
                        <a:pt x="11624" y="124"/>
                        <a:pt x="11415" y="1"/>
                        <a:pt x="11197" y="1"/>
                      </a:cubicBezTo>
                      <a:close/>
                    </a:path>
                  </a:pathLst>
                </a:custGeom>
                <a:solidFill>
                  <a:srgbClr val="F8C0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44"/>
                <p:cNvSpPr/>
                <p:nvPr/>
              </p:nvSpPr>
              <p:spPr>
                <a:xfrm>
                  <a:off x="3665775" y="2596325"/>
                  <a:ext cx="144850" cy="41575"/>
                </a:xfrm>
                <a:custGeom>
                  <a:rect b="b" l="l" r="r" t="t"/>
                  <a:pathLst>
                    <a:path extrusionOk="0" h="1663" w="5794">
                      <a:moveTo>
                        <a:pt x="1540" y="0"/>
                      </a:moveTo>
                      <a:cubicBezTo>
                        <a:pt x="1521" y="0"/>
                        <a:pt x="1501" y="1"/>
                        <a:pt x="1482" y="3"/>
                      </a:cubicBezTo>
                      <a:cubicBezTo>
                        <a:pt x="1091" y="48"/>
                        <a:pt x="336" y="456"/>
                        <a:pt x="0" y="646"/>
                      </a:cubicBezTo>
                      <a:lnTo>
                        <a:pt x="607" y="1663"/>
                      </a:lnTo>
                      <a:lnTo>
                        <a:pt x="1725" y="856"/>
                      </a:lnTo>
                      <a:cubicBezTo>
                        <a:pt x="1725" y="856"/>
                        <a:pt x="2384" y="1075"/>
                        <a:pt x="3339" y="1075"/>
                      </a:cubicBezTo>
                      <a:cubicBezTo>
                        <a:pt x="3538" y="1075"/>
                        <a:pt x="3749" y="1066"/>
                        <a:pt x="3970" y="1043"/>
                      </a:cubicBezTo>
                      <a:cubicBezTo>
                        <a:pt x="4524" y="988"/>
                        <a:pt x="5168" y="692"/>
                        <a:pt x="5794" y="349"/>
                      </a:cubicBezTo>
                      <a:lnTo>
                        <a:pt x="5794" y="349"/>
                      </a:lnTo>
                      <a:cubicBezTo>
                        <a:pt x="5496" y="488"/>
                        <a:pt x="4721" y="815"/>
                        <a:pt x="4002" y="815"/>
                      </a:cubicBezTo>
                      <a:cubicBezTo>
                        <a:pt x="3920" y="815"/>
                        <a:pt x="3838" y="810"/>
                        <a:pt x="3758" y="801"/>
                      </a:cubicBezTo>
                      <a:cubicBezTo>
                        <a:pt x="2826" y="691"/>
                        <a:pt x="205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44"/>
                <p:cNvSpPr/>
                <p:nvPr/>
              </p:nvSpPr>
              <p:spPr>
                <a:xfrm>
                  <a:off x="3612475" y="2378275"/>
                  <a:ext cx="214175" cy="185550"/>
                </a:xfrm>
                <a:custGeom>
                  <a:rect b="b" l="l" r="r" t="t"/>
                  <a:pathLst>
                    <a:path extrusionOk="0" h="7422" w="8567">
                      <a:moveTo>
                        <a:pt x="8459" y="1"/>
                      </a:moveTo>
                      <a:cubicBezTo>
                        <a:pt x="8425" y="11"/>
                        <a:pt x="8391" y="21"/>
                        <a:pt x="8361" y="32"/>
                      </a:cubicBezTo>
                      <a:cubicBezTo>
                        <a:pt x="7831" y="209"/>
                        <a:pt x="6768" y="1226"/>
                        <a:pt x="6768" y="1226"/>
                      </a:cubicBezTo>
                      <a:cubicBezTo>
                        <a:pt x="6768" y="1226"/>
                        <a:pt x="6151" y="1170"/>
                        <a:pt x="5744" y="1170"/>
                      </a:cubicBezTo>
                      <a:cubicBezTo>
                        <a:pt x="5639" y="1170"/>
                        <a:pt x="5549" y="1174"/>
                        <a:pt x="5486" y="1183"/>
                      </a:cubicBezTo>
                      <a:cubicBezTo>
                        <a:pt x="5290" y="1211"/>
                        <a:pt x="5076" y="1291"/>
                        <a:pt x="4845" y="1291"/>
                      </a:cubicBezTo>
                      <a:cubicBezTo>
                        <a:pt x="4710" y="1291"/>
                        <a:pt x="4570" y="1264"/>
                        <a:pt x="4424" y="1183"/>
                      </a:cubicBezTo>
                      <a:cubicBezTo>
                        <a:pt x="4323" y="1127"/>
                        <a:pt x="4193" y="1102"/>
                        <a:pt x="4052" y="1102"/>
                      </a:cubicBezTo>
                      <a:cubicBezTo>
                        <a:pt x="3639" y="1102"/>
                        <a:pt x="3129" y="1317"/>
                        <a:pt x="2964" y="1581"/>
                      </a:cubicBezTo>
                      <a:cubicBezTo>
                        <a:pt x="2743" y="1934"/>
                        <a:pt x="1813" y="4103"/>
                        <a:pt x="1372" y="4589"/>
                      </a:cubicBezTo>
                      <a:cubicBezTo>
                        <a:pt x="928" y="5076"/>
                        <a:pt x="334" y="5540"/>
                        <a:pt x="334" y="5540"/>
                      </a:cubicBezTo>
                      <a:lnTo>
                        <a:pt x="0" y="5784"/>
                      </a:lnTo>
                      <a:lnTo>
                        <a:pt x="903" y="7297"/>
                      </a:lnTo>
                      <a:cubicBezTo>
                        <a:pt x="1279" y="7372"/>
                        <a:pt x="1622" y="7422"/>
                        <a:pt x="1784" y="7422"/>
                      </a:cubicBezTo>
                      <a:cubicBezTo>
                        <a:pt x="1813" y="7422"/>
                        <a:pt x="1836" y="7420"/>
                        <a:pt x="1852" y="7417"/>
                      </a:cubicBezTo>
                      <a:cubicBezTo>
                        <a:pt x="2137" y="7360"/>
                        <a:pt x="2478" y="6677"/>
                        <a:pt x="2763" y="6165"/>
                      </a:cubicBezTo>
                      <a:cubicBezTo>
                        <a:pt x="3044" y="5659"/>
                        <a:pt x="4717" y="3092"/>
                        <a:pt x="4919" y="3092"/>
                      </a:cubicBezTo>
                      <a:cubicBezTo>
                        <a:pt x="4921" y="3092"/>
                        <a:pt x="4923" y="3092"/>
                        <a:pt x="4925" y="3093"/>
                      </a:cubicBezTo>
                      <a:cubicBezTo>
                        <a:pt x="5079" y="3144"/>
                        <a:pt x="4815" y="4450"/>
                        <a:pt x="4973" y="4450"/>
                      </a:cubicBezTo>
                      <a:cubicBezTo>
                        <a:pt x="4989" y="4450"/>
                        <a:pt x="5011" y="4435"/>
                        <a:pt x="5038" y="4402"/>
                      </a:cubicBezTo>
                      <a:cubicBezTo>
                        <a:pt x="5323" y="4061"/>
                        <a:pt x="7030" y="1614"/>
                        <a:pt x="7258" y="1102"/>
                      </a:cubicBezTo>
                      <a:cubicBezTo>
                        <a:pt x="7486" y="591"/>
                        <a:pt x="8567" y="21"/>
                        <a:pt x="8567" y="21"/>
                      </a:cubicBezTo>
                      <a:lnTo>
                        <a:pt x="8459" y="1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44"/>
                <p:cNvSpPr/>
                <p:nvPr/>
              </p:nvSpPr>
              <p:spPr>
                <a:xfrm>
                  <a:off x="3482575" y="2502100"/>
                  <a:ext cx="212925" cy="214450"/>
                </a:xfrm>
                <a:custGeom>
                  <a:rect b="b" l="l" r="r" t="t"/>
                  <a:pathLst>
                    <a:path extrusionOk="0" h="8578" w="8517">
                      <a:moveTo>
                        <a:pt x="5043" y="0"/>
                      </a:moveTo>
                      <a:cubicBezTo>
                        <a:pt x="4807" y="0"/>
                        <a:pt x="4594" y="56"/>
                        <a:pt x="4410" y="162"/>
                      </a:cubicBezTo>
                      <a:lnTo>
                        <a:pt x="0" y="2725"/>
                      </a:lnTo>
                      <a:cubicBezTo>
                        <a:pt x="183" y="2619"/>
                        <a:pt x="396" y="2564"/>
                        <a:pt x="630" y="2564"/>
                      </a:cubicBezTo>
                      <a:cubicBezTo>
                        <a:pt x="955" y="2564"/>
                        <a:pt x="1321" y="2670"/>
                        <a:pt x="1709" y="2893"/>
                      </a:cubicBezTo>
                      <a:cubicBezTo>
                        <a:pt x="3036" y="3657"/>
                        <a:pt x="4106" y="5513"/>
                        <a:pt x="4103" y="7038"/>
                      </a:cubicBezTo>
                      <a:cubicBezTo>
                        <a:pt x="4101" y="7794"/>
                        <a:pt x="3836" y="8325"/>
                        <a:pt x="3405" y="8576"/>
                      </a:cubicBezTo>
                      <a:lnTo>
                        <a:pt x="3405" y="8576"/>
                      </a:lnTo>
                      <a:lnTo>
                        <a:pt x="7813" y="6015"/>
                      </a:lnTo>
                      <a:cubicBezTo>
                        <a:pt x="8243" y="5765"/>
                        <a:pt x="8511" y="5232"/>
                        <a:pt x="8513" y="4475"/>
                      </a:cubicBezTo>
                      <a:cubicBezTo>
                        <a:pt x="8517" y="2951"/>
                        <a:pt x="7444" y="1096"/>
                        <a:pt x="6119" y="330"/>
                      </a:cubicBezTo>
                      <a:cubicBezTo>
                        <a:pt x="5732" y="106"/>
                        <a:pt x="5367" y="0"/>
                        <a:pt x="5043" y="0"/>
                      </a:cubicBezTo>
                      <a:close/>
                      <a:moveTo>
                        <a:pt x="3405" y="8576"/>
                      </a:moveTo>
                      <a:lnTo>
                        <a:pt x="3402" y="8578"/>
                      </a:lnTo>
                      <a:cubicBezTo>
                        <a:pt x="3403" y="8577"/>
                        <a:pt x="3404" y="8576"/>
                        <a:pt x="3405" y="8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44"/>
                <p:cNvSpPr/>
                <p:nvPr/>
              </p:nvSpPr>
              <p:spPr>
                <a:xfrm>
                  <a:off x="3464925" y="2566175"/>
                  <a:ext cx="120300" cy="154450"/>
                </a:xfrm>
                <a:custGeom>
                  <a:rect b="b" l="l" r="r" t="t"/>
                  <a:pathLst>
                    <a:path extrusionOk="0" h="6178" w="4812">
                      <a:moveTo>
                        <a:pt x="1336" y="0"/>
                      </a:moveTo>
                      <a:cubicBezTo>
                        <a:pt x="549" y="0"/>
                        <a:pt x="8" y="624"/>
                        <a:pt x="5" y="1703"/>
                      </a:cubicBezTo>
                      <a:cubicBezTo>
                        <a:pt x="0" y="3226"/>
                        <a:pt x="1071" y="5082"/>
                        <a:pt x="2398" y="5848"/>
                      </a:cubicBezTo>
                      <a:cubicBezTo>
                        <a:pt x="2785" y="6072"/>
                        <a:pt x="3151" y="6178"/>
                        <a:pt x="3475" y="6178"/>
                      </a:cubicBezTo>
                      <a:cubicBezTo>
                        <a:pt x="4262" y="6178"/>
                        <a:pt x="4803" y="5554"/>
                        <a:pt x="4807" y="4475"/>
                      </a:cubicBezTo>
                      <a:cubicBezTo>
                        <a:pt x="4811" y="2950"/>
                        <a:pt x="3740" y="1094"/>
                        <a:pt x="2414" y="330"/>
                      </a:cubicBezTo>
                      <a:cubicBezTo>
                        <a:pt x="2026" y="106"/>
                        <a:pt x="1660" y="0"/>
                        <a:pt x="133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89" name="Google Shape;1889;p44"/>
          <p:cNvGrpSpPr/>
          <p:nvPr/>
        </p:nvGrpSpPr>
        <p:grpSpPr>
          <a:xfrm>
            <a:off x="4741877" y="817420"/>
            <a:ext cx="505618" cy="670110"/>
            <a:chOff x="7899326" y="2160389"/>
            <a:chExt cx="335869" cy="445167"/>
          </a:xfrm>
        </p:grpSpPr>
        <p:sp>
          <p:nvSpPr>
            <p:cNvPr id="1890" name="Google Shape;1890;p44"/>
            <p:cNvSpPr/>
            <p:nvPr/>
          </p:nvSpPr>
          <p:spPr>
            <a:xfrm>
              <a:off x="7923613" y="2160389"/>
              <a:ext cx="311582" cy="423492"/>
            </a:xfrm>
            <a:custGeom>
              <a:rect b="b" l="l" r="r" t="t"/>
              <a:pathLst>
                <a:path extrusionOk="0" h="9886" w="7274">
                  <a:moveTo>
                    <a:pt x="244" y="0"/>
                  </a:moveTo>
                  <a:cubicBezTo>
                    <a:pt x="108" y="0"/>
                    <a:pt x="16" y="107"/>
                    <a:pt x="16" y="292"/>
                  </a:cubicBezTo>
                  <a:lnTo>
                    <a:pt x="6" y="3590"/>
                  </a:lnTo>
                  <a:lnTo>
                    <a:pt x="1" y="5405"/>
                  </a:lnTo>
                  <a:cubicBezTo>
                    <a:pt x="0" y="5666"/>
                    <a:pt x="185" y="5985"/>
                    <a:pt x="413" y="6116"/>
                  </a:cubicBezTo>
                  <a:lnTo>
                    <a:pt x="6845" y="9829"/>
                  </a:lnTo>
                  <a:cubicBezTo>
                    <a:pt x="6911" y="9868"/>
                    <a:pt x="6974" y="9886"/>
                    <a:pt x="7030" y="9886"/>
                  </a:cubicBezTo>
                  <a:cubicBezTo>
                    <a:pt x="7165" y="9886"/>
                    <a:pt x="7258" y="9779"/>
                    <a:pt x="7258" y="9594"/>
                  </a:cubicBezTo>
                  <a:lnTo>
                    <a:pt x="7263" y="7641"/>
                  </a:lnTo>
                  <a:lnTo>
                    <a:pt x="7272" y="4481"/>
                  </a:lnTo>
                  <a:cubicBezTo>
                    <a:pt x="7274" y="4220"/>
                    <a:pt x="7090" y="3902"/>
                    <a:pt x="6861" y="3769"/>
                  </a:cubicBezTo>
                  <a:lnTo>
                    <a:pt x="429" y="57"/>
                  </a:lnTo>
                  <a:cubicBezTo>
                    <a:pt x="362" y="19"/>
                    <a:pt x="299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134447" y="2350930"/>
              <a:ext cx="40094" cy="51448"/>
            </a:xfrm>
            <a:custGeom>
              <a:rect b="b" l="l" r="r" t="t"/>
              <a:pathLst>
                <a:path extrusionOk="0" h="1201" w="936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7899326" y="2298711"/>
              <a:ext cx="311111" cy="306845"/>
            </a:xfrm>
            <a:custGeom>
              <a:rect b="b" l="l" r="r" t="t"/>
              <a:pathLst>
                <a:path extrusionOk="0" h="7163" w="7263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7899583" y="2181894"/>
              <a:ext cx="311282" cy="327407"/>
            </a:xfrm>
            <a:custGeom>
              <a:rect b="b" l="l" r="r" t="t"/>
              <a:pathLst>
                <a:path extrusionOk="0" h="7643" w="7267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Google Shape;1894;p44"/>
          <p:cNvGrpSpPr/>
          <p:nvPr/>
        </p:nvGrpSpPr>
        <p:grpSpPr>
          <a:xfrm>
            <a:off x="139955" y="109116"/>
            <a:ext cx="969854" cy="1122851"/>
            <a:chOff x="139955" y="109116"/>
            <a:chExt cx="969854" cy="1122851"/>
          </a:xfrm>
        </p:grpSpPr>
        <p:grpSp>
          <p:nvGrpSpPr>
            <p:cNvPr id="1895" name="Google Shape;1895;p44"/>
            <p:cNvGrpSpPr/>
            <p:nvPr/>
          </p:nvGrpSpPr>
          <p:grpSpPr>
            <a:xfrm>
              <a:off x="478345" y="109116"/>
              <a:ext cx="631464" cy="851759"/>
              <a:chOff x="7983845" y="153379"/>
              <a:chExt cx="631464" cy="851759"/>
            </a:xfrm>
          </p:grpSpPr>
          <p:grpSp>
            <p:nvGrpSpPr>
              <p:cNvPr id="1896" name="Google Shape;1896;p4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897" name="Google Shape;1897;p4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rect b="b" l="l" r="r" t="t"/>
                  <a:pathLst>
                    <a:path extrusionOk="0" h="268" w="284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4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rect b="b" l="l" r="r" t="t"/>
                  <a:pathLst>
                    <a:path extrusionOk="0" h="6945" w="5425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4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rect b="b" l="l" r="r" t="t"/>
                  <a:pathLst>
                    <a:path extrusionOk="0" h="2032" w="1249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4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rect b="b" l="l" r="r" t="t"/>
                  <a:pathLst>
                    <a:path extrusionOk="0" h="1501" w="828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4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rect b="b" l="l" r="r" t="t"/>
                  <a:pathLst>
                    <a:path extrusionOk="0" h="3792" w="23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4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rect b="b" l="l" r="r" t="t"/>
                  <a:pathLst>
                    <a:path extrusionOk="0" h="184" w="507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4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rect b="b" l="l" r="r" t="t"/>
                  <a:pathLst>
                    <a:path extrusionOk="0" h="386" w="22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4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rect b="b" l="l" r="r" t="t"/>
                  <a:pathLst>
                    <a:path extrusionOk="0" h="2790" w="4832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4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rect b="b" l="l" r="r" t="t"/>
                  <a:pathLst>
                    <a:path extrusionOk="0" h="3669" w="5417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4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rect b="b" l="l" r="r" t="t"/>
                  <a:pathLst>
                    <a:path extrusionOk="0" h="819" w="621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07" name="Google Shape;1907;p4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rect b="b" l="l" r="r" t="t"/>
                <a:pathLst>
                  <a:path extrusionOk="0" h="1516" w="1116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8" name="Google Shape;1908;p44"/>
            <p:cNvGrpSpPr/>
            <p:nvPr/>
          </p:nvGrpSpPr>
          <p:grpSpPr>
            <a:xfrm>
              <a:off x="139955" y="330929"/>
              <a:ext cx="543409" cy="901038"/>
              <a:chOff x="8602923" y="2839963"/>
              <a:chExt cx="371765" cy="616432"/>
            </a:xfrm>
          </p:grpSpPr>
          <p:grpSp>
            <p:nvGrpSpPr>
              <p:cNvPr id="1909" name="Google Shape;1909;p4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910" name="Google Shape;1910;p4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rect b="b" l="l" r="r" t="t"/>
                  <a:pathLst>
                    <a:path extrusionOk="0" h="13935" w="7687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4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rect b="b" l="l" r="r" t="t"/>
                  <a:pathLst>
                    <a:path extrusionOk="0" h="2440" w="1901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4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rect b="b" l="l" r="r" t="t"/>
                  <a:pathLst>
                    <a:path extrusionOk="0" h="954" w="685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4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rect b="b" l="l" r="r" t="t"/>
                  <a:pathLst>
                    <a:path extrusionOk="0" h="7252" w="5985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14" name="Google Shape;1914;p4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915" name="Google Shape;1915;p4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rect b="b" l="l" r="r" t="t"/>
                    <a:pathLst>
                      <a:path extrusionOk="0" h="1143" w="1422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6" name="Google Shape;1916;p4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rect b="b" l="l" r="r" t="t"/>
                    <a:pathLst>
                      <a:path extrusionOk="0" h="531" w="414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7" name="Google Shape;1917;p4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rect b="b" l="l" r="r" t="t"/>
                    <a:pathLst>
                      <a:path extrusionOk="0" h="1061" w="824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8" name="Google Shape;1918;p4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rect b="b" l="l" r="r" t="t"/>
                    <a:pathLst>
                      <a:path extrusionOk="0" h="2522" w="3812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9" name="Google Shape;1919;p4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rect b="b" l="l" r="r" t="t"/>
                    <a:pathLst>
                      <a:path extrusionOk="0" h="478" w="342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0" name="Google Shape;1920;p4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rect b="b" l="l" r="r" t="t"/>
                    <a:pathLst>
                      <a:path extrusionOk="0" h="479" w="337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1" name="Google Shape;1921;p4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rect b="b" l="l" r="r" t="t"/>
                    <a:pathLst>
                      <a:path extrusionOk="0" h="476" w="344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2" name="Google Shape;1922;p4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rect b="b" l="l" r="r" t="t"/>
                    <a:pathLst>
                      <a:path extrusionOk="0" h="476" w="343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23" name="Google Shape;1923;p4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rect b="b" l="l" r="r" t="t"/>
                  <a:pathLst>
                    <a:path extrusionOk="0" h="13934" w="7687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4" name="Google Shape;1924;p4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rect b="b" l="l" r="r" t="t"/>
                <a:pathLst>
                  <a:path extrusionOk="0" h="1468" w="1056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5" name="Google Shape;1925;p44"/>
          <p:cNvGrpSpPr/>
          <p:nvPr/>
        </p:nvGrpSpPr>
        <p:grpSpPr>
          <a:xfrm>
            <a:off x="2329521" y="1649933"/>
            <a:ext cx="627956" cy="466034"/>
            <a:chOff x="7955145" y="2019192"/>
            <a:chExt cx="365176" cy="271013"/>
          </a:xfrm>
        </p:grpSpPr>
        <p:sp>
          <p:nvSpPr>
            <p:cNvPr id="1926" name="Google Shape;1926;p44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1"/>
          <p:cNvSpPr/>
          <p:nvPr/>
        </p:nvSpPr>
        <p:spPr>
          <a:xfrm>
            <a:off x="764563" y="1467800"/>
            <a:ext cx="706200" cy="612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764563" y="3806800"/>
            <a:ext cx="706200" cy="612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4572038" y="1467800"/>
            <a:ext cx="706200" cy="612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4572038" y="2637300"/>
            <a:ext cx="706200" cy="612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1"/>
          <p:cNvSpPr/>
          <p:nvPr/>
        </p:nvSpPr>
        <p:spPr>
          <a:xfrm>
            <a:off x="4572038" y="3806800"/>
            <a:ext cx="706200" cy="612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1"/>
          <p:cNvSpPr txBox="1"/>
          <p:nvPr>
            <p:ph type="title"/>
          </p:nvPr>
        </p:nvSpPr>
        <p:spPr>
          <a:xfrm>
            <a:off x="818575" y="1568600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9" name="Google Shape;1119;p31"/>
          <p:cNvSpPr txBox="1"/>
          <p:nvPr>
            <p:ph idx="4" type="title"/>
          </p:nvPr>
        </p:nvSpPr>
        <p:spPr>
          <a:xfrm>
            <a:off x="818575" y="3891075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0" name="Google Shape;1120;p31"/>
          <p:cNvSpPr txBox="1"/>
          <p:nvPr>
            <p:ph idx="6" type="title"/>
          </p:nvPr>
        </p:nvSpPr>
        <p:spPr>
          <a:xfrm>
            <a:off x="4626038" y="1568600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21" name="Google Shape;1121;p31"/>
          <p:cNvSpPr txBox="1"/>
          <p:nvPr>
            <p:ph idx="8" type="title"/>
          </p:nvPr>
        </p:nvSpPr>
        <p:spPr>
          <a:xfrm>
            <a:off x="4626038" y="2729838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22" name="Google Shape;1122;p31"/>
          <p:cNvSpPr txBox="1"/>
          <p:nvPr>
            <p:ph idx="13" type="title"/>
          </p:nvPr>
        </p:nvSpPr>
        <p:spPr>
          <a:xfrm>
            <a:off x="4626038" y="3891075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23" name="Google Shape;1123;p31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4" name="Google Shape;1124;p31"/>
          <p:cNvSpPr txBox="1"/>
          <p:nvPr>
            <p:ph idx="16" type="subTitle"/>
          </p:nvPr>
        </p:nvSpPr>
        <p:spPr>
          <a:xfrm>
            <a:off x="1546975" y="1531388"/>
            <a:ext cx="2560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Stating a Problem </a:t>
            </a:r>
            <a:endParaRPr/>
          </a:p>
        </p:txBody>
      </p:sp>
      <p:sp>
        <p:nvSpPr>
          <p:cNvPr id="1125" name="Google Shape;1125;p31"/>
          <p:cNvSpPr txBox="1"/>
          <p:nvPr>
            <p:ph idx="18" type="subTitle"/>
          </p:nvPr>
        </p:nvSpPr>
        <p:spPr>
          <a:xfrm>
            <a:off x="1546975" y="2692650"/>
            <a:ext cx="2560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126" name="Google Shape;1126;p31"/>
          <p:cNvSpPr txBox="1"/>
          <p:nvPr>
            <p:ph idx="19" type="subTitle"/>
          </p:nvPr>
        </p:nvSpPr>
        <p:spPr>
          <a:xfrm>
            <a:off x="5353250" y="1494188"/>
            <a:ext cx="2560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</a:t>
            </a:r>
            <a:endParaRPr/>
          </a:p>
        </p:txBody>
      </p:sp>
      <p:sp>
        <p:nvSpPr>
          <p:cNvPr id="1127" name="Google Shape;1127;p31"/>
          <p:cNvSpPr txBox="1"/>
          <p:nvPr>
            <p:ph idx="20" type="subTitle"/>
          </p:nvPr>
        </p:nvSpPr>
        <p:spPr>
          <a:xfrm>
            <a:off x="5354450" y="2692644"/>
            <a:ext cx="2557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Diagram</a:t>
            </a:r>
            <a:endParaRPr/>
          </a:p>
        </p:txBody>
      </p:sp>
      <p:sp>
        <p:nvSpPr>
          <p:cNvPr id="1128" name="Google Shape;1128;p31"/>
          <p:cNvSpPr txBox="1"/>
          <p:nvPr>
            <p:ph idx="21" type="subTitle"/>
          </p:nvPr>
        </p:nvSpPr>
        <p:spPr>
          <a:xfrm>
            <a:off x="5353250" y="3853875"/>
            <a:ext cx="2560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29" name="Google Shape;1129;p31"/>
          <p:cNvSpPr/>
          <p:nvPr/>
        </p:nvSpPr>
        <p:spPr>
          <a:xfrm>
            <a:off x="764563" y="2637300"/>
            <a:ext cx="706200" cy="612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1"/>
          <p:cNvSpPr txBox="1"/>
          <p:nvPr>
            <p:ph idx="2" type="title"/>
          </p:nvPr>
        </p:nvSpPr>
        <p:spPr>
          <a:xfrm>
            <a:off x="818563" y="2729838"/>
            <a:ext cx="5982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>
            <a:off x="6279454" y="166115"/>
            <a:ext cx="2617052" cy="2351912"/>
            <a:chOff x="6279454" y="166115"/>
            <a:chExt cx="2617052" cy="2351912"/>
          </a:xfrm>
        </p:grpSpPr>
        <p:grpSp>
          <p:nvGrpSpPr>
            <p:cNvPr id="1132" name="Google Shape;1132;p31"/>
            <p:cNvGrpSpPr/>
            <p:nvPr/>
          </p:nvGrpSpPr>
          <p:grpSpPr>
            <a:xfrm>
              <a:off x="8165242" y="1340876"/>
              <a:ext cx="598214" cy="738878"/>
              <a:chOff x="7081523" y="2914757"/>
              <a:chExt cx="305242" cy="377056"/>
            </a:xfrm>
          </p:grpSpPr>
          <p:grpSp>
            <p:nvGrpSpPr>
              <p:cNvPr id="1133" name="Google Shape;1133;p31"/>
              <p:cNvGrpSpPr/>
              <p:nvPr/>
            </p:nvGrpSpPr>
            <p:grpSpPr>
              <a:xfrm>
                <a:off x="7081523" y="2914757"/>
                <a:ext cx="305242" cy="377056"/>
                <a:chOff x="7157723" y="2914757"/>
                <a:chExt cx="305242" cy="377056"/>
              </a:xfrm>
            </p:grpSpPr>
            <p:sp>
              <p:nvSpPr>
                <p:cNvPr id="1134" name="Google Shape;1134;p31"/>
                <p:cNvSpPr/>
                <p:nvPr/>
              </p:nvSpPr>
              <p:spPr>
                <a:xfrm>
                  <a:off x="7161621" y="2925681"/>
                  <a:ext cx="15249" cy="5740"/>
                </a:xfrm>
                <a:custGeom>
                  <a:rect b="b" l="l" r="r" t="t"/>
                  <a:pathLst>
                    <a:path extrusionOk="0" h="134" w="356">
                      <a:moveTo>
                        <a:pt x="237" y="1"/>
                      </a:moveTo>
                      <a:cubicBezTo>
                        <a:pt x="211" y="1"/>
                        <a:pt x="188" y="7"/>
                        <a:pt x="168" y="19"/>
                      </a:cubicBezTo>
                      <a:lnTo>
                        <a:pt x="1" y="115"/>
                      </a:lnTo>
                      <a:cubicBezTo>
                        <a:pt x="20" y="104"/>
                        <a:pt x="43" y="98"/>
                        <a:pt x="69" y="98"/>
                      </a:cubicBezTo>
                      <a:cubicBezTo>
                        <a:pt x="104" y="98"/>
                        <a:pt x="145" y="110"/>
                        <a:pt x="188" y="134"/>
                      </a:cubicBezTo>
                      <a:lnTo>
                        <a:pt x="355" y="37"/>
                      </a:lnTo>
                      <a:cubicBezTo>
                        <a:pt x="312" y="13"/>
                        <a:pt x="272" y="1"/>
                        <a:pt x="2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1"/>
                <p:cNvSpPr/>
                <p:nvPr/>
              </p:nvSpPr>
              <p:spPr>
                <a:xfrm>
                  <a:off x="7169632" y="2927223"/>
                  <a:ext cx="20004" cy="11609"/>
                </a:xfrm>
                <a:custGeom>
                  <a:rect b="b" l="l" r="r" t="t"/>
                  <a:pathLst>
                    <a:path extrusionOk="0" h="271" w="467">
                      <a:moveTo>
                        <a:pt x="168" y="1"/>
                      </a:moveTo>
                      <a:lnTo>
                        <a:pt x="1" y="98"/>
                      </a:lnTo>
                      <a:lnTo>
                        <a:pt x="299" y="270"/>
                      </a:lnTo>
                      <a:lnTo>
                        <a:pt x="467" y="17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1"/>
                <p:cNvSpPr/>
                <p:nvPr/>
              </p:nvSpPr>
              <p:spPr>
                <a:xfrm>
                  <a:off x="7184495" y="2914757"/>
                  <a:ext cx="12208" cy="5183"/>
                </a:xfrm>
                <a:custGeom>
                  <a:rect b="b" l="l" r="r" t="t"/>
                  <a:pathLst>
                    <a:path extrusionOk="0" h="121" w="285">
                      <a:moveTo>
                        <a:pt x="2" y="108"/>
                      </a:moveTo>
                      <a:lnTo>
                        <a:pt x="2" y="108"/>
                      </a:lnTo>
                      <a:cubicBezTo>
                        <a:pt x="2" y="108"/>
                        <a:pt x="1" y="109"/>
                        <a:pt x="1" y="109"/>
                      </a:cubicBezTo>
                      <a:lnTo>
                        <a:pt x="2" y="108"/>
                      </a:lnTo>
                      <a:close/>
                      <a:moveTo>
                        <a:pt x="212" y="1"/>
                      </a:moveTo>
                      <a:cubicBezTo>
                        <a:pt x="196" y="1"/>
                        <a:pt x="182" y="5"/>
                        <a:pt x="169" y="12"/>
                      </a:cubicBezTo>
                      <a:lnTo>
                        <a:pt x="2" y="108"/>
                      </a:lnTo>
                      <a:lnTo>
                        <a:pt x="2" y="108"/>
                      </a:lnTo>
                      <a:cubicBezTo>
                        <a:pt x="14" y="101"/>
                        <a:pt x="28" y="98"/>
                        <a:pt x="44" y="98"/>
                      </a:cubicBezTo>
                      <a:cubicBezTo>
                        <a:pt x="66" y="98"/>
                        <a:pt x="90" y="105"/>
                        <a:pt x="116" y="120"/>
                      </a:cubicBezTo>
                      <a:lnTo>
                        <a:pt x="284" y="23"/>
                      </a:lnTo>
                      <a:cubicBezTo>
                        <a:pt x="258" y="8"/>
                        <a:pt x="23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31"/>
                <p:cNvSpPr/>
                <p:nvPr/>
              </p:nvSpPr>
              <p:spPr>
                <a:xfrm>
                  <a:off x="7328335" y="3018853"/>
                  <a:ext cx="15292" cy="5740"/>
                </a:xfrm>
                <a:custGeom>
                  <a:rect b="b" l="l" r="r" t="t"/>
                  <a:pathLst>
                    <a:path extrusionOk="0" h="134" w="357">
                      <a:moveTo>
                        <a:pt x="356" y="19"/>
                      </a:move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56" y="20"/>
                        <a:pt x="356" y="20"/>
                        <a:pt x="356" y="19"/>
                      </a:cubicBezTo>
                      <a:close/>
                      <a:moveTo>
                        <a:pt x="168" y="1"/>
                      </a:moveTo>
                      <a:lnTo>
                        <a:pt x="1" y="98"/>
                      </a:lnTo>
                      <a:cubicBezTo>
                        <a:pt x="43" y="122"/>
                        <a:pt x="83" y="134"/>
                        <a:pt x="118" y="134"/>
                      </a:cubicBezTo>
                      <a:cubicBezTo>
                        <a:pt x="144" y="134"/>
                        <a:pt x="167" y="128"/>
                        <a:pt x="188" y="116"/>
                      </a:cubicBez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35" y="31"/>
                        <a:pt x="312" y="37"/>
                        <a:pt x="287" y="37"/>
                      </a:cubicBezTo>
                      <a:cubicBezTo>
                        <a:pt x="251" y="37"/>
                        <a:pt x="210" y="25"/>
                        <a:pt x="168" y="1"/>
                      </a:cubicBez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31"/>
                <p:cNvSpPr/>
                <p:nvPr/>
              </p:nvSpPr>
              <p:spPr>
                <a:xfrm>
                  <a:off x="7182439" y="2934591"/>
                  <a:ext cx="153092" cy="88459"/>
                </a:xfrm>
                <a:custGeom>
                  <a:rect b="b" l="l" r="r" t="t"/>
                  <a:pathLst>
                    <a:path extrusionOk="0" h="2065" w="3574">
                      <a:moveTo>
                        <a:pt x="168" y="0"/>
                      </a:moveTo>
                      <a:lnTo>
                        <a:pt x="0" y="98"/>
                      </a:lnTo>
                      <a:lnTo>
                        <a:pt x="3408" y="2065"/>
                      </a:lnTo>
                      <a:lnTo>
                        <a:pt x="3574" y="1968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1"/>
                <p:cNvSpPr/>
                <p:nvPr/>
              </p:nvSpPr>
              <p:spPr>
                <a:xfrm>
                  <a:off x="7336345" y="3017525"/>
                  <a:ext cx="9338" cy="6297"/>
                </a:xfrm>
                <a:custGeom>
                  <a:rect b="b" l="l" r="r" t="t"/>
                  <a:pathLst>
                    <a:path extrusionOk="0" h="147" w="218">
                      <a:moveTo>
                        <a:pt x="218" y="1"/>
                      </a:moveTo>
                      <a:lnTo>
                        <a:pt x="50" y="98"/>
                      </a:lnTo>
                      <a:cubicBezTo>
                        <a:pt x="37" y="120"/>
                        <a:pt x="20" y="135"/>
                        <a:pt x="1" y="147"/>
                      </a:cubicBezTo>
                      <a:lnTo>
                        <a:pt x="169" y="50"/>
                      </a:lnTo>
                      <a:cubicBezTo>
                        <a:pt x="188" y="40"/>
                        <a:pt x="205" y="23"/>
                        <a:pt x="218" y="1"/>
                      </a:cubicBez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31"/>
                <p:cNvSpPr/>
                <p:nvPr/>
              </p:nvSpPr>
              <p:spPr>
                <a:xfrm>
                  <a:off x="7338487" y="3005702"/>
                  <a:ext cx="14093" cy="16107"/>
                </a:xfrm>
                <a:custGeom>
                  <a:rect b="b" l="l" r="r" t="t"/>
                  <a:pathLst>
                    <a:path extrusionOk="0" h="376" w="329">
                      <a:moveTo>
                        <a:pt x="329" y="1"/>
                      </a:moveTo>
                      <a:lnTo>
                        <a:pt x="161" y="99"/>
                      </a:lnTo>
                      <a:lnTo>
                        <a:pt x="0" y="375"/>
                      </a:lnTo>
                      <a:lnTo>
                        <a:pt x="168" y="2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31"/>
                <p:cNvSpPr/>
                <p:nvPr/>
              </p:nvSpPr>
              <p:spPr>
                <a:xfrm>
                  <a:off x="7189507" y="2915657"/>
                  <a:ext cx="163073" cy="94328"/>
                </a:xfrm>
                <a:custGeom>
                  <a:rect b="b" l="l" r="r" t="t"/>
                  <a:pathLst>
                    <a:path extrusionOk="0" h="2202" w="3807">
                      <a:moveTo>
                        <a:pt x="168" y="1"/>
                      </a:moveTo>
                      <a:lnTo>
                        <a:pt x="1" y="99"/>
                      </a:lnTo>
                      <a:lnTo>
                        <a:pt x="3639" y="2201"/>
                      </a:lnTo>
                      <a:lnTo>
                        <a:pt x="3807" y="2103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1"/>
                <p:cNvSpPr/>
                <p:nvPr/>
              </p:nvSpPr>
              <p:spPr>
                <a:xfrm>
                  <a:off x="7455127" y="3073727"/>
                  <a:ext cx="7796" cy="210075"/>
                </a:xfrm>
                <a:custGeom>
                  <a:rect b="b" l="l" r="r" t="t"/>
                  <a:pathLst>
                    <a:path extrusionOk="0" h="4904" w="182">
                      <a:moveTo>
                        <a:pt x="181" y="0"/>
                      </a:moveTo>
                      <a:lnTo>
                        <a:pt x="13" y="98"/>
                      </a:lnTo>
                      <a:lnTo>
                        <a:pt x="0" y="4904"/>
                      </a:lnTo>
                      <a:lnTo>
                        <a:pt x="168" y="4806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1"/>
                <p:cNvSpPr/>
                <p:nvPr/>
              </p:nvSpPr>
              <p:spPr>
                <a:xfrm>
                  <a:off x="7444461" y="3054279"/>
                  <a:ext cx="18505" cy="23689"/>
                </a:xfrm>
                <a:custGeom>
                  <a:rect b="b" l="l" r="r" t="t"/>
                  <a:pathLst>
                    <a:path extrusionOk="0" h="553" w="432">
                      <a:moveTo>
                        <a:pt x="169" y="1"/>
                      </a:moveTo>
                      <a:lnTo>
                        <a:pt x="0" y="98"/>
                      </a:lnTo>
                      <a:cubicBezTo>
                        <a:pt x="146" y="181"/>
                        <a:pt x="263" y="384"/>
                        <a:pt x="263" y="552"/>
                      </a:cubicBezTo>
                      <a:lnTo>
                        <a:pt x="431" y="455"/>
                      </a:lnTo>
                      <a:cubicBezTo>
                        <a:pt x="431" y="288"/>
                        <a:pt x="313" y="84"/>
                        <a:pt x="1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31"/>
                <p:cNvSpPr/>
                <p:nvPr/>
              </p:nvSpPr>
              <p:spPr>
                <a:xfrm>
                  <a:off x="7182439" y="2918913"/>
                  <a:ext cx="162987" cy="105766"/>
                </a:xfrm>
                <a:custGeom>
                  <a:rect b="b" l="l" r="r" t="t"/>
                  <a:pathLst>
                    <a:path extrusionOk="0" h="2469" w="3805">
                      <a:moveTo>
                        <a:pt x="92" y="1"/>
                      </a:moveTo>
                      <a:cubicBezTo>
                        <a:pt x="39" y="1"/>
                        <a:pt x="3" y="42"/>
                        <a:pt x="2" y="113"/>
                      </a:cubicBezTo>
                      <a:cubicBezTo>
                        <a:pt x="1" y="222"/>
                        <a:pt x="0" y="358"/>
                        <a:pt x="0" y="464"/>
                      </a:cubicBezTo>
                      <a:lnTo>
                        <a:pt x="3407" y="2432"/>
                      </a:lnTo>
                      <a:cubicBezTo>
                        <a:pt x="3449" y="2456"/>
                        <a:pt x="3489" y="2468"/>
                        <a:pt x="3525" y="2468"/>
                      </a:cubicBezTo>
                      <a:cubicBezTo>
                        <a:pt x="3575" y="2468"/>
                        <a:pt x="3617" y="2445"/>
                        <a:pt x="3643" y="2401"/>
                      </a:cubicBezTo>
                      <a:lnTo>
                        <a:pt x="3804" y="2125"/>
                      </a:lnTo>
                      <a:lnTo>
                        <a:pt x="166" y="23"/>
                      </a:lnTo>
                      <a:cubicBezTo>
                        <a:pt x="139" y="8"/>
                        <a:pt x="114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31"/>
                <p:cNvSpPr/>
                <p:nvPr/>
              </p:nvSpPr>
              <p:spPr>
                <a:xfrm>
                  <a:off x="7157723" y="2929836"/>
                  <a:ext cx="298003" cy="361977"/>
                </a:xfrm>
                <a:custGeom>
                  <a:rect b="b" l="l" r="r" t="t"/>
                  <a:pathLst>
                    <a:path extrusionOk="0" h="8450" w="6957">
                      <a:moveTo>
                        <a:pt x="161" y="1"/>
                      </a:moveTo>
                      <a:cubicBezTo>
                        <a:pt x="75" y="1"/>
                        <a:pt x="15" y="69"/>
                        <a:pt x="15" y="187"/>
                      </a:cubicBezTo>
                      <a:lnTo>
                        <a:pt x="1" y="4254"/>
                      </a:lnTo>
                      <a:cubicBezTo>
                        <a:pt x="1" y="4423"/>
                        <a:pt x="119" y="4625"/>
                        <a:pt x="263" y="4709"/>
                      </a:cubicBezTo>
                      <a:lnTo>
                        <a:pt x="6679" y="8414"/>
                      </a:lnTo>
                      <a:cubicBezTo>
                        <a:pt x="6721" y="8438"/>
                        <a:pt x="6761" y="8450"/>
                        <a:pt x="6797" y="8450"/>
                      </a:cubicBezTo>
                      <a:cubicBezTo>
                        <a:pt x="6883" y="8450"/>
                        <a:pt x="6943" y="8382"/>
                        <a:pt x="6943" y="8263"/>
                      </a:cubicBezTo>
                      <a:lnTo>
                        <a:pt x="6957" y="3457"/>
                      </a:lnTo>
                      <a:cubicBezTo>
                        <a:pt x="6957" y="3289"/>
                        <a:pt x="6840" y="3086"/>
                        <a:pt x="6694" y="3003"/>
                      </a:cubicBezTo>
                      <a:lnTo>
                        <a:pt x="4635" y="1811"/>
                      </a:lnTo>
                      <a:cubicBezTo>
                        <a:pt x="4593" y="1787"/>
                        <a:pt x="4552" y="1775"/>
                        <a:pt x="4516" y="1775"/>
                      </a:cubicBezTo>
                      <a:cubicBezTo>
                        <a:pt x="4466" y="1775"/>
                        <a:pt x="4424" y="1797"/>
                        <a:pt x="4398" y="1842"/>
                      </a:cubicBezTo>
                      <a:lnTo>
                        <a:pt x="4382" y="1868"/>
                      </a:lnTo>
                      <a:lnTo>
                        <a:pt x="4221" y="2145"/>
                      </a:lnTo>
                      <a:cubicBezTo>
                        <a:pt x="4195" y="2189"/>
                        <a:pt x="4153" y="2212"/>
                        <a:pt x="4103" y="2212"/>
                      </a:cubicBezTo>
                      <a:cubicBezTo>
                        <a:pt x="4067" y="2212"/>
                        <a:pt x="4027" y="2200"/>
                        <a:pt x="3985" y="2176"/>
                      </a:cubicBezTo>
                      <a:lnTo>
                        <a:pt x="576" y="208"/>
                      </a:lnTo>
                      <a:lnTo>
                        <a:pt x="279" y="37"/>
                      </a:lnTo>
                      <a:cubicBezTo>
                        <a:pt x="236" y="12"/>
                        <a:pt x="196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31"/>
                <p:cNvSpPr/>
                <p:nvPr/>
              </p:nvSpPr>
              <p:spPr>
                <a:xfrm>
                  <a:off x="7348125" y="3001760"/>
                  <a:ext cx="15292" cy="5697"/>
                </a:xfrm>
                <a:custGeom>
                  <a:rect b="b" l="l" r="r" t="t"/>
                  <a:pathLst>
                    <a:path extrusionOk="0" h="133" w="357">
                      <a:moveTo>
                        <a:pt x="2" y="114"/>
                      </a:moveTo>
                      <a:lnTo>
                        <a:pt x="2" y="114"/>
                      </a:lnTo>
                      <a:cubicBezTo>
                        <a:pt x="1" y="114"/>
                        <a:pt x="1" y="114"/>
                        <a:pt x="1" y="115"/>
                      </a:cubicBezTo>
                      <a:lnTo>
                        <a:pt x="2" y="114"/>
                      </a:lnTo>
                      <a:close/>
                      <a:moveTo>
                        <a:pt x="238" y="0"/>
                      </a:moveTo>
                      <a:cubicBezTo>
                        <a:pt x="212" y="0"/>
                        <a:pt x="189" y="6"/>
                        <a:pt x="169" y="17"/>
                      </a:cubicBezTo>
                      <a:lnTo>
                        <a:pt x="2" y="114"/>
                      </a:lnTo>
                      <a:lnTo>
                        <a:pt x="2" y="114"/>
                      </a:lnTo>
                      <a:cubicBezTo>
                        <a:pt x="22" y="103"/>
                        <a:pt x="44" y="97"/>
                        <a:pt x="69" y="97"/>
                      </a:cubicBezTo>
                      <a:cubicBezTo>
                        <a:pt x="105" y="97"/>
                        <a:pt x="146" y="109"/>
                        <a:pt x="189" y="132"/>
                      </a:cubicBezTo>
                      <a:lnTo>
                        <a:pt x="356" y="36"/>
                      </a:lnTo>
                      <a:cubicBezTo>
                        <a:pt x="314" y="12"/>
                        <a:pt x="274" y="0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31"/>
                <p:cNvSpPr/>
                <p:nvPr/>
              </p:nvSpPr>
              <p:spPr>
                <a:xfrm>
                  <a:off x="7356178" y="3003303"/>
                  <a:ext cx="95479" cy="55175"/>
                </a:xfrm>
                <a:custGeom>
                  <a:rect b="b" l="l" r="r" t="t"/>
                  <a:pathLst>
                    <a:path extrusionOk="0" h="1288" w="2229">
                      <a:moveTo>
                        <a:pt x="167" y="0"/>
                      </a:moveTo>
                      <a:lnTo>
                        <a:pt x="1" y="96"/>
                      </a:lnTo>
                      <a:lnTo>
                        <a:pt x="2061" y="1288"/>
                      </a:lnTo>
                      <a:lnTo>
                        <a:pt x="2229" y="119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8" name="Google Shape;1148;p31"/>
              <p:cNvSpPr/>
              <p:nvPr/>
            </p:nvSpPr>
            <p:spPr>
              <a:xfrm>
                <a:off x="7375586" y="3279562"/>
                <a:ext cx="10537" cy="11438"/>
              </a:xfrm>
              <a:custGeom>
                <a:rect b="b" l="l" r="r" t="t"/>
                <a:pathLst>
                  <a:path extrusionOk="0" h="267" w="246">
                    <a:moveTo>
                      <a:pt x="246" y="1"/>
                    </a:moveTo>
                    <a:lnTo>
                      <a:pt x="78" y="98"/>
                    </a:lnTo>
                    <a:cubicBezTo>
                      <a:pt x="76" y="179"/>
                      <a:pt x="49" y="238"/>
                      <a:pt x="2" y="266"/>
                    </a:cubicBezTo>
                    <a:lnTo>
                      <a:pt x="2" y="266"/>
                    </a:lnTo>
                    <a:lnTo>
                      <a:pt x="168" y="170"/>
                    </a:lnTo>
                    <a:cubicBezTo>
                      <a:pt x="216" y="142"/>
                      <a:pt x="246" y="85"/>
                      <a:pt x="246" y="1"/>
                    </a:cubicBezTo>
                    <a:close/>
                    <a:moveTo>
                      <a:pt x="2" y="266"/>
                    </a:moveTo>
                    <a:lnTo>
                      <a:pt x="1" y="266"/>
                    </a:lnTo>
                    <a:cubicBezTo>
                      <a:pt x="1" y="266"/>
                      <a:pt x="2" y="266"/>
                      <a:pt x="2" y="2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31"/>
            <p:cNvGrpSpPr/>
            <p:nvPr/>
          </p:nvGrpSpPr>
          <p:grpSpPr>
            <a:xfrm>
              <a:off x="6279454" y="242659"/>
              <a:ext cx="599126" cy="765142"/>
              <a:chOff x="8440204" y="2566184"/>
              <a:chExt cx="599126" cy="765142"/>
            </a:xfrm>
          </p:grpSpPr>
          <p:grpSp>
            <p:nvGrpSpPr>
              <p:cNvPr id="1150" name="Google Shape;1150;p31"/>
              <p:cNvGrpSpPr/>
              <p:nvPr/>
            </p:nvGrpSpPr>
            <p:grpSpPr>
              <a:xfrm>
                <a:off x="8440204" y="2566184"/>
                <a:ext cx="599126" cy="765142"/>
                <a:chOff x="6458925" y="1711275"/>
                <a:chExt cx="117850" cy="150500"/>
              </a:xfrm>
            </p:grpSpPr>
            <p:sp>
              <p:nvSpPr>
                <p:cNvPr id="1151" name="Google Shape;1151;p31"/>
                <p:cNvSpPr/>
                <p:nvPr/>
              </p:nvSpPr>
              <p:spPr>
                <a:xfrm>
                  <a:off x="6458925" y="1715300"/>
                  <a:ext cx="110825" cy="146475"/>
                </a:xfrm>
                <a:custGeom>
                  <a:rect b="b" l="l" r="r" t="t"/>
                  <a:pathLst>
                    <a:path extrusionOk="0" h="5859" w="4433">
                      <a:moveTo>
                        <a:pt x="743" y="1996"/>
                      </a:moveTo>
                      <a:lnTo>
                        <a:pt x="1674" y="2085"/>
                      </a:lnTo>
                      <a:lnTo>
                        <a:pt x="1674" y="2310"/>
                      </a:lnTo>
                      <a:lnTo>
                        <a:pt x="988" y="2230"/>
                      </a:lnTo>
                      <a:lnTo>
                        <a:pt x="1671" y="2942"/>
                      </a:lnTo>
                      <a:lnTo>
                        <a:pt x="1671" y="3166"/>
                      </a:lnTo>
                      <a:lnTo>
                        <a:pt x="743" y="2183"/>
                      </a:lnTo>
                      <a:lnTo>
                        <a:pt x="743" y="1996"/>
                      </a:lnTo>
                      <a:close/>
                      <a:moveTo>
                        <a:pt x="2433" y="2256"/>
                      </a:moveTo>
                      <a:lnTo>
                        <a:pt x="2629" y="2368"/>
                      </a:lnTo>
                      <a:lnTo>
                        <a:pt x="2000" y="3604"/>
                      </a:lnTo>
                      <a:lnTo>
                        <a:pt x="1807" y="3492"/>
                      </a:lnTo>
                      <a:lnTo>
                        <a:pt x="2433" y="2256"/>
                      </a:lnTo>
                      <a:close/>
                      <a:moveTo>
                        <a:pt x="337" y="0"/>
                      </a:moveTo>
                      <a:cubicBezTo>
                        <a:pt x="143" y="0"/>
                        <a:pt x="10" y="154"/>
                        <a:pt x="9" y="419"/>
                      </a:cubicBezTo>
                      <a:lnTo>
                        <a:pt x="2" y="2884"/>
                      </a:lnTo>
                      <a:cubicBezTo>
                        <a:pt x="1" y="3259"/>
                        <a:pt x="265" y="3718"/>
                        <a:pt x="593" y="3907"/>
                      </a:cubicBezTo>
                      <a:lnTo>
                        <a:pt x="3831" y="5778"/>
                      </a:lnTo>
                      <a:cubicBezTo>
                        <a:pt x="3926" y="5832"/>
                        <a:pt x="4016" y="5858"/>
                        <a:pt x="4096" y="5858"/>
                      </a:cubicBezTo>
                      <a:cubicBezTo>
                        <a:pt x="4291" y="5858"/>
                        <a:pt x="4424" y="5705"/>
                        <a:pt x="4425" y="5439"/>
                      </a:cubicBezTo>
                      <a:lnTo>
                        <a:pt x="4432" y="2974"/>
                      </a:lnTo>
                      <a:cubicBezTo>
                        <a:pt x="4432" y="2600"/>
                        <a:pt x="4169" y="2142"/>
                        <a:pt x="3841" y="1952"/>
                      </a:cubicBezTo>
                      <a:lnTo>
                        <a:pt x="603" y="81"/>
                      </a:lnTo>
                      <a:cubicBezTo>
                        <a:pt x="508" y="26"/>
                        <a:pt x="417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31"/>
                <p:cNvSpPr/>
                <p:nvPr/>
              </p:nvSpPr>
              <p:spPr>
                <a:xfrm>
                  <a:off x="6463425" y="1711275"/>
                  <a:ext cx="17575" cy="6125"/>
                </a:xfrm>
                <a:custGeom>
                  <a:rect b="b" l="l" r="r" t="t"/>
                  <a:pathLst>
                    <a:path extrusionOk="0" h="245" w="703">
                      <a:moveTo>
                        <a:pt x="3" y="201"/>
                      </a:moveTo>
                      <a:lnTo>
                        <a:pt x="3" y="201"/>
                      </a:lnTo>
                      <a:cubicBezTo>
                        <a:pt x="2" y="202"/>
                        <a:pt x="1" y="202"/>
                        <a:pt x="1" y="203"/>
                      </a:cubicBezTo>
                      <a:lnTo>
                        <a:pt x="3" y="201"/>
                      </a:lnTo>
                      <a:close/>
                      <a:moveTo>
                        <a:pt x="437" y="0"/>
                      </a:moveTo>
                      <a:cubicBezTo>
                        <a:pt x="378" y="0"/>
                        <a:pt x="326" y="14"/>
                        <a:pt x="281" y="40"/>
                      </a:cubicBezTo>
                      <a:lnTo>
                        <a:pt x="3" y="201"/>
                      </a:lnTo>
                      <a:lnTo>
                        <a:pt x="3" y="201"/>
                      </a:lnTo>
                      <a:cubicBezTo>
                        <a:pt x="48" y="176"/>
                        <a:pt x="100" y="162"/>
                        <a:pt x="157" y="162"/>
                      </a:cubicBezTo>
                      <a:cubicBezTo>
                        <a:pt x="237" y="162"/>
                        <a:pt x="327" y="189"/>
                        <a:pt x="421" y="244"/>
                      </a:cubicBezTo>
                      <a:lnTo>
                        <a:pt x="702" y="81"/>
                      </a:lnTo>
                      <a:cubicBezTo>
                        <a:pt x="607" y="26"/>
                        <a:pt x="517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31"/>
                <p:cNvSpPr/>
                <p:nvPr/>
              </p:nvSpPr>
              <p:spPr>
                <a:xfrm>
                  <a:off x="6565200" y="1847200"/>
                  <a:ext cx="11325" cy="13575"/>
                </a:xfrm>
                <a:custGeom>
                  <a:rect b="b" l="l" r="r" t="t"/>
                  <a:pathLst>
                    <a:path extrusionOk="0" h="543" w="453">
                      <a:moveTo>
                        <a:pt x="453" y="0"/>
                      </a:moveTo>
                      <a:lnTo>
                        <a:pt x="173" y="163"/>
                      </a:lnTo>
                      <a:cubicBezTo>
                        <a:pt x="172" y="349"/>
                        <a:pt x="106" y="481"/>
                        <a:pt x="0" y="543"/>
                      </a:cubicBezTo>
                      <a:lnTo>
                        <a:pt x="280" y="380"/>
                      </a:lnTo>
                      <a:cubicBezTo>
                        <a:pt x="388" y="318"/>
                        <a:pt x="453" y="186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31"/>
                <p:cNvSpPr/>
                <p:nvPr/>
              </p:nvSpPr>
              <p:spPr>
                <a:xfrm>
                  <a:off x="6569500" y="1785575"/>
                  <a:ext cx="7250" cy="65700"/>
                </a:xfrm>
                <a:custGeom>
                  <a:rect b="b" l="l" r="r" t="t"/>
                  <a:pathLst>
                    <a:path extrusionOk="0" h="2628" w="290">
                      <a:moveTo>
                        <a:pt x="289" y="1"/>
                      </a:moveTo>
                      <a:lnTo>
                        <a:pt x="9" y="163"/>
                      </a:lnTo>
                      <a:lnTo>
                        <a:pt x="1" y="2628"/>
                      </a:lnTo>
                      <a:lnTo>
                        <a:pt x="281" y="2465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31"/>
                <p:cNvSpPr/>
                <p:nvPr/>
              </p:nvSpPr>
              <p:spPr>
                <a:xfrm>
                  <a:off x="6473950" y="1713300"/>
                  <a:ext cx="88050" cy="50800"/>
                </a:xfrm>
                <a:custGeom>
                  <a:rect b="b" l="l" r="r" t="t"/>
                  <a:pathLst>
                    <a:path extrusionOk="0" h="2032" w="3522">
                      <a:moveTo>
                        <a:pt x="281" y="0"/>
                      </a:moveTo>
                      <a:lnTo>
                        <a:pt x="0" y="163"/>
                      </a:lnTo>
                      <a:lnTo>
                        <a:pt x="3240" y="2032"/>
                      </a:lnTo>
                      <a:lnTo>
                        <a:pt x="3521" y="187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31"/>
                <p:cNvSpPr/>
                <p:nvPr/>
              </p:nvSpPr>
              <p:spPr>
                <a:xfrm>
                  <a:off x="6554950" y="1760025"/>
                  <a:ext cx="21825" cy="29625"/>
                </a:xfrm>
                <a:custGeom>
                  <a:rect b="b" l="l" r="r" t="t"/>
                  <a:pathLst>
                    <a:path extrusionOk="0" h="1185" w="873">
                      <a:moveTo>
                        <a:pt x="281" y="1"/>
                      </a:moveTo>
                      <a:lnTo>
                        <a:pt x="0" y="163"/>
                      </a:lnTo>
                      <a:cubicBezTo>
                        <a:pt x="328" y="353"/>
                        <a:pt x="591" y="811"/>
                        <a:pt x="591" y="1185"/>
                      </a:cubicBezTo>
                      <a:lnTo>
                        <a:pt x="871" y="1023"/>
                      </a:lnTo>
                      <a:cubicBezTo>
                        <a:pt x="872" y="646"/>
                        <a:pt x="608" y="189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31"/>
                <p:cNvSpPr/>
                <p:nvPr/>
              </p:nvSpPr>
              <p:spPr>
                <a:xfrm>
                  <a:off x="6504100" y="1771675"/>
                  <a:ext cx="20550" cy="33750"/>
                </a:xfrm>
                <a:custGeom>
                  <a:rect b="b" l="l" r="r" t="t"/>
                  <a:pathLst>
                    <a:path extrusionOk="0" h="1350" w="822">
                      <a:moveTo>
                        <a:pt x="626" y="1"/>
                      </a:moveTo>
                      <a:lnTo>
                        <a:pt x="0" y="1237"/>
                      </a:lnTo>
                      <a:lnTo>
                        <a:pt x="193" y="1349"/>
                      </a:lnTo>
                      <a:lnTo>
                        <a:pt x="822" y="113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31"/>
                <p:cNvSpPr/>
                <p:nvPr/>
              </p:nvSpPr>
              <p:spPr>
                <a:xfrm>
                  <a:off x="6477475" y="1765200"/>
                  <a:ext cx="23325" cy="29250"/>
                </a:xfrm>
                <a:custGeom>
                  <a:rect b="b" l="l" r="r" t="t"/>
                  <a:pathLst>
                    <a:path extrusionOk="0" h="1170" w="933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929" y="1169"/>
                      </a:lnTo>
                      <a:lnTo>
                        <a:pt x="931" y="946"/>
                      </a:lnTo>
                      <a:lnTo>
                        <a:pt x="247" y="234"/>
                      </a:lnTo>
                      <a:lnTo>
                        <a:pt x="932" y="314"/>
                      </a:lnTo>
                      <a:lnTo>
                        <a:pt x="933" y="8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59" name="Google Shape;1159;p31"/>
              <p:cNvSpPr/>
              <p:nvPr/>
            </p:nvSpPr>
            <p:spPr>
              <a:xfrm>
                <a:off x="8593226" y="2794074"/>
                <a:ext cx="257113" cy="330079"/>
              </a:xfrm>
              <a:custGeom>
                <a:rect b="b" l="l" r="r" t="t"/>
                <a:pathLst>
                  <a:path extrusionOk="0" h="2597" w="2023">
                    <a:moveTo>
                      <a:pt x="674" y="599"/>
                    </a:moveTo>
                    <a:cubicBezTo>
                      <a:pt x="685" y="599"/>
                      <a:pt x="697" y="602"/>
                      <a:pt x="710" y="609"/>
                    </a:cubicBezTo>
                    <a:cubicBezTo>
                      <a:pt x="722" y="617"/>
                      <a:pt x="734" y="628"/>
                      <a:pt x="746" y="640"/>
                    </a:cubicBezTo>
                    <a:lnTo>
                      <a:pt x="1474" y="1481"/>
                    </a:lnTo>
                    <a:cubicBezTo>
                      <a:pt x="1535" y="1552"/>
                      <a:pt x="1534" y="1648"/>
                      <a:pt x="1474" y="1648"/>
                    </a:cubicBezTo>
                    <a:lnTo>
                      <a:pt x="744" y="1645"/>
                    </a:lnTo>
                    <a:cubicBezTo>
                      <a:pt x="732" y="1645"/>
                      <a:pt x="719" y="1641"/>
                      <a:pt x="708" y="1634"/>
                    </a:cubicBezTo>
                    <a:cubicBezTo>
                      <a:pt x="665" y="1610"/>
                      <a:pt x="626" y="1548"/>
                      <a:pt x="626" y="1495"/>
                    </a:cubicBezTo>
                    <a:lnTo>
                      <a:pt x="629" y="656"/>
                    </a:lnTo>
                    <a:cubicBezTo>
                      <a:pt x="629" y="618"/>
                      <a:pt x="648" y="599"/>
                      <a:pt x="674" y="599"/>
                    </a:cubicBezTo>
                    <a:close/>
                    <a:moveTo>
                      <a:pt x="562" y="0"/>
                    </a:moveTo>
                    <a:cubicBezTo>
                      <a:pt x="232" y="0"/>
                      <a:pt x="4" y="262"/>
                      <a:pt x="2" y="716"/>
                    </a:cubicBezTo>
                    <a:cubicBezTo>
                      <a:pt x="1" y="1356"/>
                      <a:pt x="450" y="2137"/>
                      <a:pt x="1008" y="2458"/>
                    </a:cubicBezTo>
                    <a:cubicBezTo>
                      <a:pt x="1171" y="2552"/>
                      <a:pt x="1325" y="2596"/>
                      <a:pt x="1461" y="2596"/>
                    </a:cubicBezTo>
                    <a:cubicBezTo>
                      <a:pt x="1793" y="2596"/>
                      <a:pt x="2020" y="2334"/>
                      <a:pt x="2021" y="1880"/>
                    </a:cubicBezTo>
                    <a:cubicBezTo>
                      <a:pt x="2022" y="1240"/>
                      <a:pt x="1572" y="461"/>
                      <a:pt x="1015" y="139"/>
                    </a:cubicBezTo>
                    <a:cubicBezTo>
                      <a:pt x="852" y="45"/>
                      <a:pt x="698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31"/>
            <p:cNvGrpSpPr/>
            <p:nvPr/>
          </p:nvGrpSpPr>
          <p:grpSpPr>
            <a:xfrm>
              <a:off x="7690305" y="198908"/>
              <a:ext cx="1115081" cy="918181"/>
              <a:chOff x="6040800" y="1825050"/>
              <a:chExt cx="145225" cy="119575"/>
            </a:xfrm>
          </p:grpSpPr>
          <p:sp>
            <p:nvSpPr>
              <p:cNvPr id="1161" name="Google Shape;1161;p31"/>
              <p:cNvSpPr/>
              <p:nvPr/>
            </p:nvSpPr>
            <p:spPr>
              <a:xfrm>
                <a:off x="6046925" y="1829550"/>
                <a:ext cx="40675" cy="18375"/>
              </a:xfrm>
              <a:custGeom>
                <a:rect b="b" l="l" r="r" t="t"/>
                <a:pathLst>
                  <a:path extrusionOk="0" h="735" w="1627">
                    <a:moveTo>
                      <a:pt x="1087" y="0"/>
                    </a:moveTo>
                    <a:cubicBezTo>
                      <a:pt x="1006" y="0"/>
                      <a:pt x="932" y="19"/>
                      <a:pt x="869" y="56"/>
                    </a:cubicBezTo>
                    <a:lnTo>
                      <a:pt x="0" y="562"/>
                    </a:lnTo>
                    <a:cubicBezTo>
                      <a:pt x="64" y="525"/>
                      <a:pt x="137" y="506"/>
                      <a:pt x="218" y="506"/>
                    </a:cubicBezTo>
                    <a:cubicBezTo>
                      <a:pt x="330" y="506"/>
                      <a:pt x="457" y="542"/>
                      <a:pt x="592" y="620"/>
                    </a:cubicBezTo>
                    <a:cubicBezTo>
                      <a:pt x="648" y="652"/>
                      <a:pt x="704" y="691"/>
                      <a:pt x="758" y="734"/>
                    </a:cubicBezTo>
                    <a:lnTo>
                      <a:pt x="1626" y="229"/>
                    </a:lnTo>
                    <a:cubicBezTo>
                      <a:pt x="1572" y="186"/>
                      <a:pt x="1517" y="146"/>
                      <a:pt x="1460" y="114"/>
                    </a:cubicBezTo>
                    <a:cubicBezTo>
                      <a:pt x="1325" y="37"/>
                      <a:pt x="1199" y="0"/>
                      <a:pt x="1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6071025" y="1825050"/>
                <a:ext cx="44450" cy="23900"/>
              </a:xfrm>
              <a:custGeom>
                <a:rect b="b" l="l" r="r" t="t"/>
                <a:pathLst>
                  <a:path extrusionOk="0" h="956" w="1778">
                    <a:moveTo>
                      <a:pt x="1062" y="1"/>
                    </a:moveTo>
                    <a:cubicBezTo>
                      <a:pt x="990" y="1"/>
                      <a:pt x="925" y="18"/>
                      <a:pt x="869" y="50"/>
                    </a:cubicBezTo>
                    <a:lnTo>
                      <a:pt x="1" y="556"/>
                    </a:lnTo>
                    <a:cubicBezTo>
                      <a:pt x="57" y="523"/>
                      <a:pt x="123" y="506"/>
                      <a:pt x="195" y="506"/>
                    </a:cubicBezTo>
                    <a:cubicBezTo>
                      <a:pt x="294" y="506"/>
                      <a:pt x="406" y="538"/>
                      <a:pt x="525" y="607"/>
                    </a:cubicBezTo>
                    <a:cubicBezTo>
                      <a:pt x="665" y="688"/>
                      <a:pt x="796" y="811"/>
                      <a:pt x="909" y="956"/>
                    </a:cubicBezTo>
                    <a:lnTo>
                      <a:pt x="1777" y="450"/>
                    </a:lnTo>
                    <a:cubicBezTo>
                      <a:pt x="1665" y="306"/>
                      <a:pt x="1534" y="184"/>
                      <a:pt x="1393" y="102"/>
                    </a:cubicBezTo>
                    <a:cubicBezTo>
                      <a:pt x="1274" y="33"/>
                      <a:pt x="116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6149975" y="1892600"/>
                <a:ext cx="36050" cy="50875"/>
              </a:xfrm>
              <a:custGeom>
                <a:rect b="b" l="l" r="r" t="t"/>
                <a:pathLst>
                  <a:path extrusionOk="0" h="2035" w="1442">
                    <a:moveTo>
                      <a:pt x="870" y="0"/>
                    </a:moveTo>
                    <a:lnTo>
                      <a:pt x="1" y="506"/>
                    </a:lnTo>
                    <a:cubicBezTo>
                      <a:pt x="325" y="749"/>
                      <a:pt x="573" y="1213"/>
                      <a:pt x="572" y="1602"/>
                    </a:cubicBezTo>
                    <a:cubicBezTo>
                      <a:pt x="572" y="1815"/>
                      <a:pt x="497" y="1964"/>
                      <a:pt x="376" y="2035"/>
                    </a:cubicBezTo>
                    <a:lnTo>
                      <a:pt x="1244" y="1530"/>
                    </a:lnTo>
                    <a:cubicBezTo>
                      <a:pt x="1366" y="1460"/>
                      <a:pt x="1440" y="1311"/>
                      <a:pt x="1440" y="1097"/>
                    </a:cubicBezTo>
                    <a:cubicBezTo>
                      <a:pt x="1441" y="708"/>
                      <a:pt x="1193" y="244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6040800" y="1837675"/>
                <a:ext cx="123525" cy="106950"/>
              </a:xfrm>
              <a:custGeom>
                <a:rect b="b" l="l" r="r" t="t"/>
                <a:pathLst>
                  <a:path extrusionOk="0" h="4278" w="4941">
                    <a:moveTo>
                      <a:pt x="1503" y="284"/>
                    </a:moveTo>
                    <a:cubicBezTo>
                      <a:pt x="1573" y="284"/>
                      <a:pt x="1651" y="306"/>
                      <a:pt x="1734" y="353"/>
                    </a:cubicBezTo>
                    <a:cubicBezTo>
                      <a:pt x="1828" y="409"/>
                      <a:pt x="1922" y="495"/>
                      <a:pt x="2003" y="599"/>
                    </a:cubicBezTo>
                    <a:lnTo>
                      <a:pt x="2191" y="842"/>
                    </a:lnTo>
                    <a:lnTo>
                      <a:pt x="2305" y="689"/>
                    </a:lnTo>
                    <a:cubicBezTo>
                      <a:pt x="2407" y="554"/>
                      <a:pt x="2550" y="486"/>
                      <a:pt x="2717" y="486"/>
                    </a:cubicBezTo>
                    <a:cubicBezTo>
                      <a:pt x="2854" y="486"/>
                      <a:pt x="3008" y="532"/>
                      <a:pt x="3168" y="625"/>
                    </a:cubicBezTo>
                    <a:cubicBezTo>
                      <a:pt x="3721" y="945"/>
                      <a:pt x="4169" y="1721"/>
                      <a:pt x="4168" y="2356"/>
                    </a:cubicBezTo>
                    <a:cubicBezTo>
                      <a:pt x="4168" y="2418"/>
                      <a:pt x="4163" y="2480"/>
                      <a:pt x="4154" y="2538"/>
                    </a:cubicBezTo>
                    <a:lnTo>
                      <a:pt x="4118" y="2769"/>
                    </a:lnTo>
                    <a:lnTo>
                      <a:pt x="4336" y="2932"/>
                    </a:lnTo>
                    <a:cubicBezTo>
                      <a:pt x="4557" y="3099"/>
                      <a:pt x="4723" y="3418"/>
                      <a:pt x="4722" y="3674"/>
                    </a:cubicBezTo>
                    <a:cubicBezTo>
                      <a:pt x="4722" y="3879"/>
                      <a:pt x="4618" y="3997"/>
                      <a:pt x="4469" y="3997"/>
                    </a:cubicBezTo>
                    <a:cubicBezTo>
                      <a:pt x="4407" y="3997"/>
                      <a:pt x="4337" y="3977"/>
                      <a:pt x="4263" y="3934"/>
                    </a:cubicBezTo>
                    <a:lnTo>
                      <a:pt x="832" y="1954"/>
                    </a:lnTo>
                    <a:cubicBezTo>
                      <a:pt x="495" y="1761"/>
                      <a:pt x="221" y="1286"/>
                      <a:pt x="222" y="898"/>
                    </a:cubicBezTo>
                    <a:cubicBezTo>
                      <a:pt x="222" y="623"/>
                      <a:pt x="362" y="464"/>
                      <a:pt x="563" y="464"/>
                    </a:cubicBezTo>
                    <a:cubicBezTo>
                      <a:pt x="645" y="464"/>
                      <a:pt x="739" y="491"/>
                      <a:pt x="837" y="548"/>
                    </a:cubicBezTo>
                    <a:cubicBezTo>
                      <a:pt x="878" y="573"/>
                      <a:pt x="919" y="600"/>
                      <a:pt x="960" y="633"/>
                    </a:cubicBezTo>
                    <a:lnTo>
                      <a:pt x="1187" y="818"/>
                    </a:lnTo>
                    <a:lnTo>
                      <a:pt x="1219" y="571"/>
                    </a:lnTo>
                    <a:cubicBezTo>
                      <a:pt x="1244" y="386"/>
                      <a:pt x="1354" y="284"/>
                      <a:pt x="1503" y="284"/>
                    </a:cubicBezTo>
                    <a:close/>
                    <a:moveTo>
                      <a:pt x="1401" y="1"/>
                    </a:moveTo>
                    <a:cubicBezTo>
                      <a:pt x="1190" y="1"/>
                      <a:pt x="1036" y="149"/>
                      <a:pt x="1002" y="410"/>
                    </a:cubicBezTo>
                    <a:cubicBezTo>
                      <a:pt x="948" y="367"/>
                      <a:pt x="892" y="328"/>
                      <a:pt x="836" y="296"/>
                    </a:cubicBezTo>
                    <a:cubicBezTo>
                      <a:pt x="702" y="218"/>
                      <a:pt x="575" y="182"/>
                      <a:pt x="463" y="182"/>
                    </a:cubicBezTo>
                    <a:cubicBezTo>
                      <a:pt x="191" y="182"/>
                      <a:pt x="3" y="397"/>
                      <a:pt x="3" y="770"/>
                    </a:cubicBezTo>
                    <a:cubicBezTo>
                      <a:pt x="1" y="1297"/>
                      <a:pt x="372" y="1939"/>
                      <a:pt x="830" y="2203"/>
                    </a:cubicBezTo>
                    <a:lnTo>
                      <a:pt x="4262" y="4185"/>
                    </a:lnTo>
                    <a:cubicBezTo>
                      <a:pt x="4371" y="4248"/>
                      <a:pt x="4473" y="4277"/>
                      <a:pt x="4564" y="4277"/>
                    </a:cubicBezTo>
                    <a:cubicBezTo>
                      <a:pt x="4786" y="4277"/>
                      <a:pt x="4939" y="4102"/>
                      <a:pt x="4939" y="3799"/>
                    </a:cubicBezTo>
                    <a:cubicBezTo>
                      <a:pt x="4940" y="3410"/>
                      <a:pt x="4692" y="2946"/>
                      <a:pt x="4369" y="2703"/>
                    </a:cubicBezTo>
                    <a:cubicBezTo>
                      <a:pt x="4380" y="2634"/>
                      <a:pt x="4386" y="2559"/>
                      <a:pt x="4384" y="2480"/>
                    </a:cubicBezTo>
                    <a:cubicBezTo>
                      <a:pt x="4386" y="1706"/>
                      <a:pt x="3842" y="761"/>
                      <a:pt x="3167" y="372"/>
                    </a:cubicBezTo>
                    <a:cubicBezTo>
                      <a:pt x="2970" y="258"/>
                      <a:pt x="2784" y="205"/>
                      <a:pt x="2620" y="205"/>
                    </a:cubicBezTo>
                    <a:cubicBezTo>
                      <a:pt x="2411" y="205"/>
                      <a:pt x="2237" y="291"/>
                      <a:pt x="2117" y="451"/>
                    </a:cubicBezTo>
                    <a:cubicBezTo>
                      <a:pt x="2004" y="306"/>
                      <a:pt x="1874" y="183"/>
                      <a:pt x="1732" y="102"/>
                    </a:cubicBezTo>
                    <a:cubicBezTo>
                      <a:pt x="1613" y="33"/>
                      <a:pt x="1501" y="1"/>
                      <a:pt x="1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046300" y="1844650"/>
                <a:ext cx="112600" cy="92900"/>
              </a:xfrm>
              <a:custGeom>
                <a:rect b="b" l="l" r="r" t="t"/>
                <a:pathLst>
                  <a:path extrusionOk="0" h="3716" w="4504">
                    <a:moveTo>
                      <a:pt x="1281" y="1"/>
                    </a:moveTo>
                    <a:cubicBezTo>
                      <a:pt x="1132" y="1"/>
                      <a:pt x="1023" y="103"/>
                      <a:pt x="998" y="288"/>
                    </a:cubicBezTo>
                    <a:lnTo>
                      <a:pt x="966" y="534"/>
                    </a:lnTo>
                    <a:lnTo>
                      <a:pt x="739" y="350"/>
                    </a:lnTo>
                    <a:cubicBezTo>
                      <a:pt x="698" y="316"/>
                      <a:pt x="657" y="288"/>
                      <a:pt x="616" y="265"/>
                    </a:cubicBezTo>
                    <a:cubicBezTo>
                      <a:pt x="517" y="208"/>
                      <a:pt x="424" y="181"/>
                      <a:pt x="341" y="181"/>
                    </a:cubicBezTo>
                    <a:cubicBezTo>
                      <a:pt x="140" y="181"/>
                      <a:pt x="1" y="340"/>
                      <a:pt x="1" y="615"/>
                    </a:cubicBezTo>
                    <a:cubicBezTo>
                      <a:pt x="1" y="1003"/>
                      <a:pt x="275" y="1477"/>
                      <a:pt x="611" y="1671"/>
                    </a:cubicBezTo>
                    <a:lnTo>
                      <a:pt x="4043" y="3653"/>
                    </a:lnTo>
                    <a:cubicBezTo>
                      <a:pt x="4117" y="3696"/>
                      <a:pt x="4186" y="3716"/>
                      <a:pt x="4248" y="3716"/>
                    </a:cubicBezTo>
                    <a:cubicBezTo>
                      <a:pt x="4398" y="3716"/>
                      <a:pt x="4502" y="3597"/>
                      <a:pt x="4502" y="3392"/>
                    </a:cubicBezTo>
                    <a:cubicBezTo>
                      <a:pt x="4503" y="3136"/>
                      <a:pt x="4337" y="2817"/>
                      <a:pt x="4116" y="2651"/>
                    </a:cubicBezTo>
                    <a:lnTo>
                      <a:pt x="3898" y="2487"/>
                    </a:lnTo>
                    <a:lnTo>
                      <a:pt x="3934" y="2257"/>
                    </a:lnTo>
                    <a:cubicBezTo>
                      <a:pt x="3943" y="2198"/>
                      <a:pt x="3948" y="2138"/>
                      <a:pt x="3948" y="2074"/>
                    </a:cubicBezTo>
                    <a:cubicBezTo>
                      <a:pt x="3949" y="1439"/>
                      <a:pt x="3501" y="663"/>
                      <a:pt x="2948" y="343"/>
                    </a:cubicBezTo>
                    <a:cubicBezTo>
                      <a:pt x="2787" y="251"/>
                      <a:pt x="2633" y="205"/>
                      <a:pt x="2496" y="205"/>
                    </a:cubicBezTo>
                    <a:cubicBezTo>
                      <a:pt x="2329" y="205"/>
                      <a:pt x="2186" y="273"/>
                      <a:pt x="2084" y="407"/>
                    </a:cubicBezTo>
                    <a:lnTo>
                      <a:pt x="1970" y="559"/>
                    </a:lnTo>
                    <a:lnTo>
                      <a:pt x="1782" y="316"/>
                    </a:lnTo>
                    <a:cubicBezTo>
                      <a:pt x="1701" y="211"/>
                      <a:pt x="1608" y="126"/>
                      <a:pt x="1512" y="71"/>
                    </a:cubicBezTo>
                    <a:cubicBezTo>
                      <a:pt x="1429" y="24"/>
                      <a:pt x="1351" y="1"/>
                      <a:pt x="1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098275" y="1830150"/>
                <a:ext cx="73925" cy="75100"/>
              </a:xfrm>
              <a:custGeom>
                <a:rect b="b" l="l" r="r" t="t"/>
                <a:pathLst>
                  <a:path extrusionOk="0" h="3004" w="2957">
                    <a:moveTo>
                      <a:pt x="1" y="587"/>
                    </a:moveTo>
                    <a:lnTo>
                      <a:pt x="1" y="587"/>
                    </a:lnTo>
                    <a:cubicBezTo>
                      <a:pt x="1" y="587"/>
                      <a:pt x="1" y="587"/>
                      <a:pt x="1" y="587"/>
                    </a:cubicBezTo>
                    <a:lnTo>
                      <a:pt x="1" y="587"/>
                    </a:lnTo>
                    <a:close/>
                    <a:moveTo>
                      <a:pt x="1191" y="0"/>
                    </a:moveTo>
                    <a:cubicBezTo>
                      <a:pt x="1071" y="0"/>
                      <a:pt x="963" y="29"/>
                      <a:pt x="869" y="83"/>
                    </a:cubicBezTo>
                    <a:lnTo>
                      <a:pt x="1" y="587"/>
                    </a:lnTo>
                    <a:lnTo>
                      <a:pt x="1" y="587"/>
                    </a:lnTo>
                    <a:cubicBezTo>
                      <a:pt x="94" y="533"/>
                      <a:pt x="202" y="505"/>
                      <a:pt x="322" y="505"/>
                    </a:cubicBezTo>
                    <a:cubicBezTo>
                      <a:pt x="487" y="505"/>
                      <a:pt x="673" y="559"/>
                      <a:pt x="869" y="673"/>
                    </a:cubicBezTo>
                    <a:cubicBezTo>
                      <a:pt x="1544" y="1062"/>
                      <a:pt x="2089" y="2006"/>
                      <a:pt x="2086" y="2781"/>
                    </a:cubicBezTo>
                    <a:cubicBezTo>
                      <a:pt x="2086" y="2860"/>
                      <a:pt x="2081" y="2935"/>
                      <a:pt x="2070" y="3004"/>
                    </a:cubicBezTo>
                    <a:lnTo>
                      <a:pt x="2938" y="2498"/>
                    </a:lnTo>
                    <a:cubicBezTo>
                      <a:pt x="2948" y="2429"/>
                      <a:pt x="2955" y="2355"/>
                      <a:pt x="2955" y="2276"/>
                    </a:cubicBezTo>
                    <a:cubicBezTo>
                      <a:pt x="2957" y="1502"/>
                      <a:pt x="2412" y="556"/>
                      <a:pt x="1737" y="168"/>
                    </a:cubicBezTo>
                    <a:cubicBezTo>
                      <a:pt x="1541" y="54"/>
                      <a:pt x="1356" y="0"/>
                      <a:pt x="1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091100" y="1866950"/>
                <a:ext cx="25950" cy="41200"/>
              </a:xfrm>
              <a:custGeom>
                <a:rect b="b" l="l" r="r" t="t"/>
                <a:pathLst>
                  <a:path extrusionOk="0" h="1648" w="1038">
                    <a:moveTo>
                      <a:pt x="520" y="1"/>
                    </a:moveTo>
                    <a:lnTo>
                      <a:pt x="1" y="435"/>
                    </a:lnTo>
                    <a:lnTo>
                      <a:pt x="198" y="549"/>
                    </a:lnTo>
                    <a:lnTo>
                      <a:pt x="197" y="1277"/>
                    </a:lnTo>
                    <a:lnTo>
                      <a:pt x="838" y="1647"/>
                    </a:lnTo>
                    <a:lnTo>
                      <a:pt x="840" y="919"/>
                    </a:lnTo>
                    <a:lnTo>
                      <a:pt x="1037" y="1034"/>
                    </a:lnTo>
                    <a:lnTo>
                      <a:pt x="1037" y="1034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8" name="Google Shape;1168;p31"/>
            <p:cNvGrpSpPr/>
            <p:nvPr/>
          </p:nvGrpSpPr>
          <p:grpSpPr>
            <a:xfrm>
              <a:off x="7138422" y="166115"/>
              <a:ext cx="674531" cy="918198"/>
              <a:chOff x="8434121" y="2246450"/>
              <a:chExt cx="317322" cy="431931"/>
            </a:xfrm>
          </p:grpSpPr>
          <p:sp>
            <p:nvSpPr>
              <p:cNvPr id="1169" name="Google Shape;1169;p31"/>
              <p:cNvSpPr/>
              <p:nvPr/>
            </p:nvSpPr>
            <p:spPr>
              <a:xfrm>
                <a:off x="8466376" y="2246450"/>
                <a:ext cx="285067" cy="422892"/>
              </a:xfrm>
              <a:custGeom>
                <a:rect b="b" l="l" r="r" t="t"/>
                <a:pathLst>
                  <a:path extrusionOk="0" h="9872" w="6655">
                    <a:moveTo>
                      <a:pt x="260" y="0"/>
                    </a:moveTo>
                    <a:cubicBezTo>
                      <a:pt x="117" y="0"/>
                      <a:pt x="19" y="113"/>
                      <a:pt x="18" y="309"/>
                    </a:cubicBezTo>
                    <a:lnTo>
                      <a:pt x="8" y="3807"/>
                    </a:lnTo>
                    <a:lnTo>
                      <a:pt x="2" y="5732"/>
                    </a:lnTo>
                    <a:cubicBezTo>
                      <a:pt x="0" y="6008"/>
                      <a:pt x="196" y="6347"/>
                      <a:pt x="438" y="6485"/>
                    </a:cubicBezTo>
                    <a:lnTo>
                      <a:pt x="6199" y="9811"/>
                    </a:lnTo>
                    <a:cubicBezTo>
                      <a:pt x="6270" y="9852"/>
                      <a:pt x="6337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4" y="4140"/>
                    </a:lnTo>
                    <a:cubicBezTo>
                      <a:pt x="6655" y="3862"/>
                      <a:pt x="6460" y="3525"/>
                      <a:pt x="6217" y="3385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434121" y="2255531"/>
                <a:ext cx="285110" cy="422849"/>
              </a:xfrm>
              <a:custGeom>
                <a:rect b="b" l="l" r="r" t="t"/>
                <a:pathLst>
                  <a:path extrusionOk="0" h="9871" w="6656">
                    <a:moveTo>
                      <a:pt x="260" y="0"/>
                    </a:moveTo>
                    <a:cubicBezTo>
                      <a:pt x="117" y="0"/>
                      <a:pt x="18" y="113"/>
                      <a:pt x="17" y="309"/>
                    </a:cubicBezTo>
                    <a:lnTo>
                      <a:pt x="7" y="3806"/>
                    </a:lnTo>
                    <a:lnTo>
                      <a:pt x="2" y="5732"/>
                    </a:lnTo>
                    <a:cubicBezTo>
                      <a:pt x="1" y="6008"/>
                      <a:pt x="195" y="6347"/>
                      <a:pt x="438" y="6486"/>
                    </a:cubicBezTo>
                    <a:lnTo>
                      <a:pt x="6198" y="9811"/>
                    </a:lnTo>
                    <a:cubicBezTo>
                      <a:pt x="6269" y="9852"/>
                      <a:pt x="6336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3" y="4140"/>
                    </a:lnTo>
                    <a:cubicBezTo>
                      <a:pt x="6655" y="3863"/>
                      <a:pt x="6460" y="3525"/>
                      <a:pt x="6217" y="3386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8487707" y="2433435"/>
                <a:ext cx="39408" cy="80106"/>
              </a:xfrm>
              <a:custGeom>
                <a:rect b="b" l="l" r="r" t="t"/>
                <a:pathLst>
                  <a:path extrusionOk="0" h="1870" w="920">
                    <a:moveTo>
                      <a:pt x="89" y="0"/>
                    </a:moveTo>
                    <a:cubicBezTo>
                      <a:pt x="39" y="0"/>
                      <a:pt x="5" y="40"/>
                      <a:pt x="5" y="109"/>
                    </a:cubicBezTo>
                    <a:lnTo>
                      <a:pt x="1" y="1231"/>
                    </a:lnTo>
                    <a:cubicBezTo>
                      <a:pt x="0" y="1330"/>
                      <a:pt x="70" y="1447"/>
                      <a:pt x="154" y="1497"/>
                    </a:cubicBezTo>
                    <a:lnTo>
                      <a:pt x="762" y="1848"/>
                    </a:lnTo>
                    <a:cubicBezTo>
                      <a:pt x="787" y="1863"/>
                      <a:pt x="810" y="1869"/>
                      <a:pt x="831" y="1869"/>
                    </a:cubicBezTo>
                    <a:cubicBezTo>
                      <a:pt x="881" y="1869"/>
                      <a:pt x="916" y="1830"/>
                      <a:pt x="916" y="1761"/>
                    </a:cubicBezTo>
                    <a:lnTo>
                      <a:pt x="919" y="638"/>
                    </a:lnTo>
                    <a:cubicBezTo>
                      <a:pt x="919" y="541"/>
                      <a:pt x="850" y="422"/>
                      <a:pt x="766" y="373"/>
                    </a:cubicBezTo>
                    <a:lnTo>
                      <a:pt x="157" y="21"/>
                    </a:lnTo>
                    <a:cubicBezTo>
                      <a:pt x="133" y="7"/>
                      <a:pt x="11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8550289" y="2428937"/>
                <a:ext cx="39537" cy="120716"/>
              </a:xfrm>
              <a:custGeom>
                <a:rect b="b" l="l" r="r" t="t"/>
                <a:pathLst>
                  <a:path extrusionOk="0" h="2818" w="923">
                    <a:moveTo>
                      <a:pt x="93" y="0"/>
                    </a:moveTo>
                    <a:cubicBezTo>
                      <a:pt x="43" y="0"/>
                      <a:pt x="8" y="40"/>
                      <a:pt x="8" y="109"/>
                    </a:cubicBezTo>
                    <a:lnTo>
                      <a:pt x="2" y="2181"/>
                    </a:lnTo>
                    <a:cubicBezTo>
                      <a:pt x="1" y="2279"/>
                      <a:pt x="70" y="2396"/>
                      <a:pt x="154" y="2445"/>
                    </a:cubicBezTo>
                    <a:lnTo>
                      <a:pt x="762" y="2797"/>
                    </a:lnTo>
                    <a:cubicBezTo>
                      <a:pt x="787" y="2811"/>
                      <a:pt x="810" y="2818"/>
                      <a:pt x="831" y="2818"/>
                    </a:cubicBezTo>
                    <a:cubicBezTo>
                      <a:pt x="881" y="2818"/>
                      <a:pt x="916" y="2778"/>
                      <a:pt x="916" y="2709"/>
                    </a:cubicBezTo>
                    <a:lnTo>
                      <a:pt x="923" y="637"/>
                    </a:lnTo>
                    <a:cubicBezTo>
                      <a:pt x="923" y="540"/>
                      <a:pt x="854" y="422"/>
                      <a:pt x="771" y="373"/>
                    </a:cubicBezTo>
                    <a:lnTo>
                      <a:pt x="162" y="22"/>
                    </a:lnTo>
                    <a:cubicBezTo>
                      <a:pt x="137" y="7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8616512" y="2417114"/>
                <a:ext cx="39665" cy="170750"/>
              </a:xfrm>
              <a:custGeom>
                <a:rect b="b" l="l" r="r" t="t"/>
                <a:pathLst>
                  <a:path extrusionOk="0" h="3986" w="926">
                    <a:moveTo>
                      <a:pt x="95" y="1"/>
                    </a:moveTo>
                    <a:cubicBezTo>
                      <a:pt x="45" y="1"/>
                      <a:pt x="10" y="40"/>
                      <a:pt x="10" y="109"/>
                    </a:cubicBezTo>
                    <a:lnTo>
                      <a:pt x="1" y="3348"/>
                    </a:lnTo>
                    <a:cubicBezTo>
                      <a:pt x="1" y="3446"/>
                      <a:pt x="69" y="3564"/>
                      <a:pt x="153" y="3612"/>
                    </a:cubicBezTo>
                    <a:lnTo>
                      <a:pt x="762" y="3965"/>
                    </a:lnTo>
                    <a:cubicBezTo>
                      <a:pt x="787" y="3979"/>
                      <a:pt x="811" y="3986"/>
                      <a:pt x="832" y="3986"/>
                    </a:cubicBezTo>
                    <a:cubicBezTo>
                      <a:pt x="882" y="3986"/>
                      <a:pt x="916" y="3946"/>
                      <a:pt x="916" y="3877"/>
                    </a:cubicBezTo>
                    <a:lnTo>
                      <a:pt x="926" y="638"/>
                    </a:lnTo>
                    <a:cubicBezTo>
                      <a:pt x="926" y="541"/>
                      <a:pt x="857" y="423"/>
                      <a:pt x="773" y="374"/>
                    </a:cubicBezTo>
                    <a:lnTo>
                      <a:pt x="163" y="21"/>
                    </a:lnTo>
                    <a:cubicBezTo>
                      <a:pt x="139" y="7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8465861" y="2294042"/>
                <a:ext cx="55728" cy="39710"/>
              </a:xfrm>
              <a:custGeom>
                <a:rect b="b" l="l" r="r" t="t"/>
                <a:pathLst>
                  <a:path extrusionOk="0" h="927" w="1301">
                    <a:moveTo>
                      <a:pt x="69" y="0"/>
                    </a:moveTo>
                    <a:cubicBezTo>
                      <a:pt x="29" y="0"/>
                      <a:pt x="1" y="33"/>
                      <a:pt x="1" y="89"/>
                    </a:cubicBezTo>
                    <a:cubicBezTo>
                      <a:pt x="1" y="168"/>
                      <a:pt x="56" y="263"/>
                      <a:pt x="124" y="302"/>
                    </a:cubicBezTo>
                    <a:lnTo>
                      <a:pt x="1177" y="909"/>
                    </a:lnTo>
                    <a:cubicBezTo>
                      <a:pt x="1197" y="921"/>
                      <a:pt x="1216" y="926"/>
                      <a:pt x="1233" y="926"/>
                    </a:cubicBezTo>
                    <a:cubicBezTo>
                      <a:pt x="1273" y="926"/>
                      <a:pt x="1301" y="894"/>
                      <a:pt x="1301" y="839"/>
                    </a:cubicBezTo>
                    <a:cubicBezTo>
                      <a:pt x="1301" y="761"/>
                      <a:pt x="1245" y="665"/>
                      <a:pt x="1177" y="625"/>
                    </a:cubicBezTo>
                    <a:lnTo>
                      <a:pt x="125" y="18"/>
                    </a:lnTo>
                    <a:cubicBezTo>
                      <a:pt x="105" y="6"/>
                      <a:pt x="86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465776" y="2318845"/>
                <a:ext cx="77831" cy="52433"/>
              </a:xfrm>
              <a:custGeom>
                <a:rect b="b" l="l" r="r" t="t"/>
                <a:pathLst>
                  <a:path extrusionOk="0" h="1224" w="1817">
                    <a:moveTo>
                      <a:pt x="69" y="1"/>
                    </a:moveTo>
                    <a:cubicBezTo>
                      <a:pt x="29" y="1"/>
                      <a:pt x="1" y="33"/>
                      <a:pt x="1" y="89"/>
                    </a:cubicBezTo>
                    <a:cubicBezTo>
                      <a:pt x="1" y="166"/>
                      <a:pt x="55" y="263"/>
                      <a:pt x="124" y="302"/>
                    </a:cubicBezTo>
                    <a:lnTo>
                      <a:pt x="1693" y="1207"/>
                    </a:lnTo>
                    <a:cubicBezTo>
                      <a:pt x="1712" y="1218"/>
                      <a:pt x="1731" y="1224"/>
                      <a:pt x="1748" y="1224"/>
                    </a:cubicBezTo>
                    <a:cubicBezTo>
                      <a:pt x="1789" y="1224"/>
                      <a:pt x="1817" y="1191"/>
                      <a:pt x="1817" y="1136"/>
                    </a:cubicBezTo>
                    <a:cubicBezTo>
                      <a:pt x="1817" y="1057"/>
                      <a:pt x="1763" y="963"/>
                      <a:pt x="1695" y="923"/>
                    </a:cubicBezTo>
                    <a:lnTo>
                      <a:pt x="125" y="18"/>
                    </a:lnTo>
                    <a:cubicBezTo>
                      <a:pt x="105" y="6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31"/>
            <p:cNvGrpSpPr/>
            <p:nvPr/>
          </p:nvGrpSpPr>
          <p:grpSpPr>
            <a:xfrm>
              <a:off x="8357146" y="1752873"/>
              <a:ext cx="539359" cy="765154"/>
              <a:chOff x="7154639" y="2466549"/>
              <a:chExt cx="293977" cy="417023"/>
            </a:xfrm>
          </p:grpSpPr>
          <p:sp>
            <p:nvSpPr>
              <p:cNvPr id="1177" name="Google Shape;1177;p31"/>
              <p:cNvSpPr/>
              <p:nvPr/>
            </p:nvSpPr>
            <p:spPr>
              <a:xfrm>
                <a:off x="7181111" y="2508315"/>
                <a:ext cx="267505" cy="375256"/>
              </a:xfrm>
              <a:custGeom>
                <a:rect b="b" l="l" r="r" t="t"/>
                <a:pathLst>
                  <a:path extrusionOk="0" h="8760" w="6245">
                    <a:moveTo>
                      <a:pt x="255" y="1"/>
                    </a:moveTo>
                    <a:cubicBezTo>
                      <a:pt x="114" y="1"/>
                      <a:pt x="17" y="113"/>
                      <a:pt x="17" y="305"/>
                    </a:cubicBezTo>
                    <a:lnTo>
                      <a:pt x="7" y="3756"/>
                    </a:lnTo>
                    <a:lnTo>
                      <a:pt x="1" y="4859"/>
                    </a:lnTo>
                    <a:cubicBezTo>
                      <a:pt x="0" y="5133"/>
                      <a:pt x="193" y="5466"/>
                      <a:pt x="431" y="5604"/>
                    </a:cubicBezTo>
                    <a:lnTo>
                      <a:pt x="5796" y="8700"/>
                    </a:lnTo>
                    <a:cubicBezTo>
                      <a:pt x="5866" y="8740"/>
                      <a:pt x="5932" y="8759"/>
                      <a:pt x="5990" y="8759"/>
                    </a:cubicBezTo>
                    <a:cubicBezTo>
                      <a:pt x="6132" y="8759"/>
                      <a:pt x="6229" y="8647"/>
                      <a:pt x="6229" y="8455"/>
                    </a:cubicBezTo>
                    <a:lnTo>
                      <a:pt x="6234" y="7206"/>
                    </a:lnTo>
                    <a:lnTo>
                      <a:pt x="6243" y="3900"/>
                    </a:lnTo>
                    <a:cubicBezTo>
                      <a:pt x="6244" y="3628"/>
                      <a:pt x="6052" y="3295"/>
                      <a:pt x="5814" y="3156"/>
                    </a:cubicBezTo>
                    <a:lnTo>
                      <a:pt x="450" y="60"/>
                    </a:lnTo>
                    <a:cubicBezTo>
                      <a:pt x="380" y="20"/>
                      <a:pt x="314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7191949" y="2521038"/>
                <a:ext cx="80444" cy="61729"/>
              </a:xfrm>
              <a:custGeom>
                <a:rect b="b" l="l" r="r" t="t"/>
                <a:pathLst>
                  <a:path extrusionOk="0" h="1441" w="1878">
                    <a:moveTo>
                      <a:pt x="106" y="0"/>
                    </a:moveTo>
                    <a:cubicBezTo>
                      <a:pt x="88" y="0"/>
                      <a:pt x="71" y="5"/>
                      <a:pt x="57" y="14"/>
                    </a:cubicBezTo>
                    <a:cubicBezTo>
                      <a:pt x="22" y="33"/>
                      <a:pt x="1" y="77"/>
                      <a:pt x="1" y="136"/>
                    </a:cubicBezTo>
                    <a:cubicBezTo>
                      <a:pt x="1" y="258"/>
                      <a:pt x="85" y="407"/>
                      <a:pt x="192" y="467"/>
                    </a:cubicBezTo>
                    <a:lnTo>
                      <a:pt x="1876" y="1440"/>
                    </a:lnTo>
                    <a:cubicBezTo>
                      <a:pt x="1840" y="1356"/>
                      <a:pt x="1819" y="1268"/>
                      <a:pt x="1819" y="1186"/>
                    </a:cubicBezTo>
                    <a:cubicBezTo>
                      <a:pt x="1819" y="1105"/>
                      <a:pt x="1841" y="1041"/>
                      <a:pt x="1877" y="999"/>
                    </a:cubicBezTo>
                    <a:lnTo>
                      <a:pt x="193" y="27"/>
                    </a:lnTo>
                    <a:cubicBezTo>
                      <a:pt x="162" y="9"/>
                      <a:pt x="132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7277062" y="2570473"/>
                <a:ext cx="15678" cy="20091"/>
              </a:xfrm>
              <a:custGeom>
                <a:rect b="b" l="l" r="r" t="t"/>
                <a:pathLst>
                  <a:path extrusionOk="0" h="469" w="366">
                    <a:moveTo>
                      <a:pt x="102" y="0"/>
                    </a:moveTo>
                    <a:cubicBezTo>
                      <a:pt x="42" y="0"/>
                      <a:pt x="1" y="47"/>
                      <a:pt x="1" y="129"/>
                    </a:cubicBezTo>
                    <a:cubicBezTo>
                      <a:pt x="1" y="245"/>
                      <a:pt x="81" y="386"/>
                      <a:pt x="182" y="443"/>
                    </a:cubicBezTo>
                    <a:cubicBezTo>
                      <a:pt x="211" y="460"/>
                      <a:pt x="239" y="468"/>
                      <a:pt x="264" y="468"/>
                    </a:cubicBezTo>
                    <a:cubicBezTo>
                      <a:pt x="324" y="468"/>
                      <a:pt x="366" y="421"/>
                      <a:pt x="366" y="340"/>
                    </a:cubicBezTo>
                    <a:cubicBezTo>
                      <a:pt x="366" y="224"/>
                      <a:pt x="284" y="83"/>
                      <a:pt x="184" y="25"/>
                    </a:cubicBezTo>
                    <a:cubicBezTo>
                      <a:pt x="154" y="8"/>
                      <a:pt x="126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7348082" y="2675896"/>
                <a:ext cx="30113" cy="38725"/>
              </a:xfrm>
              <a:custGeom>
                <a:rect b="b" l="l" r="r" t="t"/>
                <a:pathLst>
                  <a:path extrusionOk="0" h="904" w="703">
                    <a:moveTo>
                      <a:pt x="269" y="217"/>
                    </a:moveTo>
                    <a:cubicBezTo>
                      <a:pt x="293" y="217"/>
                      <a:pt x="321" y="225"/>
                      <a:pt x="351" y="242"/>
                    </a:cubicBezTo>
                    <a:cubicBezTo>
                      <a:pt x="452" y="300"/>
                      <a:pt x="533" y="441"/>
                      <a:pt x="533" y="556"/>
                    </a:cubicBezTo>
                    <a:cubicBezTo>
                      <a:pt x="532" y="638"/>
                      <a:pt x="491" y="686"/>
                      <a:pt x="432" y="686"/>
                    </a:cubicBezTo>
                    <a:cubicBezTo>
                      <a:pt x="407" y="686"/>
                      <a:pt x="379" y="677"/>
                      <a:pt x="350" y="660"/>
                    </a:cubicBezTo>
                    <a:cubicBezTo>
                      <a:pt x="250" y="603"/>
                      <a:pt x="169" y="462"/>
                      <a:pt x="168" y="345"/>
                    </a:cubicBezTo>
                    <a:cubicBezTo>
                      <a:pt x="168" y="264"/>
                      <a:pt x="209" y="217"/>
                      <a:pt x="269" y="217"/>
                    </a:cubicBezTo>
                    <a:close/>
                    <a:moveTo>
                      <a:pt x="194" y="1"/>
                    </a:moveTo>
                    <a:cubicBezTo>
                      <a:pt x="138" y="1"/>
                      <a:pt x="92" y="22"/>
                      <a:pt x="58" y="62"/>
                    </a:cubicBezTo>
                    <a:cubicBezTo>
                      <a:pt x="21" y="105"/>
                      <a:pt x="0" y="168"/>
                      <a:pt x="0" y="250"/>
                    </a:cubicBezTo>
                    <a:cubicBezTo>
                      <a:pt x="0" y="331"/>
                      <a:pt x="20" y="417"/>
                      <a:pt x="57" y="503"/>
                    </a:cubicBezTo>
                    <a:cubicBezTo>
                      <a:pt x="119" y="650"/>
                      <a:pt x="227" y="783"/>
                      <a:pt x="350" y="854"/>
                    </a:cubicBezTo>
                    <a:cubicBezTo>
                      <a:pt x="406" y="887"/>
                      <a:pt x="460" y="903"/>
                      <a:pt x="508" y="903"/>
                    </a:cubicBezTo>
                    <a:cubicBezTo>
                      <a:pt x="563" y="903"/>
                      <a:pt x="611" y="882"/>
                      <a:pt x="644" y="841"/>
                    </a:cubicBezTo>
                    <a:cubicBezTo>
                      <a:pt x="682" y="799"/>
                      <a:pt x="702" y="736"/>
                      <a:pt x="702" y="654"/>
                    </a:cubicBezTo>
                    <a:cubicBezTo>
                      <a:pt x="702" y="572"/>
                      <a:pt x="682" y="487"/>
                      <a:pt x="645" y="401"/>
                    </a:cubicBezTo>
                    <a:cubicBezTo>
                      <a:pt x="583" y="255"/>
                      <a:pt x="475" y="121"/>
                      <a:pt x="352" y="49"/>
                    </a:cubicBezTo>
                    <a:cubicBezTo>
                      <a:pt x="295" y="16"/>
                      <a:pt x="24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7355236" y="2685234"/>
                <a:ext cx="15678" cy="20091"/>
              </a:xfrm>
              <a:custGeom>
                <a:rect b="b" l="l" r="r" t="t"/>
                <a:pathLst>
                  <a:path extrusionOk="0" h="469" w="366">
                    <a:moveTo>
                      <a:pt x="102" y="0"/>
                    </a:moveTo>
                    <a:cubicBezTo>
                      <a:pt x="43" y="0"/>
                      <a:pt x="2" y="47"/>
                      <a:pt x="1" y="129"/>
                    </a:cubicBezTo>
                    <a:cubicBezTo>
                      <a:pt x="1" y="245"/>
                      <a:pt x="82" y="385"/>
                      <a:pt x="182" y="444"/>
                    </a:cubicBezTo>
                    <a:cubicBezTo>
                      <a:pt x="211" y="461"/>
                      <a:pt x="239" y="469"/>
                      <a:pt x="264" y="469"/>
                    </a:cubicBezTo>
                    <a:cubicBezTo>
                      <a:pt x="324" y="469"/>
                      <a:pt x="366" y="421"/>
                      <a:pt x="366" y="339"/>
                    </a:cubicBezTo>
                    <a:cubicBezTo>
                      <a:pt x="366" y="224"/>
                      <a:pt x="284" y="84"/>
                      <a:pt x="184" y="26"/>
                    </a:cubicBezTo>
                    <a:cubicBezTo>
                      <a:pt x="155" y="8"/>
                      <a:pt x="127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7191820" y="2590478"/>
                <a:ext cx="158789" cy="107008"/>
              </a:xfrm>
              <a:custGeom>
                <a:rect b="b" l="l" r="r" t="t"/>
                <a:pathLst>
                  <a:path extrusionOk="0" h="2498" w="3707">
                    <a:moveTo>
                      <a:pt x="106" y="0"/>
                    </a:moveTo>
                    <a:cubicBezTo>
                      <a:pt x="88" y="0"/>
                      <a:pt x="71" y="5"/>
                      <a:pt x="57" y="14"/>
                    </a:cubicBezTo>
                    <a:cubicBezTo>
                      <a:pt x="22" y="33"/>
                      <a:pt x="0" y="78"/>
                      <a:pt x="0" y="137"/>
                    </a:cubicBezTo>
                    <a:cubicBezTo>
                      <a:pt x="0" y="259"/>
                      <a:pt x="85" y="406"/>
                      <a:pt x="192" y="467"/>
                    </a:cubicBezTo>
                    <a:lnTo>
                      <a:pt x="3705" y="2497"/>
                    </a:lnTo>
                    <a:cubicBezTo>
                      <a:pt x="3668" y="2411"/>
                      <a:pt x="3648" y="2325"/>
                      <a:pt x="3648" y="2244"/>
                    </a:cubicBezTo>
                    <a:cubicBezTo>
                      <a:pt x="3648" y="2161"/>
                      <a:pt x="3669" y="2099"/>
                      <a:pt x="3706" y="2057"/>
                    </a:cubicBezTo>
                    <a:lnTo>
                      <a:pt x="193" y="27"/>
                    </a:lnTo>
                    <a:cubicBezTo>
                      <a:pt x="162" y="9"/>
                      <a:pt x="132" y="0"/>
                      <a:pt x="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7269908" y="2561220"/>
                <a:ext cx="30113" cy="38639"/>
              </a:xfrm>
              <a:custGeom>
                <a:rect b="b" l="l" r="r" t="t"/>
                <a:pathLst>
                  <a:path extrusionOk="0" h="902" w="703">
                    <a:moveTo>
                      <a:pt x="269" y="216"/>
                    </a:moveTo>
                    <a:cubicBezTo>
                      <a:pt x="293" y="216"/>
                      <a:pt x="321" y="224"/>
                      <a:pt x="351" y="241"/>
                    </a:cubicBezTo>
                    <a:cubicBezTo>
                      <a:pt x="451" y="299"/>
                      <a:pt x="533" y="440"/>
                      <a:pt x="533" y="556"/>
                    </a:cubicBezTo>
                    <a:cubicBezTo>
                      <a:pt x="532" y="637"/>
                      <a:pt x="491" y="684"/>
                      <a:pt x="431" y="684"/>
                    </a:cubicBezTo>
                    <a:cubicBezTo>
                      <a:pt x="406" y="684"/>
                      <a:pt x="378" y="676"/>
                      <a:pt x="349" y="659"/>
                    </a:cubicBezTo>
                    <a:cubicBezTo>
                      <a:pt x="249" y="602"/>
                      <a:pt x="168" y="462"/>
                      <a:pt x="168" y="345"/>
                    </a:cubicBezTo>
                    <a:cubicBezTo>
                      <a:pt x="168" y="263"/>
                      <a:pt x="209" y="216"/>
                      <a:pt x="269" y="216"/>
                    </a:cubicBezTo>
                    <a:close/>
                    <a:moveTo>
                      <a:pt x="196" y="0"/>
                    </a:moveTo>
                    <a:cubicBezTo>
                      <a:pt x="140" y="0"/>
                      <a:pt x="93" y="21"/>
                      <a:pt x="58" y="61"/>
                    </a:cubicBezTo>
                    <a:cubicBezTo>
                      <a:pt x="22" y="106"/>
                      <a:pt x="0" y="168"/>
                      <a:pt x="0" y="248"/>
                    </a:cubicBezTo>
                    <a:cubicBezTo>
                      <a:pt x="0" y="330"/>
                      <a:pt x="22" y="418"/>
                      <a:pt x="57" y="502"/>
                    </a:cubicBezTo>
                    <a:cubicBezTo>
                      <a:pt x="119" y="649"/>
                      <a:pt x="228" y="782"/>
                      <a:pt x="349" y="854"/>
                    </a:cubicBezTo>
                    <a:cubicBezTo>
                      <a:pt x="405" y="886"/>
                      <a:pt x="459" y="901"/>
                      <a:pt x="506" y="901"/>
                    </a:cubicBezTo>
                    <a:cubicBezTo>
                      <a:pt x="562" y="901"/>
                      <a:pt x="609" y="880"/>
                      <a:pt x="643" y="840"/>
                    </a:cubicBezTo>
                    <a:cubicBezTo>
                      <a:pt x="679" y="797"/>
                      <a:pt x="702" y="735"/>
                      <a:pt x="702" y="653"/>
                    </a:cubicBezTo>
                    <a:cubicBezTo>
                      <a:pt x="702" y="572"/>
                      <a:pt x="679" y="484"/>
                      <a:pt x="645" y="400"/>
                    </a:cubicBezTo>
                    <a:cubicBezTo>
                      <a:pt x="581" y="254"/>
                      <a:pt x="475" y="118"/>
                      <a:pt x="352" y="47"/>
                    </a:cubicBezTo>
                    <a:cubicBezTo>
                      <a:pt x="296" y="15"/>
                      <a:pt x="243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7375625" y="2693031"/>
                <a:ext cx="15635" cy="24246"/>
              </a:xfrm>
              <a:custGeom>
                <a:rect b="b" l="l" r="r" t="t"/>
                <a:pathLst>
                  <a:path extrusionOk="0" h="566" w="365">
                    <a:moveTo>
                      <a:pt x="2" y="1"/>
                    </a:moveTo>
                    <a:lnTo>
                      <a:pt x="2" y="1"/>
                    </a:lnTo>
                    <a:cubicBezTo>
                      <a:pt x="39" y="87"/>
                      <a:pt x="59" y="172"/>
                      <a:pt x="59" y="254"/>
                    </a:cubicBezTo>
                    <a:cubicBezTo>
                      <a:pt x="59" y="337"/>
                      <a:pt x="36" y="399"/>
                      <a:pt x="0" y="441"/>
                    </a:cubicBezTo>
                    <a:lnTo>
                      <a:pt x="171" y="539"/>
                    </a:lnTo>
                    <a:cubicBezTo>
                      <a:pt x="202" y="557"/>
                      <a:pt x="232" y="566"/>
                      <a:pt x="259" y="566"/>
                    </a:cubicBezTo>
                    <a:cubicBezTo>
                      <a:pt x="277" y="566"/>
                      <a:pt x="293" y="561"/>
                      <a:pt x="307" y="553"/>
                    </a:cubicBezTo>
                    <a:cubicBezTo>
                      <a:pt x="343" y="533"/>
                      <a:pt x="364" y="490"/>
                      <a:pt x="364" y="430"/>
                    </a:cubicBezTo>
                    <a:cubicBezTo>
                      <a:pt x="364" y="309"/>
                      <a:pt x="278" y="160"/>
                      <a:pt x="173" y="99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7335403" y="2729571"/>
                <a:ext cx="55643" cy="47293"/>
              </a:xfrm>
              <a:custGeom>
                <a:rect b="b" l="l" r="r" t="t"/>
                <a:pathLst>
                  <a:path extrusionOk="0" h="1104" w="1299">
                    <a:moveTo>
                      <a:pt x="3" y="0"/>
                    </a:moveTo>
                    <a:lnTo>
                      <a:pt x="3" y="0"/>
                    </a:lnTo>
                    <a:cubicBezTo>
                      <a:pt x="38" y="84"/>
                      <a:pt x="59" y="172"/>
                      <a:pt x="59" y="252"/>
                    </a:cubicBezTo>
                    <a:cubicBezTo>
                      <a:pt x="59" y="334"/>
                      <a:pt x="37" y="397"/>
                      <a:pt x="1" y="440"/>
                    </a:cubicBezTo>
                    <a:lnTo>
                      <a:pt x="1107" y="1078"/>
                    </a:lnTo>
                    <a:cubicBezTo>
                      <a:pt x="1137" y="1095"/>
                      <a:pt x="1167" y="1104"/>
                      <a:pt x="1193" y="1104"/>
                    </a:cubicBezTo>
                    <a:cubicBezTo>
                      <a:pt x="1212" y="1104"/>
                      <a:pt x="1228" y="1099"/>
                      <a:pt x="1242" y="1091"/>
                    </a:cubicBezTo>
                    <a:cubicBezTo>
                      <a:pt x="1278" y="1073"/>
                      <a:pt x="1299" y="1029"/>
                      <a:pt x="1299" y="968"/>
                    </a:cubicBezTo>
                    <a:cubicBezTo>
                      <a:pt x="1299" y="848"/>
                      <a:pt x="1214" y="699"/>
                      <a:pt x="1108" y="639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7307860" y="2712307"/>
                <a:ext cx="30070" cy="38725"/>
              </a:xfrm>
              <a:custGeom>
                <a:rect b="b" l="l" r="r" t="t"/>
                <a:pathLst>
                  <a:path extrusionOk="0" h="904" w="702">
                    <a:moveTo>
                      <a:pt x="270" y="218"/>
                    </a:moveTo>
                    <a:cubicBezTo>
                      <a:pt x="295" y="218"/>
                      <a:pt x="322" y="226"/>
                      <a:pt x="351" y="243"/>
                    </a:cubicBezTo>
                    <a:cubicBezTo>
                      <a:pt x="454" y="301"/>
                      <a:pt x="534" y="443"/>
                      <a:pt x="534" y="557"/>
                    </a:cubicBezTo>
                    <a:cubicBezTo>
                      <a:pt x="533" y="639"/>
                      <a:pt x="492" y="687"/>
                      <a:pt x="432" y="687"/>
                    </a:cubicBezTo>
                    <a:cubicBezTo>
                      <a:pt x="407" y="687"/>
                      <a:pt x="380" y="679"/>
                      <a:pt x="350" y="662"/>
                    </a:cubicBezTo>
                    <a:cubicBezTo>
                      <a:pt x="250" y="604"/>
                      <a:pt x="169" y="464"/>
                      <a:pt x="170" y="346"/>
                    </a:cubicBezTo>
                    <a:cubicBezTo>
                      <a:pt x="170" y="265"/>
                      <a:pt x="211" y="218"/>
                      <a:pt x="270" y="218"/>
                    </a:cubicBezTo>
                    <a:close/>
                    <a:moveTo>
                      <a:pt x="193" y="1"/>
                    </a:moveTo>
                    <a:cubicBezTo>
                      <a:pt x="137" y="1"/>
                      <a:pt x="90" y="22"/>
                      <a:pt x="57" y="62"/>
                    </a:cubicBezTo>
                    <a:cubicBezTo>
                      <a:pt x="21" y="107"/>
                      <a:pt x="0" y="170"/>
                      <a:pt x="0" y="249"/>
                    </a:cubicBezTo>
                    <a:cubicBezTo>
                      <a:pt x="0" y="331"/>
                      <a:pt x="21" y="418"/>
                      <a:pt x="57" y="503"/>
                    </a:cubicBezTo>
                    <a:cubicBezTo>
                      <a:pt x="119" y="649"/>
                      <a:pt x="227" y="785"/>
                      <a:pt x="349" y="856"/>
                    </a:cubicBezTo>
                    <a:cubicBezTo>
                      <a:pt x="406" y="888"/>
                      <a:pt x="459" y="903"/>
                      <a:pt x="507" y="903"/>
                    </a:cubicBezTo>
                    <a:cubicBezTo>
                      <a:pt x="562" y="903"/>
                      <a:pt x="610" y="882"/>
                      <a:pt x="644" y="843"/>
                    </a:cubicBezTo>
                    <a:cubicBezTo>
                      <a:pt x="681" y="800"/>
                      <a:pt x="702" y="736"/>
                      <a:pt x="702" y="655"/>
                    </a:cubicBezTo>
                    <a:cubicBezTo>
                      <a:pt x="702" y="575"/>
                      <a:pt x="681" y="487"/>
                      <a:pt x="646" y="403"/>
                    </a:cubicBezTo>
                    <a:cubicBezTo>
                      <a:pt x="583" y="257"/>
                      <a:pt x="475" y="122"/>
                      <a:pt x="351" y="50"/>
                    </a:cubicBezTo>
                    <a:cubicBezTo>
                      <a:pt x="294" y="17"/>
                      <a:pt x="240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191606" y="2650150"/>
                <a:ext cx="118696" cy="83790"/>
              </a:xfrm>
              <a:custGeom>
                <a:rect b="b" l="l" r="r" t="t"/>
                <a:pathLst>
                  <a:path extrusionOk="0" h="1956" w="2771">
                    <a:moveTo>
                      <a:pt x="107" y="1"/>
                    </a:moveTo>
                    <a:cubicBezTo>
                      <a:pt x="88" y="1"/>
                      <a:pt x="71" y="5"/>
                      <a:pt x="57" y="14"/>
                    </a:cubicBezTo>
                    <a:cubicBezTo>
                      <a:pt x="22" y="31"/>
                      <a:pt x="0" y="76"/>
                      <a:pt x="0" y="135"/>
                    </a:cubicBezTo>
                    <a:cubicBezTo>
                      <a:pt x="0" y="257"/>
                      <a:pt x="86" y="405"/>
                      <a:pt x="191" y="465"/>
                    </a:cubicBezTo>
                    <a:lnTo>
                      <a:pt x="2771" y="1956"/>
                    </a:lnTo>
                    <a:cubicBezTo>
                      <a:pt x="2735" y="1870"/>
                      <a:pt x="2714" y="1783"/>
                      <a:pt x="2714" y="1702"/>
                    </a:cubicBezTo>
                    <a:cubicBezTo>
                      <a:pt x="2714" y="1622"/>
                      <a:pt x="2735" y="1558"/>
                      <a:pt x="2771" y="1514"/>
                    </a:cubicBezTo>
                    <a:lnTo>
                      <a:pt x="192" y="26"/>
                    </a:lnTo>
                    <a:cubicBezTo>
                      <a:pt x="162" y="9"/>
                      <a:pt x="132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7315099" y="2721646"/>
                <a:ext cx="15678" cy="20091"/>
              </a:xfrm>
              <a:custGeom>
                <a:rect b="b" l="l" r="r" t="t"/>
                <a:pathLst>
                  <a:path extrusionOk="0" h="469" w="366">
                    <a:moveTo>
                      <a:pt x="101" y="0"/>
                    </a:moveTo>
                    <a:cubicBezTo>
                      <a:pt x="42" y="0"/>
                      <a:pt x="1" y="47"/>
                      <a:pt x="1" y="128"/>
                    </a:cubicBezTo>
                    <a:cubicBezTo>
                      <a:pt x="1" y="245"/>
                      <a:pt x="81" y="386"/>
                      <a:pt x="181" y="444"/>
                    </a:cubicBezTo>
                    <a:cubicBezTo>
                      <a:pt x="211" y="461"/>
                      <a:pt x="239" y="469"/>
                      <a:pt x="264" y="469"/>
                    </a:cubicBezTo>
                    <a:cubicBezTo>
                      <a:pt x="324" y="469"/>
                      <a:pt x="365" y="421"/>
                      <a:pt x="365" y="339"/>
                    </a:cubicBezTo>
                    <a:cubicBezTo>
                      <a:pt x="365" y="225"/>
                      <a:pt x="284" y="83"/>
                      <a:pt x="182" y="25"/>
                    </a:cubicBezTo>
                    <a:cubicBezTo>
                      <a:pt x="153" y="8"/>
                      <a:pt x="126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154639" y="2466549"/>
                <a:ext cx="273758" cy="374742"/>
              </a:xfrm>
              <a:custGeom>
                <a:rect b="b" l="l" r="r" t="t"/>
                <a:pathLst>
                  <a:path extrusionOk="0" h="8748" w="6391">
                    <a:moveTo>
                      <a:pt x="979" y="1273"/>
                    </a:moveTo>
                    <a:cubicBezTo>
                      <a:pt x="1005" y="1273"/>
                      <a:pt x="1034" y="1282"/>
                      <a:pt x="1064" y="1300"/>
                    </a:cubicBezTo>
                    <a:lnTo>
                      <a:pt x="2748" y="2273"/>
                    </a:lnTo>
                    <a:cubicBezTo>
                      <a:pt x="2782" y="2232"/>
                      <a:pt x="2830" y="2211"/>
                      <a:pt x="2886" y="2211"/>
                    </a:cubicBezTo>
                    <a:cubicBezTo>
                      <a:pt x="2933" y="2211"/>
                      <a:pt x="2986" y="2226"/>
                      <a:pt x="3042" y="2259"/>
                    </a:cubicBezTo>
                    <a:cubicBezTo>
                      <a:pt x="3164" y="2330"/>
                      <a:pt x="3271" y="2464"/>
                      <a:pt x="3334" y="2611"/>
                    </a:cubicBezTo>
                    <a:lnTo>
                      <a:pt x="5336" y="3767"/>
                    </a:lnTo>
                    <a:cubicBezTo>
                      <a:pt x="5441" y="3826"/>
                      <a:pt x="5527" y="3975"/>
                      <a:pt x="5527" y="4097"/>
                    </a:cubicBezTo>
                    <a:cubicBezTo>
                      <a:pt x="5527" y="4156"/>
                      <a:pt x="5507" y="4201"/>
                      <a:pt x="5470" y="4219"/>
                    </a:cubicBezTo>
                    <a:cubicBezTo>
                      <a:pt x="5456" y="4228"/>
                      <a:pt x="5439" y="4233"/>
                      <a:pt x="5421" y="4233"/>
                    </a:cubicBezTo>
                    <a:cubicBezTo>
                      <a:pt x="5395" y="4233"/>
                      <a:pt x="5366" y="4224"/>
                      <a:pt x="5334" y="4207"/>
                    </a:cubicBezTo>
                    <a:lnTo>
                      <a:pt x="3333" y="3051"/>
                    </a:lnTo>
                    <a:cubicBezTo>
                      <a:pt x="3299" y="3092"/>
                      <a:pt x="3252" y="3113"/>
                      <a:pt x="3197" y="3113"/>
                    </a:cubicBezTo>
                    <a:cubicBezTo>
                      <a:pt x="3149" y="3113"/>
                      <a:pt x="3095" y="3098"/>
                      <a:pt x="3039" y="3065"/>
                    </a:cubicBezTo>
                    <a:cubicBezTo>
                      <a:pt x="2918" y="2993"/>
                      <a:pt x="2810" y="2860"/>
                      <a:pt x="2747" y="2713"/>
                    </a:cubicBezTo>
                    <a:lnTo>
                      <a:pt x="1063" y="1741"/>
                    </a:lnTo>
                    <a:cubicBezTo>
                      <a:pt x="956" y="1680"/>
                      <a:pt x="872" y="1531"/>
                      <a:pt x="872" y="1410"/>
                    </a:cubicBezTo>
                    <a:cubicBezTo>
                      <a:pt x="872" y="1350"/>
                      <a:pt x="893" y="1307"/>
                      <a:pt x="928" y="1287"/>
                    </a:cubicBezTo>
                    <a:cubicBezTo>
                      <a:pt x="943" y="1278"/>
                      <a:pt x="960" y="1273"/>
                      <a:pt x="979" y="1273"/>
                    </a:cubicBezTo>
                    <a:close/>
                    <a:moveTo>
                      <a:pt x="975" y="2893"/>
                    </a:moveTo>
                    <a:cubicBezTo>
                      <a:pt x="1001" y="2893"/>
                      <a:pt x="1030" y="2902"/>
                      <a:pt x="1061" y="2920"/>
                    </a:cubicBezTo>
                    <a:lnTo>
                      <a:pt x="4574" y="4949"/>
                    </a:lnTo>
                    <a:cubicBezTo>
                      <a:pt x="4608" y="4909"/>
                      <a:pt x="4654" y="4888"/>
                      <a:pt x="4710" y="4888"/>
                    </a:cubicBezTo>
                    <a:cubicBezTo>
                      <a:pt x="4757" y="4888"/>
                      <a:pt x="4811" y="4903"/>
                      <a:pt x="4868" y="4936"/>
                    </a:cubicBezTo>
                    <a:cubicBezTo>
                      <a:pt x="4991" y="5008"/>
                      <a:pt x="5099" y="5142"/>
                      <a:pt x="5161" y="5288"/>
                    </a:cubicBezTo>
                    <a:lnTo>
                      <a:pt x="5332" y="5386"/>
                    </a:lnTo>
                    <a:cubicBezTo>
                      <a:pt x="5437" y="5447"/>
                      <a:pt x="5523" y="5596"/>
                      <a:pt x="5523" y="5717"/>
                    </a:cubicBezTo>
                    <a:cubicBezTo>
                      <a:pt x="5523" y="5777"/>
                      <a:pt x="5502" y="5820"/>
                      <a:pt x="5466" y="5840"/>
                    </a:cubicBezTo>
                    <a:cubicBezTo>
                      <a:pt x="5452" y="5849"/>
                      <a:pt x="5435" y="5853"/>
                      <a:pt x="5416" y="5853"/>
                    </a:cubicBezTo>
                    <a:cubicBezTo>
                      <a:pt x="5391" y="5853"/>
                      <a:pt x="5362" y="5844"/>
                      <a:pt x="5331" y="5826"/>
                    </a:cubicBezTo>
                    <a:lnTo>
                      <a:pt x="5160" y="5728"/>
                    </a:lnTo>
                    <a:cubicBezTo>
                      <a:pt x="5126" y="5769"/>
                      <a:pt x="5078" y="5790"/>
                      <a:pt x="5023" y="5790"/>
                    </a:cubicBezTo>
                    <a:cubicBezTo>
                      <a:pt x="4975" y="5790"/>
                      <a:pt x="4922" y="5774"/>
                      <a:pt x="4866" y="5741"/>
                    </a:cubicBezTo>
                    <a:cubicBezTo>
                      <a:pt x="4743" y="5670"/>
                      <a:pt x="4635" y="5536"/>
                      <a:pt x="4573" y="5390"/>
                    </a:cubicBezTo>
                    <a:lnTo>
                      <a:pt x="1060" y="3360"/>
                    </a:lnTo>
                    <a:cubicBezTo>
                      <a:pt x="954" y="3299"/>
                      <a:pt x="868" y="3151"/>
                      <a:pt x="868" y="3030"/>
                    </a:cubicBezTo>
                    <a:cubicBezTo>
                      <a:pt x="868" y="2970"/>
                      <a:pt x="890" y="2926"/>
                      <a:pt x="925" y="2907"/>
                    </a:cubicBezTo>
                    <a:cubicBezTo>
                      <a:pt x="940" y="2898"/>
                      <a:pt x="957" y="2893"/>
                      <a:pt x="975" y="2893"/>
                    </a:cubicBezTo>
                    <a:close/>
                    <a:moveTo>
                      <a:pt x="972" y="4286"/>
                    </a:moveTo>
                    <a:cubicBezTo>
                      <a:pt x="997" y="4286"/>
                      <a:pt x="1025" y="4294"/>
                      <a:pt x="1055" y="4312"/>
                    </a:cubicBezTo>
                    <a:lnTo>
                      <a:pt x="3634" y="5800"/>
                    </a:lnTo>
                    <a:cubicBezTo>
                      <a:pt x="3668" y="5761"/>
                      <a:pt x="3715" y="5740"/>
                      <a:pt x="3771" y="5740"/>
                    </a:cubicBezTo>
                    <a:cubicBezTo>
                      <a:pt x="3818" y="5740"/>
                      <a:pt x="3871" y="5755"/>
                      <a:pt x="3928" y="5788"/>
                    </a:cubicBezTo>
                    <a:cubicBezTo>
                      <a:pt x="4052" y="5859"/>
                      <a:pt x="4160" y="5994"/>
                      <a:pt x="4223" y="6140"/>
                    </a:cubicBezTo>
                    <a:lnTo>
                      <a:pt x="5328" y="6779"/>
                    </a:lnTo>
                    <a:cubicBezTo>
                      <a:pt x="5434" y="6839"/>
                      <a:pt x="5519" y="6987"/>
                      <a:pt x="5519" y="7108"/>
                    </a:cubicBezTo>
                    <a:cubicBezTo>
                      <a:pt x="5519" y="7169"/>
                      <a:pt x="5498" y="7213"/>
                      <a:pt x="5462" y="7231"/>
                    </a:cubicBezTo>
                    <a:cubicBezTo>
                      <a:pt x="5447" y="7240"/>
                      <a:pt x="5429" y="7244"/>
                      <a:pt x="5410" y="7244"/>
                    </a:cubicBezTo>
                    <a:cubicBezTo>
                      <a:pt x="5385" y="7244"/>
                      <a:pt x="5357" y="7236"/>
                      <a:pt x="5327" y="7219"/>
                    </a:cubicBezTo>
                    <a:lnTo>
                      <a:pt x="4221" y="6581"/>
                    </a:lnTo>
                    <a:cubicBezTo>
                      <a:pt x="4187" y="6620"/>
                      <a:pt x="4139" y="6642"/>
                      <a:pt x="4082" y="6642"/>
                    </a:cubicBezTo>
                    <a:cubicBezTo>
                      <a:pt x="4035" y="6642"/>
                      <a:pt x="3982" y="6626"/>
                      <a:pt x="3926" y="6594"/>
                    </a:cubicBezTo>
                    <a:cubicBezTo>
                      <a:pt x="3804" y="6523"/>
                      <a:pt x="3698" y="6387"/>
                      <a:pt x="3634" y="6242"/>
                    </a:cubicBezTo>
                    <a:lnTo>
                      <a:pt x="1054" y="4751"/>
                    </a:lnTo>
                    <a:cubicBezTo>
                      <a:pt x="949" y="4691"/>
                      <a:pt x="863" y="4543"/>
                      <a:pt x="863" y="4421"/>
                    </a:cubicBezTo>
                    <a:cubicBezTo>
                      <a:pt x="863" y="4362"/>
                      <a:pt x="885" y="4319"/>
                      <a:pt x="920" y="4300"/>
                    </a:cubicBezTo>
                    <a:cubicBezTo>
                      <a:pt x="935" y="4291"/>
                      <a:pt x="953" y="4286"/>
                      <a:pt x="972" y="4286"/>
                    </a:cubicBezTo>
                    <a:close/>
                    <a:moveTo>
                      <a:pt x="285" y="0"/>
                    </a:moveTo>
                    <a:cubicBezTo>
                      <a:pt x="125" y="0"/>
                      <a:pt x="16" y="127"/>
                      <a:pt x="15" y="346"/>
                    </a:cubicBezTo>
                    <a:lnTo>
                      <a:pt x="1" y="4720"/>
                    </a:lnTo>
                    <a:cubicBezTo>
                      <a:pt x="0" y="5030"/>
                      <a:pt x="217" y="5408"/>
                      <a:pt x="487" y="5563"/>
                    </a:cubicBezTo>
                    <a:lnTo>
                      <a:pt x="5886" y="8681"/>
                    </a:lnTo>
                    <a:cubicBezTo>
                      <a:pt x="5965" y="8726"/>
                      <a:pt x="6039" y="8747"/>
                      <a:pt x="6105" y="8747"/>
                    </a:cubicBezTo>
                    <a:cubicBezTo>
                      <a:pt x="6265" y="8747"/>
                      <a:pt x="6375" y="8621"/>
                      <a:pt x="6376" y="8401"/>
                    </a:cubicBezTo>
                    <a:lnTo>
                      <a:pt x="6388" y="4026"/>
                    </a:lnTo>
                    <a:cubicBezTo>
                      <a:pt x="6390" y="3717"/>
                      <a:pt x="6173" y="3340"/>
                      <a:pt x="5902" y="3184"/>
                    </a:cubicBezTo>
                    <a:lnTo>
                      <a:pt x="504" y="67"/>
                    </a:lnTo>
                    <a:cubicBezTo>
                      <a:pt x="425" y="22"/>
                      <a:pt x="351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7297451" y="2578397"/>
                <a:ext cx="94023" cy="69525"/>
              </a:xfrm>
              <a:custGeom>
                <a:rect b="b" l="l" r="r" t="t"/>
                <a:pathLst>
                  <a:path extrusionOk="0" h="1623" w="2195">
                    <a:moveTo>
                      <a:pt x="2" y="0"/>
                    </a:moveTo>
                    <a:lnTo>
                      <a:pt x="2" y="0"/>
                    </a:lnTo>
                    <a:cubicBezTo>
                      <a:pt x="38" y="84"/>
                      <a:pt x="59" y="172"/>
                      <a:pt x="59" y="253"/>
                    </a:cubicBezTo>
                    <a:cubicBezTo>
                      <a:pt x="59" y="336"/>
                      <a:pt x="36" y="397"/>
                      <a:pt x="0" y="440"/>
                    </a:cubicBezTo>
                    <a:lnTo>
                      <a:pt x="2002" y="1596"/>
                    </a:lnTo>
                    <a:cubicBezTo>
                      <a:pt x="2033" y="1613"/>
                      <a:pt x="2062" y="1622"/>
                      <a:pt x="2088" y="1622"/>
                    </a:cubicBezTo>
                    <a:cubicBezTo>
                      <a:pt x="2106" y="1622"/>
                      <a:pt x="2123" y="1618"/>
                      <a:pt x="2137" y="1608"/>
                    </a:cubicBezTo>
                    <a:cubicBezTo>
                      <a:pt x="2174" y="1590"/>
                      <a:pt x="2194" y="1545"/>
                      <a:pt x="2194" y="1486"/>
                    </a:cubicBezTo>
                    <a:cubicBezTo>
                      <a:pt x="2194" y="1364"/>
                      <a:pt x="2108" y="1215"/>
                      <a:pt x="2003" y="115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31"/>
          <p:cNvSpPr txBox="1"/>
          <p:nvPr>
            <p:ph idx="18" type="subTitle"/>
          </p:nvPr>
        </p:nvSpPr>
        <p:spPr>
          <a:xfrm>
            <a:off x="1546975" y="3870400"/>
            <a:ext cx="2560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Environment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2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2"/>
          <p:cNvSpPr txBox="1"/>
          <p:nvPr>
            <p:ph type="title"/>
          </p:nvPr>
        </p:nvSpPr>
        <p:spPr>
          <a:xfrm>
            <a:off x="715112" y="2135700"/>
            <a:ext cx="27723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8" name="Google Shape;1198;p32"/>
          <p:cNvSpPr txBox="1"/>
          <p:nvPr>
            <p:ph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199" name="Google Shape;1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1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/>
          <p:cNvSpPr txBox="1"/>
          <p:nvPr>
            <p:ph idx="1" type="subTitle"/>
          </p:nvPr>
        </p:nvSpPr>
        <p:spPr>
          <a:xfrm>
            <a:off x="715100" y="1153050"/>
            <a:ext cx="32280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Gold River Clinic</a:t>
            </a:r>
            <a:r>
              <a:rPr lang="en"/>
              <a:t> is a private hospital with hundreds of patients visiting regularly. The management of all the patients, their medical </a:t>
            </a:r>
            <a:r>
              <a:rPr lang="en"/>
              <a:t>prescriptions</a:t>
            </a:r>
            <a:r>
              <a:rPr lang="en"/>
              <a:t> and staff of doctors, admins, cashiers became a big problem. The company needs an effective management system to control customers flow.</a:t>
            </a:r>
            <a:endParaRPr/>
          </a:p>
        </p:txBody>
      </p:sp>
      <p:sp>
        <p:nvSpPr>
          <p:cNvPr id="1205" name="Google Shape;1205;p33"/>
          <p:cNvSpPr txBox="1"/>
          <p:nvPr>
            <p:ph type="title"/>
          </p:nvPr>
        </p:nvSpPr>
        <p:spPr>
          <a:xfrm>
            <a:off x="715100" y="311238"/>
            <a:ext cx="3228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company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6" name="Google Shape;1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74" y="729087"/>
            <a:ext cx="3838625" cy="3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4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4"/>
          <p:cNvSpPr txBox="1"/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13" name="Google Shape;1213;p34"/>
          <p:cNvSpPr txBox="1"/>
          <p:nvPr>
            <p:ph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214" name="Google Shape;1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1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5"/>
          <p:cNvSpPr txBox="1"/>
          <p:nvPr>
            <p:ph type="title"/>
          </p:nvPr>
        </p:nvSpPr>
        <p:spPr>
          <a:xfrm>
            <a:off x="720000" y="478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>
                <a:solidFill>
                  <a:schemeClr val="dk2"/>
                </a:solidFill>
              </a:rPr>
              <a:t>our project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0" name="Google Shape;1220;p35"/>
          <p:cNvSpPr txBox="1"/>
          <p:nvPr>
            <p:ph idx="1" type="body"/>
          </p:nvPr>
        </p:nvSpPr>
        <p:spPr>
          <a:xfrm>
            <a:off x="720000" y="1184200"/>
            <a:ext cx="36540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created a database management system to control hospital administration.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functions: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Store information about patients and assistance provided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Store data about hospital staff and doctors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 each patient its doctor, medication, service and bills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Collect appointments list with information about doctor, patient, time, room, service and price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Provide data about existing treatment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1" name="Google Shape;1221;p35"/>
          <p:cNvGrpSpPr/>
          <p:nvPr/>
        </p:nvGrpSpPr>
        <p:grpSpPr>
          <a:xfrm>
            <a:off x="5511292" y="709694"/>
            <a:ext cx="3347150" cy="3723925"/>
            <a:chOff x="6027825" y="138425"/>
            <a:chExt cx="1056050" cy="1174925"/>
          </a:xfrm>
        </p:grpSpPr>
        <p:sp>
          <p:nvSpPr>
            <p:cNvPr id="1222" name="Google Shape;1222;p35"/>
            <p:cNvSpPr/>
            <p:nvPr/>
          </p:nvSpPr>
          <p:spPr>
            <a:xfrm>
              <a:off x="6031600" y="706300"/>
              <a:ext cx="1048525" cy="607050"/>
            </a:xfrm>
            <a:custGeom>
              <a:rect b="b" l="l" r="r" t="t"/>
              <a:pathLst>
                <a:path extrusionOk="0" h="24282" w="41941">
                  <a:moveTo>
                    <a:pt x="20898" y="0"/>
                  </a:moveTo>
                  <a:cubicBezTo>
                    <a:pt x="15377" y="0"/>
                    <a:pt x="10085" y="1263"/>
                    <a:pt x="6173" y="3514"/>
                  </a:cubicBezTo>
                  <a:cubicBezTo>
                    <a:pt x="2236" y="5780"/>
                    <a:pt x="19" y="8861"/>
                    <a:pt x="10" y="12082"/>
                  </a:cubicBezTo>
                  <a:cubicBezTo>
                    <a:pt x="1" y="15301"/>
                    <a:pt x="2200" y="18395"/>
                    <a:pt x="6125" y="20683"/>
                  </a:cubicBezTo>
                  <a:cubicBezTo>
                    <a:pt x="10049" y="22971"/>
                    <a:pt x="15377" y="24265"/>
                    <a:pt x="20936" y="24281"/>
                  </a:cubicBezTo>
                  <a:cubicBezTo>
                    <a:pt x="20970" y="24281"/>
                    <a:pt x="21003" y="24281"/>
                    <a:pt x="21037" y="24281"/>
                  </a:cubicBezTo>
                  <a:cubicBezTo>
                    <a:pt x="26560" y="24281"/>
                    <a:pt x="31854" y="23019"/>
                    <a:pt x="35768" y="20767"/>
                  </a:cubicBezTo>
                  <a:cubicBezTo>
                    <a:pt x="39705" y="18501"/>
                    <a:pt x="41922" y="15420"/>
                    <a:pt x="41931" y="12200"/>
                  </a:cubicBezTo>
                  <a:cubicBezTo>
                    <a:pt x="41941" y="8980"/>
                    <a:pt x="39741" y="5886"/>
                    <a:pt x="35817" y="3598"/>
                  </a:cubicBezTo>
                  <a:cubicBezTo>
                    <a:pt x="31892" y="1310"/>
                    <a:pt x="26564" y="16"/>
                    <a:pt x="21005" y="1"/>
                  </a:cubicBezTo>
                  <a:cubicBezTo>
                    <a:pt x="20969" y="1"/>
                    <a:pt x="20933" y="0"/>
                    <a:pt x="20898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939325" y="435725"/>
              <a:ext cx="12700" cy="7200"/>
            </a:xfrm>
            <a:custGeom>
              <a:rect b="b" l="l" r="r" t="t"/>
              <a:pathLst>
                <a:path extrusionOk="0" h="288" w="508">
                  <a:moveTo>
                    <a:pt x="492" y="0"/>
                  </a:moveTo>
                  <a:lnTo>
                    <a:pt x="1" y="288"/>
                  </a:lnTo>
                  <a:lnTo>
                    <a:pt x="508" y="98"/>
                  </a:lnTo>
                  <a:cubicBezTo>
                    <a:pt x="502" y="65"/>
                    <a:pt x="498" y="33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7013450" y="516850"/>
              <a:ext cx="21250" cy="18225"/>
            </a:xfrm>
            <a:custGeom>
              <a:rect b="b" l="l" r="r" t="t"/>
              <a:pathLst>
                <a:path extrusionOk="0" h="729" w="850">
                  <a:moveTo>
                    <a:pt x="850" y="0"/>
                  </a:moveTo>
                  <a:lnTo>
                    <a:pt x="850" y="0"/>
                  </a:lnTo>
                  <a:cubicBezTo>
                    <a:pt x="721" y="56"/>
                    <a:pt x="579" y="85"/>
                    <a:pt x="424" y="85"/>
                  </a:cubicBezTo>
                  <a:cubicBezTo>
                    <a:pt x="325" y="85"/>
                    <a:pt x="221" y="73"/>
                    <a:pt x="112" y="48"/>
                  </a:cubicBezTo>
                  <a:lnTo>
                    <a:pt x="0" y="729"/>
                  </a:lnTo>
                  <a:lnTo>
                    <a:pt x="808" y="26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978475" y="423925"/>
              <a:ext cx="46050" cy="59500"/>
            </a:xfrm>
            <a:custGeom>
              <a:rect b="b" l="l" r="r" t="t"/>
              <a:pathLst>
                <a:path extrusionOk="0" h="2380" w="1842">
                  <a:moveTo>
                    <a:pt x="509" y="0"/>
                  </a:moveTo>
                  <a:cubicBezTo>
                    <a:pt x="404" y="0"/>
                    <a:pt x="311" y="28"/>
                    <a:pt x="234" y="83"/>
                  </a:cubicBezTo>
                  <a:lnTo>
                    <a:pt x="207" y="102"/>
                  </a:lnTo>
                  <a:cubicBezTo>
                    <a:pt x="188" y="116"/>
                    <a:pt x="172" y="131"/>
                    <a:pt x="156" y="150"/>
                  </a:cubicBezTo>
                  <a:cubicBezTo>
                    <a:pt x="151" y="155"/>
                    <a:pt x="147" y="160"/>
                    <a:pt x="144" y="165"/>
                  </a:cubicBezTo>
                  <a:cubicBezTo>
                    <a:pt x="131" y="178"/>
                    <a:pt x="121" y="192"/>
                    <a:pt x="111" y="207"/>
                  </a:cubicBezTo>
                  <a:cubicBezTo>
                    <a:pt x="106" y="214"/>
                    <a:pt x="103" y="222"/>
                    <a:pt x="97" y="230"/>
                  </a:cubicBezTo>
                  <a:lnTo>
                    <a:pt x="74" y="273"/>
                  </a:lnTo>
                  <a:cubicBezTo>
                    <a:pt x="68" y="281"/>
                    <a:pt x="64" y="292"/>
                    <a:pt x="61" y="301"/>
                  </a:cubicBezTo>
                  <a:cubicBezTo>
                    <a:pt x="54" y="316"/>
                    <a:pt x="48" y="332"/>
                    <a:pt x="43" y="347"/>
                  </a:cubicBezTo>
                  <a:cubicBezTo>
                    <a:pt x="38" y="359"/>
                    <a:pt x="36" y="369"/>
                    <a:pt x="32" y="379"/>
                  </a:cubicBezTo>
                  <a:cubicBezTo>
                    <a:pt x="28" y="397"/>
                    <a:pt x="23" y="413"/>
                    <a:pt x="20" y="431"/>
                  </a:cubicBezTo>
                  <a:cubicBezTo>
                    <a:pt x="17" y="443"/>
                    <a:pt x="15" y="454"/>
                    <a:pt x="12" y="465"/>
                  </a:cubicBezTo>
                  <a:cubicBezTo>
                    <a:pt x="7" y="486"/>
                    <a:pt x="5" y="506"/>
                    <a:pt x="2" y="527"/>
                  </a:cubicBezTo>
                  <a:cubicBezTo>
                    <a:pt x="1" y="537"/>
                    <a:pt x="0" y="547"/>
                    <a:pt x="5" y="558"/>
                  </a:cubicBezTo>
                  <a:cubicBezTo>
                    <a:pt x="1" y="590"/>
                    <a:pt x="0" y="622"/>
                    <a:pt x="0" y="657"/>
                  </a:cubicBezTo>
                  <a:cubicBezTo>
                    <a:pt x="0" y="691"/>
                    <a:pt x="1" y="725"/>
                    <a:pt x="4" y="760"/>
                  </a:cubicBezTo>
                  <a:cubicBezTo>
                    <a:pt x="4" y="771"/>
                    <a:pt x="5" y="781"/>
                    <a:pt x="6" y="793"/>
                  </a:cubicBezTo>
                  <a:cubicBezTo>
                    <a:pt x="7" y="815"/>
                    <a:pt x="12" y="837"/>
                    <a:pt x="15" y="859"/>
                  </a:cubicBezTo>
                  <a:cubicBezTo>
                    <a:pt x="18" y="884"/>
                    <a:pt x="22" y="909"/>
                    <a:pt x="27" y="932"/>
                  </a:cubicBezTo>
                  <a:cubicBezTo>
                    <a:pt x="31" y="950"/>
                    <a:pt x="33" y="966"/>
                    <a:pt x="37" y="983"/>
                  </a:cubicBezTo>
                  <a:lnTo>
                    <a:pt x="49" y="1029"/>
                  </a:lnTo>
                  <a:cubicBezTo>
                    <a:pt x="56" y="1051"/>
                    <a:pt x="61" y="1074"/>
                    <a:pt x="67" y="1096"/>
                  </a:cubicBezTo>
                  <a:cubicBezTo>
                    <a:pt x="72" y="1107"/>
                    <a:pt x="75" y="1120"/>
                    <a:pt x="79" y="1133"/>
                  </a:cubicBezTo>
                  <a:cubicBezTo>
                    <a:pt x="87" y="1158"/>
                    <a:pt x="94" y="1182"/>
                    <a:pt x="104" y="1206"/>
                  </a:cubicBezTo>
                  <a:cubicBezTo>
                    <a:pt x="106" y="1216"/>
                    <a:pt x="110" y="1227"/>
                    <a:pt x="114" y="1237"/>
                  </a:cubicBezTo>
                  <a:cubicBezTo>
                    <a:pt x="126" y="1272"/>
                    <a:pt x="141" y="1306"/>
                    <a:pt x="155" y="1339"/>
                  </a:cubicBezTo>
                  <a:cubicBezTo>
                    <a:pt x="156" y="1344"/>
                    <a:pt x="159" y="1348"/>
                    <a:pt x="160" y="1351"/>
                  </a:cubicBezTo>
                  <a:cubicBezTo>
                    <a:pt x="174" y="1382"/>
                    <a:pt x="188" y="1412"/>
                    <a:pt x="203" y="1442"/>
                  </a:cubicBezTo>
                  <a:cubicBezTo>
                    <a:pt x="208" y="1451"/>
                    <a:pt x="212" y="1459"/>
                    <a:pt x="217" y="1469"/>
                  </a:cubicBezTo>
                  <a:cubicBezTo>
                    <a:pt x="232" y="1495"/>
                    <a:pt x="246" y="1524"/>
                    <a:pt x="263" y="1551"/>
                  </a:cubicBezTo>
                  <a:cubicBezTo>
                    <a:pt x="265" y="1556"/>
                    <a:pt x="269" y="1563"/>
                    <a:pt x="271" y="1568"/>
                  </a:cubicBezTo>
                  <a:cubicBezTo>
                    <a:pt x="290" y="1599"/>
                    <a:pt x="309" y="1632"/>
                    <a:pt x="330" y="1663"/>
                  </a:cubicBezTo>
                  <a:cubicBezTo>
                    <a:pt x="336" y="1671"/>
                    <a:pt x="341" y="1680"/>
                    <a:pt x="347" y="1690"/>
                  </a:cubicBezTo>
                  <a:lnTo>
                    <a:pt x="394" y="1756"/>
                  </a:lnTo>
                  <a:cubicBezTo>
                    <a:pt x="403" y="1767"/>
                    <a:pt x="410" y="1779"/>
                    <a:pt x="420" y="1790"/>
                  </a:cubicBezTo>
                  <a:cubicBezTo>
                    <a:pt x="433" y="1809"/>
                    <a:pt x="447" y="1825"/>
                    <a:pt x="461" y="1844"/>
                  </a:cubicBezTo>
                  <a:cubicBezTo>
                    <a:pt x="473" y="1859"/>
                    <a:pt x="486" y="1873"/>
                    <a:pt x="497" y="1887"/>
                  </a:cubicBezTo>
                  <a:cubicBezTo>
                    <a:pt x="509" y="1902"/>
                    <a:pt x="521" y="1914"/>
                    <a:pt x="532" y="1927"/>
                  </a:cubicBezTo>
                  <a:cubicBezTo>
                    <a:pt x="553" y="1950"/>
                    <a:pt x="574" y="1973"/>
                    <a:pt x="594" y="1994"/>
                  </a:cubicBezTo>
                  <a:lnTo>
                    <a:pt x="633" y="2032"/>
                  </a:lnTo>
                  <a:cubicBezTo>
                    <a:pt x="643" y="2042"/>
                    <a:pt x="653" y="2053"/>
                    <a:pt x="664" y="2062"/>
                  </a:cubicBezTo>
                  <a:lnTo>
                    <a:pt x="687" y="2081"/>
                  </a:lnTo>
                  <a:cubicBezTo>
                    <a:pt x="698" y="2090"/>
                    <a:pt x="706" y="2099"/>
                    <a:pt x="716" y="2107"/>
                  </a:cubicBezTo>
                  <a:cubicBezTo>
                    <a:pt x="727" y="2116"/>
                    <a:pt x="737" y="2124"/>
                    <a:pt x="747" y="2133"/>
                  </a:cubicBezTo>
                  <a:cubicBezTo>
                    <a:pt x="767" y="2149"/>
                    <a:pt x="787" y="2162"/>
                    <a:pt x="806" y="2177"/>
                  </a:cubicBezTo>
                  <a:cubicBezTo>
                    <a:pt x="815" y="2185"/>
                    <a:pt x="824" y="2191"/>
                    <a:pt x="833" y="2197"/>
                  </a:cubicBezTo>
                  <a:cubicBezTo>
                    <a:pt x="861" y="2217"/>
                    <a:pt x="891" y="2236"/>
                    <a:pt x="921" y="2253"/>
                  </a:cubicBezTo>
                  <a:cubicBezTo>
                    <a:pt x="949" y="2270"/>
                    <a:pt x="978" y="2284"/>
                    <a:pt x="1006" y="2296"/>
                  </a:cubicBezTo>
                  <a:cubicBezTo>
                    <a:pt x="1014" y="2301"/>
                    <a:pt x="1020" y="2305"/>
                    <a:pt x="1028" y="2307"/>
                  </a:cubicBezTo>
                  <a:cubicBezTo>
                    <a:pt x="1054" y="2319"/>
                    <a:pt x="1080" y="2329"/>
                    <a:pt x="1106" y="2338"/>
                  </a:cubicBezTo>
                  <a:cubicBezTo>
                    <a:pt x="1106" y="2338"/>
                    <a:pt x="1107" y="2340"/>
                    <a:pt x="1108" y="2340"/>
                  </a:cubicBezTo>
                  <a:cubicBezTo>
                    <a:pt x="1110" y="2341"/>
                    <a:pt x="1110" y="2341"/>
                    <a:pt x="1111" y="2341"/>
                  </a:cubicBezTo>
                  <a:cubicBezTo>
                    <a:pt x="1134" y="2348"/>
                    <a:pt x="1157" y="2355"/>
                    <a:pt x="1179" y="2360"/>
                  </a:cubicBezTo>
                  <a:lnTo>
                    <a:pt x="1180" y="2360"/>
                  </a:lnTo>
                  <a:cubicBezTo>
                    <a:pt x="1194" y="2363"/>
                    <a:pt x="1205" y="2366"/>
                    <a:pt x="1219" y="2368"/>
                  </a:cubicBezTo>
                  <a:cubicBezTo>
                    <a:pt x="1234" y="2372"/>
                    <a:pt x="1251" y="2374"/>
                    <a:pt x="1266" y="2375"/>
                  </a:cubicBezTo>
                  <a:lnTo>
                    <a:pt x="1267" y="2375"/>
                  </a:lnTo>
                  <a:cubicBezTo>
                    <a:pt x="1277" y="2377"/>
                    <a:pt x="1286" y="2377"/>
                    <a:pt x="1294" y="2378"/>
                  </a:cubicBezTo>
                  <a:cubicBezTo>
                    <a:pt x="1314" y="2379"/>
                    <a:pt x="1333" y="2379"/>
                    <a:pt x="1351" y="2379"/>
                  </a:cubicBezTo>
                  <a:lnTo>
                    <a:pt x="1366" y="2379"/>
                  </a:lnTo>
                  <a:cubicBezTo>
                    <a:pt x="1390" y="2378"/>
                    <a:pt x="1413" y="2375"/>
                    <a:pt x="1435" y="2372"/>
                  </a:cubicBezTo>
                  <a:lnTo>
                    <a:pt x="1437" y="2372"/>
                  </a:lnTo>
                  <a:cubicBezTo>
                    <a:pt x="1440" y="2372"/>
                    <a:pt x="1446" y="2370"/>
                    <a:pt x="1449" y="2369"/>
                  </a:cubicBezTo>
                  <a:cubicBezTo>
                    <a:pt x="1466" y="2366"/>
                    <a:pt x="1483" y="2360"/>
                    <a:pt x="1500" y="2355"/>
                  </a:cubicBezTo>
                  <a:cubicBezTo>
                    <a:pt x="1500" y="2355"/>
                    <a:pt x="1501" y="2353"/>
                    <a:pt x="1503" y="2353"/>
                  </a:cubicBezTo>
                  <a:cubicBezTo>
                    <a:pt x="1507" y="2351"/>
                    <a:pt x="1513" y="2349"/>
                    <a:pt x="1516" y="2348"/>
                  </a:cubicBezTo>
                  <a:cubicBezTo>
                    <a:pt x="1537" y="2341"/>
                    <a:pt x="1557" y="2332"/>
                    <a:pt x="1576" y="2321"/>
                  </a:cubicBezTo>
                  <a:cubicBezTo>
                    <a:pt x="1721" y="2239"/>
                    <a:pt x="1818" y="2074"/>
                    <a:pt x="1842" y="1844"/>
                  </a:cubicBezTo>
                  <a:cubicBezTo>
                    <a:pt x="1840" y="1842"/>
                    <a:pt x="1836" y="1841"/>
                    <a:pt x="1834" y="1840"/>
                  </a:cubicBezTo>
                  <a:cubicBezTo>
                    <a:pt x="1825" y="1835"/>
                    <a:pt x="1819" y="1833"/>
                    <a:pt x="1811" y="1829"/>
                  </a:cubicBezTo>
                  <a:cubicBezTo>
                    <a:pt x="1783" y="1816"/>
                    <a:pt x="1754" y="1802"/>
                    <a:pt x="1726" y="1785"/>
                  </a:cubicBezTo>
                  <a:cubicBezTo>
                    <a:pt x="1696" y="1768"/>
                    <a:pt x="1667" y="1749"/>
                    <a:pt x="1638" y="1730"/>
                  </a:cubicBezTo>
                  <a:cubicBezTo>
                    <a:pt x="1628" y="1723"/>
                    <a:pt x="1619" y="1716"/>
                    <a:pt x="1609" y="1709"/>
                  </a:cubicBezTo>
                  <a:cubicBezTo>
                    <a:pt x="1590" y="1695"/>
                    <a:pt x="1571" y="1680"/>
                    <a:pt x="1551" y="1665"/>
                  </a:cubicBezTo>
                  <a:cubicBezTo>
                    <a:pt x="1541" y="1658"/>
                    <a:pt x="1531" y="1648"/>
                    <a:pt x="1520" y="1639"/>
                  </a:cubicBezTo>
                  <a:cubicBezTo>
                    <a:pt x="1503" y="1625"/>
                    <a:pt x="1484" y="1609"/>
                    <a:pt x="1468" y="1594"/>
                  </a:cubicBezTo>
                  <a:cubicBezTo>
                    <a:pt x="1457" y="1583"/>
                    <a:pt x="1447" y="1575"/>
                    <a:pt x="1437" y="1565"/>
                  </a:cubicBezTo>
                  <a:cubicBezTo>
                    <a:pt x="1422" y="1551"/>
                    <a:pt x="1409" y="1537"/>
                    <a:pt x="1396" y="1524"/>
                  </a:cubicBezTo>
                  <a:cubicBezTo>
                    <a:pt x="1375" y="1503"/>
                    <a:pt x="1355" y="1480"/>
                    <a:pt x="1334" y="1458"/>
                  </a:cubicBezTo>
                  <a:cubicBezTo>
                    <a:pt x="1323" y="1446"/>
                    <a:pt x="1311" y="1432"/>
                    <a:pt x="1299" y="1418"/>
                  </a:cubicBezTo>
                  <a:cubicBezTo>
                    <a:pt x="1287" y="1405"/>
                    <a:pt x="1274" y="1389"/>
                    <a:pt x="1263" y="1375"/>
                  </a:cubicBezTo>
                  <a:cubicBezTo>
                    <a:pt x="1249" y="1358"/>
                    <a:pt x="1236" y="1339"/>
                    <a:pt x="1222" y="1322"/>
                  </a:cubicBezTo>
                  <a:cubicBezTo>
                    <a:pt x="1212" y="1309"/>
                    <a:pt x="1205" y="1298"/>
                    <a:pt x="1196" y="1287"/>
                  </a:cubicBezTo>
                  <a:cubicBezTo>
                    <a:pt x="1179" y="1265"/>
                    <a:pt x="1165" y="1242"/>
                    <a:pt x="1149" y="1221"/>
                  </a:cubicBezTo>
                  <a:cubicBezTo>
                    <a:pt x="1143" y="1211"/>
                    <a:pt x="1138" y="1203"/>
                    <a:pt x="1132" y="1194"/>
                  </a:cubicBezTo>
                  <a:cubicBezTo>
                    <a:pt x="1112" y="1163"/>
                    <a:pt x="1092" y="1132"/>
                    <a:pt x="1073" y="1100"/>
                  </a:cubicBezTo>
                  <a:cubicBezTo>
                    <a:pt x="1071" y="1092"/>
                    <a:pt x="1067" y="1087"/>
                    <a:pt x="1065" y="1082"/>
                  </a:cubicBezTo>
                  <a:cubicBezTo>
                    <a:pt x="1049" y="1055"/>
                    <a:pt x="1034" y="1028"/>
                    <a:pt x="1019" y="999"/>
                  </a:cubicBezTo>
                  <a:cubicBezTo>
                    <a:pt x="1014" y="991"/>
                    <a:pt x="1010" y="982"/>
                    <a:pt x="1005" y="973"/>
                  </a:cubicBezTo>
                  <a:cubicBezTo>
                    <a:pt x="989" y="943"/>
                    <a:pt x="975" y="912"/>
                    <a:pt x="962" y="883"/>
                  </a:cubicBezTo>
                  <a:cubicBezTo>
                    <a:pt x="961" y="879"/>
                    <a:pt x="958" y="874"/>
                    <a:pt x="957" y="870"/>
                  </a:cubicBezTo>
                  <a:cubicBezTo>
                    <a:pt x="942" y="837"/>
                    <a:pt x="928" y="802"/>
                    <a:pt x="916" y="769"/>
                  </a:cubicBezTo>
                  <a:cubicBezTo>
                    <a:pt x="912" y="760"/>
                    <a:pt x="910" y="749"/>
                    <a:pt x="906" y="739"/>
                  </a:cubicBezTo>
                  <a:cubicBezTo>
                    <a:pt x="896" y="713"/>
                    <a:pt x="889" y="688"/>
                    <a:pt x="881" y="664"/>
                  </a:cubicBezTo>
                  <a:cubicBezTo>
                    <a:pt x="878" y="652"/>
                    <a:pt x="873" y="640"/>
                    <a:pt x="869" y="626"/>
                  </a:cubicBezTo>
                  <a:cubicBezTo>
                    <a:pt x="863" y="605"/>
                    <a:pt x="857" y="583"/>
                    <a:pt x="852" y="560"/>
                  </a:cubicBezTo>
                  <a:cubicBezTo>
                    <a:pt x="848" y="544"/>
                    <a:pt x="844" y="528"/>
                    <a:pt x="839" y="513"/>
                  </a:cubicBezTo>
                  <a:cubicBezTo>
                    <a:pt x="836" y="496"/>
                    <a:pt x="832" y="480"/>
                    <a:pt x="829" y="462"/>
                  </a:cubicBezTo>
                  <a:cubicBezTo>
                    <a:pt x="824" y="438"/>
                    <a:pt x="821" y="413"/>
                    <a:pt x="817" y="389"/>
                  </a:cubicBezTo>
                  <a:cubicBezTo>
                    <a:pt x="814" y="366"/>
                    <a:pt x="811" y="343"/>
                    <a:pt x="808" y="322"/>
                  </a:cubicBezTo>
                  <a:cubicBezTo>
                    <a:pt x="808" y="311"/>
                    <a:pt x="807" y="300"/>
                    <a:pt x="806" y="289"/>
                  </a:cubicBezTo>
                  <a:cubicBezTo>
                    <a:pt x="803" y="255"/>
                    <a:pt x="802" y="221"/>
                    <a:pt x="802" y="187"/>
                  </a:cubicBezTo>
                  <a:cubicBezTo>
                    <a:pt x="802" y="146"/>
                    <a:pt x="805" y="106"/>
                    <a:pt x="808" y="68"/>
                  </a:cubicBezTo>
                  <a:cubicBezTo>
                    <a:pt x="702" y="22"/>
                    <a:pt x="601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951700" y="363875"/>
              <a:ext cx="35600" cy="27250"/>
            </a:xfrm>
            <a:custGeom>
              <a:rect b="b" l="l" r="r" t="t"/>
              <a:pathLst>
                <a:path extrusionOk="0" h="1090" w="1424">
                  <a:moveTo>
                    <a:pt x="808" y="0"/>
                  </a:moveTo>
                  <a:lnTo>
                    <a:pt x="1" y="470"/>
                  </a:lnTo>
                  <a:lnTo>
                    <a:pt x="617" y="1090"/>
                  </a:lnTo>
                  <a:lnTo>
                    <a:pt x="1424" y="61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967100" y="378825"/>
              <a:ext cx="21375" cy="12300"/>
            </a:xfrm>
            <a:custGeom>
              <a:rect b="b" l="l" r="r" t="t"/>
              <a:pathLst>
                <a:path extrusionOk="0" h="492" w="855">
                  <a:moveTo>
                    <a:pt x="854" y="1"/>
                  </a:moveTo>
                  <a:lnTo>
                    <a:pt x="854" y="1"/>
                  </a:lnTo>
                  <a:cubicBezTo>
                    <a:pt x="839" y="8"/>
                    <a:pt x="823" y="15"/>
                    <a:pt x="808" y="22"/>
                  </a:cubicBezTo>
                  <a:lnTo>
                    <a:pt x="1" y="492"/>
                  </a:lnTo>
                  <a:cubicBezTo>
                    <a:pt x="22" y="480"/>
                    <a:pt x="44" y="471"/>
                    <a:pt x="68" y="462"/>
                  </a:cubicBezTo>
                  <a:cubicBezTo>
                    <a:pt x="95" y="451"/>
                    <a:pt x="121" y="442"/>
                    <a:pt x="149" y="434"/>
                  </a:cubicBezTo>
                  <a:cubicBezTo>
                    <a:pt x="156" y="432"/>
                    <a:pt x="161" y="430"/>
                    <a:pt x="167" y="429"/>
                  </a:cubicBezTo>
                  <a:cubicBezTo>
                    <a:pt x="202" y="418"/>
                    <a:pt x="237" y="410"/>
                    <a:pt x="271" y="404"/>
                  </a:cubicBezTo>
                  <a:cubicBezTo>
                    <a:pt x="276" y="403"/>
                    <a:pt x="284" y="403"/>
                    <a:pt x="289" y="401"/>
                  </a:cubicBezTo>
                  <a:cubicBezTo>
                    <a:pt x="320" y="396"/>
                    <a:pt x="351" y="392"/>
                    <a:pt x="383" y="389"/>
                  </a:cubicBezTo>
                  <a:cubicBezTo>
                    <a:pt x="394" y="389"/>
                    <a:pt x="408" y="388"/>
                    <a:pt x="419" y="388"/>
                  </a:cubicBezTo>
                  <a:cubicBezTo>
                    <a:pt x="438" y="388"/>
                    <a:pt x="459" y="386"/>
                    <a:pt x="479" y="386"/>
                  </a:cubicBezTo>
                  <a:cubicBezTo>
                    <a:pt x="488" y="386"/>
                    <a:pt x="498" y="387"/>
                    <a:pt x="507" y="387"/>
                  </a:cubicBezTo>
                  <a:cubicBezTo>
                    <a:pt x="519" y="387"/>
                    <a:pt x="532" y="387"/>
                    <a:pt x="544" y="388"/>
                  </a:cubicBezTo>
                  <a:cubicBezTo>
                    <a:pt x="561" y="389"/>
                    <a:pt x="579" y="390"/>
                    <a:pt x="596" y="392"/>
                  </a:cubicBezTo>
                  <a:cubicBezTo>
                    <a:pt x="616" y="394"/>
                    <a:pt x="638" y="398"/>
                    <a:pt x="661" y="400"/>
                  </a:cubicBezTo>
                  <a:cubicBezTo>
                    <a:pt x="702" y="406"/>
                    <a:pt x="744" y="413"/>
                    <a:pt x="785" y="423"/>
                  </a:cubicBezTo>
                  <a:lnTo>
                    <a:pt x="8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7050900" y="483525"/>
              <a:ext cx="32850" cy="31125"/>
            </a:xfrm>
            <a:custGeom>
              <a:rect b="b" l="l" r="r" t="t"/>
              <a:pathLst>
                <a:path extrusionOk="0" h="1245" w="1314">
                  <a:moveTo>
                    <a:pt x="808" y="0"/>
                  </a:moveTo>
                  <a:lnTo>
                    <a:pt x="1" y="469"/>
                  </a:lnTo>
                  <a:lnTo>
                    <a:pt x="505" y="1245"/>
                  </a:lnTo>
                  <a:lnTo>
                    <a:pt x="1313" y="774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7051300" y="502875"/>
              <a:ext cx="32450" cy="28975"/>
            </a:xfrm>
            <a:custGeom>
              <a:rect b="b" l="l" r="r" t="t"/>
              <a:pathLst>
                <a:path extrusionOk="0" h="1159" w="1298">
                  <a:moveTo>
                    <a:pt x="1297" y="0"/>
                  </a:moveTo>
                  <a:lnTo>
                    <a:pt x="489" y="471"/>
                  </a:lnTo>
                  <a:lnTo>
                    <a:pt x="0" y="1159"/>
                  </a:lnTo>
                  <a:lnTo>
                    <a:pt x="807" y="689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7050950" y="421625"/>
              <a:ext cx="32925" cy="73775"/>
            </a:xfrm>
            <a:custGeom>
              <a:rect b="b" l="l" r="r" t="t"/>
              <a:pathLst>
                <a:path extrusionOk="0" h="2951" w="1317">
                  <a:moveTo>
                    <a:pt x="832" y="0"/>
                  </a:moveTo>
                  <a:lnTo>
                    <a:pt x="25" y="469"/>
                  </a:lnTo>
                  <a:lnTo>
                    <a:pt x="508" y="1720"/>
                  </a:lnTo>
                  <a:lnTo>
                    <a:pt x="1" y="1910"/>
                  </a:lnTo>
                  <a:cubicBezTo>
                    <a:pt x="21" y="2019"/>
                    <a:pt x="35" y="2128"/>
                    <a:pt x="42" y="2236"/>
                  </a:cubicBezTo>
                  <a:lnTo>
                    <a:pt x="47" y="2283"/>
                  </a:lnTo>
                  <a:cubicBezTo>
                    <a:pt x="49" y="2341"/>
                    <a:pt x="52" y="2399"/>
                    <a:pt x="52" y="2456"/>
                  </a:cubicBezTo>
                  <a:cubicBezTo>
                    <a:pt x="52" y="2545"/>
                    <a:pt x="47" y="2631"/>
                    <a:pt x="37" y="2713"/>
                  </a:cubicBezTo>
                  <a:cubicBezTo>
                    <a:pt x="28" y="2795"/>
                    <a:pt x="16" y="2872"/>
                    <a:pt x="0" y="2951"/>
                  </a:cubicBezTo>
                  <a:lnTo>
                    <a:pt x="807" y="2481"/>
                  </a:lnTo>
                  <a:cubicBezTo>
                    <a:pt x="841" y="2334"/>
                    <a:pt x="860" y="2169"/>
                    <a:pt x="860" y="1991"/>
                  </a:cubicBezTo>
                  <a:cubicBezTo>
                    <a:pt x="862" y="1933"/>
                    <a:pt x="859" y="1875"/>
                    <a:pt x="855" y="1817"/>
                  </a:cubicBezTo>
                  <a:cubicBezTo>
                    <a:pt x="854" y="1799"/>
                    <a:pt x="853" y="1784"/>
                    <a:pt x="852" y="1768"/>
                  </a:cubicBezTo>
                  <a:cubicBezTo>
                    <a:pt x="847" y="1720"/>
                    <a:pt x="842" y="1668"/>
                    <a:pt x="836" y="1617"/>
                  </a:cubicBezTo>
                  <a:cubicBezTo>
                    <a:pt x="834" y="1611"/>
                    <a:pt x="834" y="1603"/>
                    <a:pt x="833" y="1597"/>
                  </a:cubicBezTo>
                  <a:cubicBezTo>
                    <a:pt x="833" y="1595"/>
                    <a:pt x="832" y="1592"/>
                    <a:pt x="832" y="1590"/>
                  </a:cubicBezTo>
                  <a:cubicBezTo>
                    <a:pt x="829" y="1571"/>
                    <a:pt x="827" y="1554"/>
                    <a:pt x="824" y="1538"/>
                  </a:cubicBezTo>
                  <a:lnTo>
                    <a:pt x="1317" y="1251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7016625" y="394950"/>
              <a:ext cx="39725" cy="36100"/>
            </a:xfrm>
            <a:custGeom>
              <a:rect b="b" l="l" r="r" t="t"/>
              <a:pathLst>
                <a:path extrusionOk="0" h="1444" w="1589">
                  <a:moveTo>
                    <a:pt x="808" y="1"/>
                  </a:moveTo>
                  <a:lnTo>
                    <a:pt x="1" y="469"/>
                  </a:lnTo>
                  <a:cubicBezTo>
                    <a:pt x="35" y="499"/>
                    <a:pt x="66" y="530"/>
                    <a:pt x="98" y="562"/>
                  </a:cubicBezTo>
                  <a:cubicBezTo>
                    <a:pt x="118" y="582"/>
                    <a:pt x="138" y="603"/>
                    <a:pt x="159" y="624"/>
                  </a:cubicBezTo>
                  <a:cubicBezTo>
                    <a:pt x="174" y="641"/>
                    <a:pt x="191" y="658"/>
                    <a:pt x="206" y="674"/>
                  </a:cubicBezTo>
                  <a:cubicBezTo>
                    <a:pt x="226" y="696"/>
                    <a:pt x="247" y="719"/>
                    <a:pt x="265" y="741"/>
                  </a:cubicBezTo>
                  <a:cubicBezTo>
                    <a:pt x="280" y="757"/>
                    <a:pt x="295" y="773"/>
                    <a:pt x="310" y="789"/>
                  </a:cubicBezTo>
                  <a:cubicBezTo>
                    <a:pt x="358" y="845"/>
                    <a:pt x="405" y="903"/>
                    <a:pt x="451" y="963"/>
                  </a:cubicBezTo>
                  <a:cubicBezTo>
                    <a:pt x="459" y="973"/>
                    <a:pt x="469" y="984"/>
                    <a:pt x="476" y="995"/>
                  </a:cubicBezTo>
                  <a:cubicBezTo>
                    <a:pt x="515" y="1045"/>
                    <a:pt x="552" y="1096"/>
                    <a:pt x="589" y="1148"/>
                  </a:cubicBezTo>
                  <a:cubicBezTo>
                    <a:pt x="593" y="1155"/>
                    <a:pt x="598" y="1161"/>
                    <a:pt x="603" y="1168"/>
                  </a:cubicBezTo>
                  <a:cubicBezTo>
                    <a:pt x="639" y="1218"/>
                    <a:pt x="674" y="1272"/>
                    <a:pt x="707" y="1324"/>
                  </a:cubicBezTo>
                  <a:cubicBezTo>
                    <a:pt x="732" y="1363"/>
                    <a:pt x="757" y="1401"/>
                    <a:pt x="781" y="1443"/>
                  </a:cubicBezTo>
                  <a:lnTo>
                    <a:pt x="1589" y="974"/>
                  </a:lnTo>
                  <a:cubicBezTo>
                    <a:pt x="1568" y="939"/>
                    <a:pt x="1548" y="905"/>
                    <a:pt x="1525" y="871"/>
                  </a:cubicBezTo>
                  <a:cubicBezTo>
                    <a:pt x="1523" y="867"/>
                    <a:pt x="1519" y="861"/>
                    <a:pt x="1517" y="858"/>
                  </a:cubicBezTo>
                  <a:cubicBezTo>
                    <a:pt x="1483" y="805"/>
                    <a:pt x="1447" y="753"/>
                    <a:pt x="1411" y="701"/>
                  </a:cubicBezTo>
                  <a:cubicBezTo>
                    <a:pt x="1411" y="699"/>
                    <a:pt x="1410" y="698"/>
                    <a:pt x="1409" y="696"/>
                  </a:cubicBezTo>
                  <a:lnTo>
                    <a:pt x="1398" y="681"/>
                  </a:lnTo>
                  <a:cubicBezTo>
                    <a:pt x="1363" y="633"/>
                    <a:pt x="1328" y="586"/>
                    <a:pt x="1291" y="538"/>
                  </a:cubicBezTo>
                  <a:cubicBezTo>
                    <a:pt x="1286" y="530"/>
                    <a:pt x="1280" y="523"/>
                    <a:pt x="1275" y="514"/>
                  </a:cubicBezTo>
                  <a:cubicBezTo>
                    <a:pt x="1270" y="508"/>
                    <a:pt x="1265" y="503"/>
                    <a:pt x="1259" y="497"/>
                  </a:cubicBezTo>
                  <a:cubicBezTo>
                    <a:pt x="1213" y="437"/>
                    <a:pt x="1166" y="379"/>
                    <a:pt x="1117" y="323"/>
                  </a:cubicBezTo>
                  <a:cubicBezTo>
                    <a:pt x="1116" y="321"/>
                    <a:pt x="1114" y="319"/>
                    <a:pt x="1112" y="317"/>
                  </a:cubicBezTo>
                  <a:lnTo>
                    <a:pt x="1073" y="274"/>
                  </a:lnTo>
                  <a:cubicBezTo>
                    <a:pt x="1053" y="251"/>
                    <a:pt x="1033" y="229"/>
                    <a:pt x="1012" y="207"/>
                  </a:cubicBezTo>
                  <a:cubicBezTo>
                    <a:pt x="997" y="190"/>
                    <a:pt x="980" y="173"/>
                    <a:pt x="965" y="157"/>
                  </a:cubicBezTo>
                  <a:cubicBezTo>
                    <a:pt x="944" y="136"/>
                    <a:pt x="925" y="115"/>
                    <a:pt x="904" y="95"/>
                  </a:cubicBezTo>
                  <a:cubicBezTo>
                    <a:pt x="900" y="89"/>
                    <a:pt x="896" y="85"/>
                    <a:pt x="892" y="81"/>
                  </a:cubicBezTo>
                  <a:cubicBezTo>
                    <a:pt x="865" y="53"/>
                    <a:pt x="837" y="26"/>
                    <a:pt x="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7013900" y="374700"/>
              <a:ext cx="22875" cy="31925"/>
            </a:xfrm>
            <a:custGeom>
              <a:rect b="b" l="l" r="r" t="t"/>
              <a:pathLst>
                <a:path extrusionOk="0" h="1277" w="915">
                  <a:moveTo>
                    <a:pt x="806" y="0"/>
                  </a:moveTo>
                  <a:lnTo>
                    <a:pt x="0" y="470"/>
                  </a:lnTo>
                  <a:lnTo>
                    <a:pt x="108" y="1277"/>
                  </a:lnTo>
                  <a:lnTo>
                    <a:pt x="915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989500" y="360625"/>
              <a:ext cx="44575" cy="25825"/>
            </a:xfrm>
            <a:custGeom>
              <a:rect b="b" l="l" r="r" t="t"/>
              <a:pathLst>
                <a:path extrusionOk="0" h="1033" w="1783">
                  <a:moveTo>
                    <a:pt x="809" y="0"/>
                  </a:moveTo>
                  <a:lnTo>
                    <a:pt x="0" y="470"/>
                  </a:lnTo>
                  <a:lnTo>
                    <a:pt x="976" y="1033"/>
                  </a:lnTo>
                  <a:lnTo>
                    <a:pt x="1782" y="563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7036100" y="419175"/>
              <a:ext cx="35650" cy="14100"/>
            </a:xfrm>
            <a:custGeom>
              <a:rect b="b" l="l" r="r" t="t"/>
              <a:pathLst>
                <a:path extrusionOk="0" h="564" w="1426">
                  <a:moveTo>
                    <a:pt x="808" y="1"/>
                  </a:moveTo>
                  <a:lnTo>
                    <a:pt x="1" y="471"/>
                  </a:lnTo>
                  <a:lnTo>
                    <a:pt x="619" y="563"/>
                  </a:lnTo>
                  <a:lnTo>
                    <a:pt x="1426" y="94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6939325" y="372325"/>
              <a:ext cx="124325" cy="162750"/>
            </a:xfrm>
            <a:custGeom>
              <a:rect b="b" l="l" r="r" t="t"/>
              <a:pathLst>
                <a:path extrusionOk="0" h="6510" w="4973">
                  <a:moveTo>
                    <a:pt x="2076" y="2064"/>
                  </a:moveTo>
                  <a:cubicBezTo>
                    <a:pt x="2168" y="2064"/>
                    <a:pt x="2269" y="2086"/>
                    <a:pt x="2375" y="2132"/>
                  </a:cubicBezTo>
                  <a:cubicBezTo>
                    <a:pt x="2414" y="2149"/>
                    <a:pt x="2452" y="2167"/>
                    <a:pt x="2491" y="2189"/>
                  </a:cubicBezTo>
                  <a:cubicBezTo>
                    <a:pt x="3003" y="2485"/>
                    <a:pt x="3416" y="3201"/>
                    <a:pt x="3414" y="3790"/>
                  </a:cubicBezTo>
                  <a:cubicBezTo>
                    <a:pt x="3414" y="3831"/>
                    <a:pt x="3412" y="3870"/>
                    <a:pt x="3408" y="3909"/>
                  </a:cubicBezTo>
                  <a:cubicBezTo>
                    <a:pt x="3383" y="4140"/>
                    <a:pt x="3287" y="4304"/>
                    <a:pt x="3142" y="4386"/>
                  </a:cubicBezTo>
                  <a:cubicBezTo>
                    <a:pt x="3123" y="4397"/>
                    <a:pt x="3103" y="4406"/>
                    <a:pt x="3082" y="4414"/>
                  </a:cubicBezTo>
                  <a:cubicBezTo>
                    <a:pt x="3077" y="4416"/>
                    <a:pt x="3071" y="4417"/>
                    <a:pt x="3066" y="4420"/>
                  </a:cubicBezTo>
                  <a:cubicBezTo>
                    <a:pt x="3049" y="4426"/>
                    <a:pt x="3032" y="4431"/>
                    <a:pt x="3015" y="4435"/>
                  </a:cubicBezTo>
                  <a:lnTo>
                    <a:pt x="3000" y="4438"/>
                  </a:lnTo>
                  <a:cubicBezTo>
                    <a:pt x="2978" y="4442"/>
                    <a:pt x="2954" y="4445"/>
                    <a:pt x="2931" y="4446"/>
                  </a:cubicBezTo>
                  <a:lnTo>
                    <a:pt x="2915" y="4446"/>
                  </a:lnTo>
                  <a:cubicBezTo>
                    <a:pt x="2896" y="4446"/>
                    <a:pt x="2878" y="4446"/>
                    <a:pt x="2858" y="4445"/>
                  </a:cubicBezTo>
                  <a:cubicBezTo>
                    <a:pt x="2849" y="4443"/>
                    <a:pt x="2838" y="4443"/>
                    <a:pt x="2829" y="4442"/>
                  </a:cubicBezTo>
                  <a:cubicBezTo>
                    <a:pt x="2814" y="4441"/>
                    <a:pt x="2797" y="4438"/>
                    <a:pt x="2782" y="4435"/>
                  </a:cubicBezTo>
                  <a:lnTo>
                    <a:pt x="2742" y="4427"/>
                  </a:lnTo>
                  <a:cubicBezTo>
                    <a:pt x="2720" y="4421"/>
                    <a:pt x="2698" y="4415"/>
                    <a:pt x="2674" y="4407"/>
                  </a:cubicBezTo>
                  <a:cubicBezTo>
                    <a:pt x="2673" y="4407"/>
                    <a:pt x="2671" y="4406"/>
                    <a:pt x="2669" y="4406"/>
                  </a:cubicBezTo>
                  <a:cubicBezTo>
                    <a:pt x="2643" y="4397"/>
                    <a:pt x="2617" y="4386"/>
                    <a:pt x="2591" y="4375"/>
                  </a:cubicBezTo>
                  <a:cubicBezTo>
                    <a:pt x="2556" y="4359"/>
                    <a:pt x="2521" y="4342"/>
                    <a:pt x="2486" y="4321"/>
                  </a:cubicBezTo>
                  <a:cubicBezTo>
                    <a:pt x="2404" y="4275"/>
                    <a:pt x="2326" y="4215"/>
                    <a:pt x="2250" y="4149"/>
                  </a:cubicBezTo>
                  <a:lnTo>
                    <a:pt x="2228" y="4130"/>
                  </a:lnTo>
                  <a:cubicBezTo>
                    <a:pt x="2217" y="4121"/>
                    <a:pt x="2207" y="4110"/>
                    <a:pt x="2197" y="4100"/>
                  </a:cubicBezTo>
                  <a:lnTo>
                    <a:pt x="2157" y="4061"/>
                  </a:lnTo>
                  <a:cubicBezTo>
                    <a:pt x="2137" y="4040"/>
                    <a:pt x="2116" y="4018"/>
                    <a:pt x="2095" y="3996"/>
                  </a:cubicBezTo>
                  <a:cubicBezTo>
                    <a:pt x="2084" y="3982"/>
                    <a:pt x="2073" y="3970"/>
                    <a:pt x="2061" y="3955"/>
                  </a:cubicBezTo>
                  <a:cubicBezTo>
                    <a:pt x="2049" y="3941"/>
                    <a:pt x="2036" y="3925"/>
                    <a:pt x="2025" y="3911"/>
                  </a:cubicBezTo>
                  <a:cubicBezTo>
                    <a:pt x="2011" y="3893"/>
                    <a:pt x="1996" y="3877"/>
                    <a:pt x="1984" y="3858"/>
                  </a:cubicBezTo>
                  <a:cubicBezTo>
                    <a:pt x="1974" y="3847"/>
                    <a:pt x="1966" y="3835"/>
                    <a:pt x="1958" y="3823"/>
                  </a:cubicBezTo>
                  <a:lnTo>
                    <a:pt x="1910" y="3758"/>
                  </a:lnTo>
                  <a:cubicBezTo>
                    <a:pt x="1904" y="3749"/>
                    <a:pt x="1899" y="3739"/>
                    <a:pt x="1893" y="3730"/>
                  </a:cubicBezTo>
                  <a:cubicBezTo>
                    <a:pt x="1872" y="3699"/>
                    <a:pt x="1852" y="3667"/>
                    <a:pt x="1835" y="3636"/>
                  </a:cubicBezTo>
                  <a:cubicBezTo>
                    <a:pt x="1832" y="3631"/>
                    <a:pt x="1829" y="3625"/>
                    <a:pt x="1826" y="3619"/>
                  </a:cubicBezTo>
                  <a:cubicBezTo>
                    <a:pt x="1810" y="3593"/>
                    <a:pt x="1795" y="3564"/>
                    <a:pt x="1780" y="3537"/>
                  </a:cubicBezTo>
                  <a:cubicBezTo>
                    <a:pt x="1775" y="3527"/>
                    <a:pt x="1771" y="3518"/>
                    <a:pt x="1766" y="3508"/>
                  </a:cubicBezTo>
                  <a:cubicBezTo>
                    <a:pt x="1752" y="3479"/>
                    <a:pt x="1738" y="3449"/>
                    <a:pt x="1723" y="3418"/>
                  </a:cubicBezTo>
                  <a:cubicBezTo>
                    <a:pt x="1722" y="3414"/>
                    <a:pt x="1720" y="3410"/>
                    <a:pt x="1718" y="3407"/>
                  </a:cubicBezTo>
                  <a:cubicBezTo>
                    <a:pt x="1704" y="3372"/>
                    <a:pt x="1690" y="3339"/>
                    <a:pt x="1677" y="3304"/>
                  </a:cubicBezTo>
                  <a:lnTo>
                    <a:pt x="1665" y="3273"/>
                  </a:lnTo>
                  <a:cubicBezTo>
                    <a:pt x="1656" y="3248"/>
                    <a:pt x="1649" y="3224"/>
                    <a:pt x="1641" y="3200"/>
                  </a:cubicBezTo>
                  <a:lnTo>
                    <a:pt x="1629" y="3161"/>
                  </a:lnTo>
                  <a:cubicBezTo>
                    <a:pt x="1623" y="3139"/>
                    <a:pt x="1618" y="3117"/>
                    <a:pt x="1612" y="3094"/>
                  </a:cubicBezTo>
                  <a:lnTo>
                    <a:pt x="1599" y="3048"/>
                  </a:lnTo>
                  <a:cubicBezTo>
                    <a:pt x="1596" y="3031"/>
                    <a:pt x="1593" y="3015"/>
                    <a:pt x="1589" y="2998"/>
                  </a:cubicBezTo>
                  <a:cubicBezTo>
                    <a:pt x="1584" y="2974"/>
                    <a:pt x="1581" y="2949"/>
                    <a:pt x="1577" y="2924"/>
                  </a:cubicBezTo>
                  <a:cubicBezTo>
                    <a:pt x="1573" y="2902"/>
                    <a:pt x="1570" y="2881"/>
                    <a:pt x="1568" y="2859"/>
                  </a:cubicBezTo>
                  <a:cubicBezTo>
                    <a:pt x="1563" y="2810"/>
                    <a:pt x="1560" y="2766"/>
                    <a:pt x="1561" y="2721"/>
                  </a:cubicBezTo>
                  <a:cubicBezTo>
                    <a:pt x="1561" y="2686"/>
                    <a:pt x="1562" y="2654"/>
                    <a:pt x="1566" y="2622"/>
                  </a:cubicBezTo>
                  <a:lnTo>
                    <a:pt x="1570" y="2591"/>
                  </a:lnTo>
                  <a:cubicBezTo>
                    <a:pt x="1572" y="2570"/>
                    <a:pt x="1574" y="2550"/>
                    <a:pt x="1579" y="2529"/>
                  </a:cubicBezTo>
                  <a:cubicBezTo>
                    <a:pt x="1582" y="2518"/>
                    <a:pt x="1584" y="2507"/>
                    <a:pt x="1587" y="2495"/>
                  </a:cubicBezTo>
                  <a:cubicBezTo>
                    <a:pt x="1591" y="2477"/>
                    <a:pt x="1596" y="2461"/>
                    <a:pt x="1599" y="2443"/>
                  </a:cubicBezTo>
                  <a:cubicBezTo>
                    <a:pt x="1603" y="2433"/>
                    <a:pt x="1607" y="2423"/>
                    <a:pt x="1610" y="2411"/>
                  </a:cubicBezTo>
                  <a:cubicBezTo>
                    <a:pt x="1615" y="2396"/>
                    <a:pt x="1622" y="2380"/>
                    <a:pt x="1628" y="2365"/>
                  </a:cubicBezTo>
                  <a:cubicBezTo>
                    <a:pt x="1631" y="2356"/>
                    <a:pt x="1635" y="2345"/>
                    <a:pt x="1641" y="2337"/>
                  </a:cubicBezTo>
                  <a:lnTo>
                    <a:pt x="1664" y="2294"/>
                  </a:lnTo>
                  <a:cubicBezTo>
                    <a:pt x="1670" y="2286"/>
                    <a:pt x="1674" y="2278"/>
                    <a:pt x="1678" y="2271"/>
                  </a:cubicBezTo>
                  <a:cubicBezTo>
                    <a:pt x="1688" y="2256"/>
                    <a:pt x="1700" y="2242"/>
                    <a:pt x="1711" y="2229"/>
                  </a:cubicBezTo>
                  <a:cubicBezTo>
                    <a:pt x="1714" y="2224"/>
                    <a:pt x="1718" y="2219"/>
                    <a:pt x="1723" y="2214"/>
                  </a:cubicBezTo>
                  <a:cubicBezTo>
                    <a:pt x="1739" y="2195"/>
                    <a:pt x="1755" y="2180"/>
                    <a:pt x="1774" y="2166"/>
                  </a:cubicBezTo>
                  <a:lnTo>
                    <a:pt x="1801" y="2147"/>
                  </a:lnTo>
                  <a:cubicBezTo>
                    <a:pt x="1878" y="2092"/>
                    <a:pt x="1971" y="2064"/>
                    <a:pt x="2076" y="2064"/>
                  </a:cubicBezTo>
                  <a:close/>
                  <a:moveTo>
                    <a:pt x="2007" y="0"/>
                  </a:moveTo>
                  <a:lnTo>
                    <a:pt x="1965" y="260"/>
                  </a:lnTo>
                  <a:lnTo>
                    <a:pt x="1896" y="681"/>
                  </a:lnTo>
                  <a:cubicBezTo>
                    <a:pt x="1852" y="673"/>
                    <a:pt x="1811" y="665"/>
                    <a:pt x="1772" y="660"/>
                  </a:cubicBezTo>
                  <a:cubicBezTo>
                    <a:pt x="1749" y="658"/>
                    <a:pt x="1727" y="654"/>
                    <a:pt x="1707" y="652"/>
                  </a:cubicBezTo>
                  <a:cubicBezTo>
                    <a:pt x="1690" y="650"/>
                    <a:pt x="1672" y="649"/>
                    <a:pt x="1655" y="648"/>
                  </a:cubicBezTo>
                  <a:cubicBezTo>
                    <a:pt x="1643" y="647"/>
                    <a:pt x="1630" y="647"/>
                    <a:pt x="1618" y="647"/>
                  </a:cubicBezTo>
                  <a:cubicBezTo>
                    <a:pt x="1609" y="647"/>
                    <a:pt x="1599" y="646"/>
                    <a:pt x="1590" y="646"/>
                  </a:cubicBezTo>
                  <a:cubicBezTo>
                    <a:pt x="1570" y="646"/>
                    <a:pt x="1549" y="648"/>
                    <a:pt x="1530" y="648"/>
                  </a:cubicBezTo>
                  <a:cubicBezTo>
                    <a:pt x="1519" y="648"/>
                    <a:pt x="1505" y="649"/>
                    <a:pt x="1494" y="649"/>
                  </a:cubicBezTo>
                  <a:cubicBezTo>
                    <a:pt x="1462" y="652"/>
                    <a:pt x="1431" y="656"/>
                    <a:pt x="1400" y="661"/>
                  </a:cubicBezTo>
                  <a:cubicBezTo>
                    <a:pt x="1395" y="663"/>
                    <a:pt x="1387" y="663"/>
                    <a:pt x="1381" y="664"/>
                  </a:cubicBezTo>
                  <a:cubicBezTo>
                    <a:pt x="1346" y="670"/>
                    <a:pt x="1312" y="678"/>
                    <a:pt x="1277" y="689"/>
                  </a:cubicBezTo>
                  <a:cubicBezTo>
                    <a:pt x="1271" y="690"/>
                    <a:pt x="1265" y="692"/>
                    <a:pt x="1258" y="694"/>
                  </a:cubicBezTo>
                  <a:cubicBezTo>
                    <a:pt x="1231" y="702"/>
                    <a:pt x="1205" y="711"/>
                    <a:pt x="1178" y="722"/>
                  </a:cubicBezTo>
                  <a:cubicBezTo>
                    <a:pt x="1154" y="731"/>
                    <a:pt x="1132" y="740"/>
                    <a:pt x="1110" y="752"/>
                  </a:cubicBezTo>
                  <a:lnTo>
                    <a:pt x="494" y="133"/>
                  </a:lnTo>
                  <a:lnTo>
                    <a:pt x="5" y="821"/>
                  </a:lnTo>
                  <a:lnTo>
                    <a:pt x="509" y="1595"/>
                  </a:lnTo>
                  <a:cubicBezTo>
                    <a:pt x="476" y="1743"/>
                    <a:pt x="456" y="1906"/>
                    <a:pt x="456" y="2085"/>
                  </a:cubicBezTo>
                  <a:cubicBezTo>
                    <a:pt x="456" y="2232"/>
                    <a:pt x="468" y="2384"/>
                    <a:pt x="491" y="2536"/>
                  </a:cubicBezTo>
                  <a:cubicBezTo>
                    <a:pt x="497" y="2569"/>
                    <a:pt x="501" y="2601"/>
                    <a:pt x="507" y="2634"/>
                  </a:cubicBezTo>
                  <a:lnTo>
                    <a:pt x="1" y="2824"/>
                  </a:lnTo>
                  <a:lnTo>
                    <a:pt x="485" y="4074"/>
                  </a:lnTo>
                  <a:lnTo>
                    <a:pt x="1102" y="4167"/>
                  </a:lnTo>
                  <a:cubicBezTo>
                    <a:pt x="1322" y="4531"/>
                    <a:pt x="1588" y="4865"/>
                    <a:pt x="1883" y="5140"/>
                  </a:cubicBezTo>
                  <a:lnTo>
                    <a:pt x="1991" y="5947"/>
                  </a:lnTo>
                  <a:lnTo>
                    <a:pt x="2965" y="6510"/>
                  </a:lnTo>
                  <a:lnTo>
                    <a:pt x="3077" y="5829"/>
                  </a:lnTo>
                  <a:cubicBezTo>
                    <a:pt x="3186" y="5853"/>
                    <a:pt x="3290" y="5865"/>
                    <a:pt x="3390" y="5865"/>
                  </a:cubicBezTo>
                  <a:cubicBezTo>
                    <a:pt x="3544" y="5865"/>
                    <a:pt x="3686" y="5837"/>
                    <a:pt x="3815" y="5781"/>
                  </a:cubicBezTo>
                  <a:cubicBezTo>
                    <a:pt x="3830" y="5775"/>
                    <a:pt x="3846" y="5769"/>
                    <a:pt x="3861" y="5761"/>
                  </a:cubicBezTo>
                  <a:lnTo>
                    <a:pt x="4477" y="6380"/>
                  </a:lnTo>
                  <a:lnTo>
                    <a:pt x="4967" y="5691"/>
                  </a:lnTo>
                  <a:lnTo>
                    <a:pt x="4462" y="4917"/>
                  </a:lnTo>
                  <a:cubicBezTo>
                    <a:pt x="4479" y="4844"/>
                    <a:pt x="4492" y="4766"/>
                    <a:pt x="4501" y="4684"/>
                  </a:cubicBezTo>
                  <a:cubicBezTo>
                    <a:pt x="4510" y="4602"/>
                    <a:pt x="4516" y="4515"/>
                    <a:pt x="4516" y="4427"/>
                  </a:cubicBezTo>
                  <a:cubicBezTo>
                    <a:pt x="4516" y="4370"/>
                    <a:pt x="4513" y="4312"/>
                    <a:pt x="4510" y="4253"/>
                  </a:cubicBezTo>
                  <a:cubicBezTo>
                    <a:pt x="4508" y="4237"/>
                    <a:pt x="4507" y="4222"/>
                    <a:pt x="4506" y="4205"/>
                  </a:cubicBezTo>
                  <a:cubicBezTo>
                    <a:pt x="4498" y="4097"/>
                    <a:pt x="4485" y="3988"/>
                    <a:pt x="4465" y="3879"/>
                  </a:cubicBezTo>
                  <a:lnTo>
                    <a:pt x="4465" y="3878"/>
                  </a:lnTo>
                  <a:lnTo>
                    <a:pt x="4972" y="3688"/>
                  </a:lnTo>
                  <a:lnTo>
                    <a:pt x="4488" y="2437"/>
                  </a:lnTo>
                  <a:lnTo>
                    <a:pt x="3871" y="2344"/>
                  </a:lnTo>
                  <a:cubicBezTo>
                    <a:pt x="3847" y="2305"/>
                    <a:pt x="3823" y="2267"/>
                    <a:pt x="3798" y="2227"/>
                  </a:cubicBezTo>
                  <a:cubicBezTo>
                    <a:pt x="3764" y="2175"/>
                    <a:pt x="3730" y="2122"/>
                    <a:pt x="3694" y="2071"/>
                  </a:cubicBezTo>
                  <a:cubicBezTo>
                    <a:pt x="3689" y="2065"/>
                    <a:pt x="3684" y="2058"/>
                    <a:pt x="3679" y="2051"/>
                  </a:cubicBezTo>
                  <a:cubicBezTo>
                    <a:pt x="3642" y="1999"/>
                    <a:pt x="3604" y="1949"/>
                    <a:pt x="3566" y="1899"/>
                  </a:cubicBezTo>
                  <a:cubicBezTo>
                    <a:pt x="3558" y="1888"/>
                    <a:pt x="3549" y="1877"/>
                    <a:pt x="3541" y="1867"/>
                  </a:cubicBezTo>
                  <a:cubicBezTo>
                    <a:pt x="3495" y="1807"/>
                    <a:pt x="3448" y="1749"/>
                    <a:pt x="3400" y="1693"/>
                  </a:cubicBezTo>
                  <a:cubicBezTo>
                    <a:pt x="3385" y="1677"/>
                    <a:pt x="3370" y="1660"/>
                    <a:pt x="3355" y="1642"/>
                  </a:cubicBezTo>
                  <a:cubicBezTo>
                    <a:pt x="3335" y="1621"/>
                    <a:pt x="3315" y="1599"/>
                    <a:pt x="3296" y="1577"/>
                  </a:cubicBezTo>
                  <a:cubicBezTo>
                    <a:pt x="3280" y="1560"/>
                    <a:pt x="3263" y="1543"/>
                    <a:pt x="3247" y="1527"/>
                  </a:cubicBezTo>
                  <a:cubicBezTo>
                    <a:pt x="3226" y="1506"/>
                    <a:pt x="3206" y="1485"/>
                    <a:pt x="3186" y="1465"/>
                  </a:cubicBezTo>
                  <a:cubicBezTo>
                    <a:pt x="3154" y="1433"/>
                    <a:pt x="3123" y="1401"/>
                    <a:pt x="3090" y="1372"/>
                  </a:cubicBezTo>
                  <a:lnTo>
                    <a:pt x="2982" y="564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305325" y="193225"/>
              <a:ext cx="9300" cy="5275"/>
            </a:xfrm>
            <a:custGeom>
              <a:rect b="b" l="l" r="r" t="t"/>
              <a:pathLst>
                <a:path extrusionOk="0" h="211" w="372">
                  <a:moveTo>
                    <a:pt x="361" y="1"/>
                  </a:moveTo>
                  <a:lnTo>
                    <a:pt x="1" y="210"/>
                  </a:lnTo>
                  <a:lnTo>
                    <a:pt x="372" y="72"/>
                  </a:lnTo>
                  <a:cubicBezTo>
                    <a:pt x="367" y="47"/>
                    <a:pt x="364" y="24"/>
                    <a:pt x="361" y="1"/>
                  </a:cubicBezTo>
                  <a:close/>
                </a:path>
              </a:pathLst>
            </a:custGeom>
            <a:solidFill>
              <a:srgbClr val="B0C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359425" y="252400"/>
              <a:ext cx="15550" cy="13325"/>
            </a:xfrm>
            <a:custGeom>
              <a:rect b="b" l="l" r="r" t="t"/>
              <a:pathLst>
                <a:path extrusionOk="0" h="533" w="622">
                  <a:moveTo>
                    <a:pt x="621" y="0"/>
                  </a:moveTo>
                  <a:lnTo>
                    <a:pt x="621" y="0"/>
                  </a:lnTo>
                  <a:cubicBezTo>
                    <a:pt x="526" y="41"/>
                    <a:pt x="421" y="62"/>
                    <a:pt x="307" y="62"/>
                  </a:cubicBezTo>
                  <a:cubicBezTo>
                    <a:pt x="235" y="62"/>
                    <a:pt x="160" y="53"/>
                    <a:pt x="83" y="36"/>
                  </a:cubicBezTo>
                  <a:lnTo>
                    <a:pt x="1" y="532"/>
                  </a:lnTo>
                  <a:lnTo>
                    <a:pt x="590" y="19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333625" y="184600"/>
              <a:ext cx="33850" cy="43600"/>
            </a:xfrm>
            <a:custGeom>
              <a:rect b="b" l="l" r="r" t="t"/>
              <a:pathLst>
                <a:path extrusionOk="0" h="1744" w="1354">
                  <a:moveTo>
                    <a:pt x="381" y="1"/>
                  </a:moveTo>
                  <a:cubicBezTo>
                    <a:pt x="304" y="1"/>
                    <a:pt x="236" y="22"/>
                    <a:pt x="180" y="61"/>
                  </a:cubicBezTo>
                  <a:cubicBezTo>
                    <a:pt x="173" y="66"/>
                    <a:pt x="167" y="71"/>
                    <a:pt x="161" y="76"/>
                  </a:cubicBezTo>
                  <a:cubicBezTo>
                    <a:pt x="147" y="86"/>
                    <a:pt x="136" y="97"/>
                    <a:pt x="125" y="111"/>
                  </a:cubicBezTo>
                  <a:cubicBezTo>
                    <a:pt x="121" y="114"/>
                    <a:pt x="118" y="118"/>
                    <a:pt x="115" y="122"/>
                  </a:cubicBezTo>
                  <a:cubicBezTo>
                    <a:pt x="108" y="132"/>
                    <a:pt x="100" y="142"/>
                    <a:pt x="93" y="152"/>
                  </a:cubicBezTo>
                  <a:cubicBezTo>
                    <a:pt x="88" y="157"/>
                    <a:pt x="86" y="164"/>
                    <a:pt x="82" y="169"/>
                  </a:cubicBezTo>
                  <a:cubicBezTo>
                    <a:pt x="77" y="179"/>
                    <a:pt x="71" y="189"/>
                    <a:pt x="66" y="200"/>
                  </a:cubicBezTo>
                  <a:cubicBezTo>
                    <a:pt x="63" y="206"/>
                    <a:pt x="58" y="214"/>
                    <a:pt x="56" y="220"/>
                  </a:cubicBezTo>
                  <a:cubicBezTo>
                    <a:pt x="52" y="231"/>
                    <a:pt x="47" y="242"/>
                    <a:pt x="43" y="254"/>
                  </a:cubicBezTo>
                  <a:lnTo>
                    <a:pt x="36" y="277"/>
                  </a:lnTo>
                  <a:cubicBezTo>
                    <a:pt x="32" y="289"/>
                    <a:pt x="27" y="302"/>
                    <a:pt x="25" y="315"/>
                  </a:cubicBezTo>
                  <a:cubicBezTo>
                    <a:pt x="24" y="323"/>
                    <a:pt x="21" y="331"/>
                    <a:pt x="20" y="339"/>
                  </a:cubicBezTo>
                  <a:cubicBezTo>
                    <a:pt x="17" y="354"/>
                    <a:pt x="15" y="369"/>
                    <a:pt x="14" y="385"/>
                  </a:cubicBezTo>
                  <a:cubicBezTo>
                    <a:pt x="12" y="392"/>
                    <a:pt x="11" y="398"/>
                    <a:pt x="5" y="409"/>
                  </a:cubicBezTo>
                  <a:cubicBezTo>
                    <a:pt x="2" y="432"/>
                    <a:pt x="1" y="455"/>
                    <a:pt x="1" y="481"/>
                  </a:cubicBezTo>
                  <a:cubicBezTo>
                    <a:pt x="1" y="506"/>
                    <a:pt x="2" y="532"/>
                    <a:pt x="3" y="556"/>
                  </a:cubicBezTo>
                  <a:cubicBezTo>
                    <a:pt x="5" y="566"/>
                    <a:pt x="5" y="573"/>
                    <a:pt x="6" y="581"/>
                  </a:cubicBezTo>
                  <a:cubicBezTo>
                    <a:pt x="8" y="598"/>
                    <a:pt x="10" y="613"/>
                    <a:pt x="12" y="630"/>
                  </a:cubicBezTo>
                  <a:cubicBezTo>
                    <a:pt x="15" y="648"/>
                    <a:pt x="17" y="666"/>
                    <a:pt x="21" y="684"/>
                  </a:cubicBezTo>
                  <a:cubicBezTo>
                    <a:pt x="23" y="697"/>
                    <a:pt x="26" y="708"/>
                    <a:pt x="28" y="722"/>
                  </a:cubicBezTo>
                  <a:cubicBezTo>
                    <a:pt x="32" y="733"/>
                    <a:pt x="36" y="744"/>
                    <a:pt x="38" y="757"/>
                  </a:cubicBezTo>
                  <a:cubicBezTo>
                    <a:pt x="42" y="772"/>
                    <a:pt x="46" y="789"/>
                    <a:pt x="51" y="804"/>
                  </a:cubicBezTo>
                  <a:cubicBezTo>
                    <a:pt x="55" y="815"/>
                    <a:pt x="57" y="824"/>
                    <a:pt x="61" y="832"/>
                  </a:cubicBezTo>
                  <a:cubicBezTo>
                    <a:pt x="66" y="851"/>
                    <a:pt x="72" y="868"/>
                    <a:pt x="78" y="887"/>
                  </a:cubicBezTo>
                  <a:cubicBezTo>
                    <a:pt x="81" y="894"/>
                    <a:pt x="83" y="901"/>
                    <a:pt x="86" y="909"/>
                  </a:cubicBezTo>
                  <a:cubicBezTo>
                    <a:pt x="95" y="934"/>
                    <a:pt x="105" y="958"/>
                    <a:pt x="115" y="982"/>
                  </a:cubicBezTo>
                  <a:lnTo>
                    <a:pt x="119" y="990"/>
                  </a:lnTo>
                  <a:lnTo>
                    <a:pt x="150" y="1057"/>
                  </a:lnTo>
                  <a:cubicBezTo>
                    <a:pt x="155" y="1064"/>
                    <a:pt x="157" y="1070"/>
                    <a:pt x="161" y="1077"/>
                  </a:cubicBezTo>
                  <a:cubicBezTo>
                    <a:pt x="171" y="1098"/>
                    <a:pt x="181" y="1119"/>
                    <a:pt x="193" y="1137"/>
                  </a:cubicBezTo>
                  <a:cubicBezTo>
                    <a:pt x="196" y="1141"/>
                    <a:pt x="197" y="1145"/>
                    <a:pt x="199" y="1150"/>
                  </a:cubicBezTo>
                  <a:cubicBezTo>
                    <a:pt x="213" y="1173"/>
                    <a:pt x="228" y="1196"/>
                    <a:pt x="242" y="1219"/>
                  </a:cubicBezTo>
                  <a:cubicBezTo>
                    <a:pt x="245" y="1225"/>
                    <a:pt x="251" y="1232"/>
                    <a:pt x="255" y="1238"/>
                  </a:cubicBezTo>
                  <a:cubicBezTo>
                    <a:pt x="265" y="1254"/>
                    <a:pt x="276" y="1270"/>
                    <a:pt x="289" y="1286"/>
                  </a:cubicBezTo>
                  <a:cubicBezTo>
                    <a:pt x="295" y="1295"/>
                    <a:pt x="301" y="1302"/>
                    <a:pt x="307" y="1312"/>
                  </a:cubicBezTo>
                  <a:lnTo>
                    <a:pt x="339" y="1351"/>
                  </a:lnTo>
                  <a:cubicBezTo>
                    <a:pt x="347" y="1362"/>
                    <a:pt x="356" y="1373"/>
                    <a:pt x="364" y="1383"/>
                  </a:cubicBezTo>
                  <a:cubicBezTo>
                    <a:pt x="374" y="1393"/>
                    <a:pt x="382" y="1404"/>
                    <a:pt x="390" y="1413"/>
                  </a:cubicBezTo>
                  <a:cubicBezTo>
                    <a:pt x="406" y="1430"/>
                    <a:pt x="420" y="1445"/>
                    <a:pt x="436" y="1461"/>
                  </a:cubicBezTo>
                  <a:cubicBezTo>
                    <a:pt x="445" y="1470"/>
                    <a:pt x="454" y="1480"/>
                    <a:pt x="465" y="1488"/>
                  </a:cubicBezTo>
                  <a:cubicBezTo>
                    <a:pt x="472" y="1496"/>
                    <a:pt x="480" y="1503"/>
                    <a:pt x="487" y="1509"/>
                  </a:cubicBezTo>
                  <a:cubicBezTo>
                    <a:pt x="492" y="1514"/>
                    <a:pt x="499" y="1518"/>
                    <a:pt x="504" y="1524"/>
                  </a:cubicBezTo>
                  <a:cubicBezTo>
                    <a:pt x="512" y="1530"/>
                    <a:pt x="518" y="1537"/>
                    <a:pt x="527" y="1543"/>
                  </a:cubicBezTo>
                  <a:lnTo>
                    <a:pt x="549" y="1563"/>
                  </a:lnTo>
                  <a:cubicBezTo>
                    <a:pt x="564" y="1574"/>
                    <a:pt x="578" y="1585"/>
                    <a:pt x="592" y="1595"/>
                  </a:cubicBezTo>
                  <a:cubicBezTo>
                    <a:pt x="600" y="1599"/>
                    <a:pt x="606" y="1604"/>
                    <a:pt x="612" y="1609"/>
                  </a:cubicBezTo>
                  <a:cubicBezTo>
                    <a:pt x="635" y="1625"/>
                    <a:pt x="656" y="1637"/>
                    <a:pt x="677" y="1651"/>
                  </a:cubicBezTo>
                  <a:cubicBezTo>
                    <a:pt x="698" y="1662"/>
                    <a:pt x="719" y="1673"/>
                    <a:pt x="739" y="1683"/>
                  </a:cubicBezTo>
                  <a:lnTo>
                    <a:pt x="755" y="1690"/>
                  </a:lnTo>
                  <a:cubicBezTo>
                    <a:pt x="775" y="1699"/>
                    <a:pt x="793" y="1708"/>
                    <a:pt x="812" y="1714"/>
                  </a:cubicBezTo>
                  <a:cubicBezTo>
                    <a:pt x="813" y="1715"/>
                    <a:pt x="813" y="1715"/>
                    <a:pt x="814" y="1715"/>
                  </a:cubicBezTo>
                  <a:lnTo>
                    <a:pt x="816" y="1715"/>
                  </a:lnTo>
                  <a:cubicBezTo>
                    <a:pt x="832" y="1721"/>
                    <a:pt x="849" y="1725"/>
                    <a:pt x="866" y="1729"/>
                  </a:cubicBezTo>
                  <a:lnTo>
                    <a:pt x="868" y="1729"/>
                  </a:lnTo>
                  <a:cubicBezTo>
                    <a:pt x="876" y="1730"/>
                    <a:pt x="885" y="1733"/>
                    <a:pt x="894" y="1734"/>
                  </a:cubicBezTo>
                  <a:cubicBezTo>
                    <a:pt x="906" y="1735"/>
                    <a:pt x="917" y="1739"/>
                    <a:pt x="930" y="1740"/>
                  </a:cubicBezTo>
                  <a:lnTo>
                    <a:pt x="931" y="1740"/>
                  </a:lnTo>
                  <a:cubicBezTo>
                    <a:pt x="937" y="1741"/>
                    <a:pt x="943" y="1742"/>
                    <a:pt x="950" y="1742"/>
                  </a:cubicBezTo>
                  <a:cubicBezTo>
                    <a:pt x="964" y="1744"/>
                    <a:pt x="978" y="1744"/>
                    <a:pt x="992" y="1744"/>
                  </a:cubicBezTo>
                  <a:lnTo>
                    <a:pt x="1003" y="1744"/>
                  </a:lnTo>
                  <a:cubicBezTo>
                    <a:pt x="1020" y="1742"/>
                    <a:pt x="1036" y="1740"/>
                    <a:pt x="1052" y="1737"/>
                  </a:cubicBezTo>
                  <a:lnTo>
                    <a:pt x="1054" y="1737"/>
                  </a:lnTo>
                  <a:cubicBezTo>
                    <a:pt x="1057" y="1735"/>
                    <a:pt x="1060" y="1735"/>
                    <a:pt x="1064" y="1734"/>
                  </a:cubicBezTo>
                  <a:cubicBezTo>
                    <a:pt x="1076" y="1731"/>
                    <a:pt x="1090" y="1728"/>
                    <a:pt x="1101" y="1724"/>
                  </a:cubicBezTo>
                  <a:cubicBezTo>
                    <a:pt x="1102" y="1723"/>
                    <a:pt x="1102" y="1723"/>
                    <a:pt x="1103" y="1723"/>
                  </a:cubicBezTo>
                  <a:cubicBezTo>
                    <a:pt x="1107" y="1721"/>
                    <a:pt x="1110" y="1720"/>
                    <a:pt x="1114" y="1719"/>
                  </a:cubicBezTo>
                  <a:cubicBezTo>
                    <a:pt x="1129" y="1713"/>
                    <a:pt x="1144" y="1706"/>
                    <a:pt x="1158" y="1698"/>
                  </a:cubicBezTo>
                  <a:cubicBezTo>
                    <a:pt x="1263" y="1637"/>
                    <a:pt x="1335" y="1518"/>
                    <a:pt x="1353" y="1349"/>
                  </a:cubicBezTo>
                  <a:cubicBezTo>
                    <a:pt x="1350" y="1348"/>
                    <a:pt x="1349" y="1348"/>
                    <a:pt x="1346" y="1347"/>
                  </a:cubicBezTo>
                  <a:lnTo>
                    <a:pt x="1331" y="1339"/>
                  </a:lnTo>
                  <a:cubicBezTo>
                    <a:pt x="1310" y="1328"/>
                    <a:pt x="1289" y="1318"/>
                    <a:pt x="1269" y="1307"/>
                  </a:cubicBezTo>
                  <a:cubicBezTo>
                    <a:pt x="1247" y="1294"/>
                    <a:pt x="1225" y="1280"/>
                    <a:pt x="1205" y="1265"/>
                  </a:cubicBezTo>
                  <a:cubicBezTo>
                    <a:pt x="1196" y="1261"/>
                    <a:pt x="1190" y="1256"/>
                    <a:pt x="1184" y="1251"/>
                  </a:cubicBezTo>
                  <a:cubicBezTo>
                    <a:pt x="1169" y="1240"/>
                    <a:pt x="1155" y="1230"/>
                    <a:pt x="1141" y="1219"/>
                  </a:cubicBezTo>
                  <a:lnTo>
                    <a:pt x="1118" y="1199"/>
                  </a:lnTo>
                  <a:cubicBezTo>
                    <a:pt x="1105" y="1188"/>
                    <a:pt x="1092" y="1177"/>
                    <a:pt x="1079" y="1166"/>
                  </a:cubicBezTo>
                  <a:cubicBezTo>
                    <a:pt x="1071" y="1160"/>
                    <a:pt x="1064" y="1153"/>
                    <a:pt x="1056" y="1145"/>
                  </a:cubicBezTo>
                  <a:cubicBezTo>
                    <a:pt x="1047" y="1136"/>
                    <a:pt x="1037" y="1127"/>
                    <a:pt x="1028" y="1116"/>
                  </a:cubicBezTo>
                  <a:cubicBezTo>
                    <a:pt x="1012" y="1101"/>
                    <a:pt x="997" y="1085"/>
                    <a:pt x="982" y="1069"/>
                  </a:cubicBezTo>
                  <a:cubicBezTo>
                    <a:pt x="973" y="1059"/>
                    <a:pt x="966" y="1049"/>
                    <a:pt x="957" y="1039"/>
                  </a:cubicBezTo>
                  <a:cubicBezTo>
                    <a:pt x="947" y="1029"/>
                    <a:pt x="940" y="1017"/>
                    <a:pt x="931" y="1007"/>
                  </a:cubicBezTo>
                  <a:lnTo>
                    <a:pt x="900" y="969"/>
                  </a:lnTo>
                  <a:cubicBezTo>
                    <a:pt x="894" y="959"/>
                    <a:pt x="888" y="951"/>
                    <a:pt x="882" y="943"/>
                  </a:cubicBezTo>
                  <a:cubicBezTo>
                    <a:pt x="870" y="927"/>
                    <a:pt x="858" y="912"/>
                    <a:pt x="848" y="894"/>
                  </a:cubicBezTo>
                  <a:cubicBezTo>
                    <a:pt x="844" y="888"/>
                    <a:pt x="839" y="882"/>
                    <a:pt x="836" y="876"/>
                  </a:cubicBezTo>
                  <a:lnTo>
                    <a:pt x="792" y="805"/>
                  </a:lnTo>
                  <a:cubicBezTo>
                    <a:pt x="790" y="801"/>
                    <a:pt x="789" y="798"/>
                    <a:pt x="786" y="794"/>
                  </a:cubicBezTo>
                  <a:cubicBezTo>
                    <a:pt x="776" y="773"/>
                    <a:pt x="764" y="754"/>
                    <a:pt x="754" y="733"/>
                  </a:cubicBezTo>
                  <a:cubicBezTo>
                    <a:pt x="750" y="726"/>
                    <a:pt x="748" y="719"/>
                    <a:pt x="744" y="712"/>
                  </a:cubicBezTo>
                  <a:lnTo>
                    <a:pt x="713" y="646"/>
                  </a:lnTo>
                  <a:lnTo>
                    <a:pt x="708" y="639"/>
                  </a:lnTo>
                  <a:cubicBezTo>
                    <a:pt x="698" y="613"/>
                    <a:pt x="688" y="588"/>
                    <a:pt x="679" y="564"/>
                  </a:cubicBezTo>
                  <a:cubicBezTo>
                    <a:pt x="676" y="556"/>
                    <a:pt x="673" y="550"/>
                    <a:pt x="671" y="542"/>
                  </a:cubicBezTo>
                  <a:cubicBezTo>
                    <a:pt x="665" y="524"/>
                    <a:pt x="658" y="506"/>
                    <a:pt x="653" y="488"/>
                  </a:cubicBezTo>
                  <a:cubicBezTo>
                    <a:pt x="650" y="478"/>
                    <a:pt x="646" y="468"/>
                    <a:pt x="644" y="459"/>
                  </a:cubicBezTo>
                  <a:cubicBezTo>
                    <a:pt x="639" y="444"/>
                    <a:pt x="635" y="427"/>
                    <a:pt x="631" y="412"/>
                  </a:cubicBezTo>
                  <a:cubicBezTo>
                    <a:pt x="627" y="400"/>
                    <a:pt x="625" y="388"/>
                    <a:pt x="622" y="377"/>
                  </a:cubicBezTo>
                  <a:cubicBezTo>
                    <a:pt x="619" y="364"/>
                    <a:pt x="616" y="352"/>
                    <a:pt x="614" y="339"/>
                  </a:cubicBezTo>
                  <a:cubicBezTo>
                    <a:pt x="610" y="321"/>
                    <a:pt x="608" y="303"/>
                    <a:pt x="605" y="285"/>
                  </a:cubicBezTo>
                  <a:cubicBezTo>
                    <a:pt x="603" y="268"/>
                    <a:pt x="600" y="252"/>
                    <a:pt x="599" y="236"/>
                  </a:cubicBezTo>
                  <a:cubicBezTo>
                    <a:pt x="598" y="228"/>
                    <a:pt x="596" y="220"/>
                    <a:pt x="596" y="212"/>
                  </a:cubicBezTo>
                  <a:cubicBezTo>
                    <a:pt x="595" y="186"/>
                    <a:pt x="594" y="163"/>
                    <a:pt x="594" y="138"/>
                  </a:cubicBezTo>
                  <a:cubicBezTo>
                    <a:pt x="594" y="107"/>
                    <a:pt x="596" y="78"/>
                    <a:pt x="599" y="51"/>
                  </a:cubicBezTo>
                  <a:cubicBezTo>
                    <a:pt x="521" y="17"/>
                    <a:pt x="448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314350" y="140775"/>
              <a:ext cx="26000" cy="19900"/>
            </a:xfrm>
            <a:custGeom>
              <a:rect b="b" l="l" r="r" t="t"/>
              <a:pathLst>
                <a:path extrusionOk="0" h="796" w="1040">
                  <a:moveTo>
                    <a:pt x="590" y="1"/>
                  </a:moveTo>
                  <a:lnTo>
                    <a:pt x="1" y="343"/>
                  </a:lnTo>
                  <a:lnTo>
                    <a:pt x="450" y="795"/>
                  </a:lnTo>
                  <a:lnTo>
                    <a:pt x="1039" y="45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325625" y="151650"/>
              <a:ext cx="15625" cy="9000"/>
            </a:xfrm>
            <a:custGeom>
              <a:rect b="b" l="l" r="r" t="t"/>
              <a:pathLst>
                <a:path extrusionOk="0" h="360" w="625">
                  <a:moveTo>
                    <a:pt x="624" y="1"/>
                  </a:moveTo>
                  <a:lnTo>
                    <a:pt x="589" y="16"/>
                  </a:lnTo>
                  <a:lnTo>
                    <a:pt x="0" y="359"/>
                  </a:lnTo>
                  <a:cubicBezTo>
                    <a:pt x="16" y="351"/>
                    <a:pt x="32" y="345"/>
                    <a:pt x="50" y="339"/>
                  </a:cubicBezTo>
                  <a:cubicBezTo>
                    <a:pt x="68" y="330"/>
                    <a:pt x="88" y="324"/>
                    <a:pt x="109" y="317"/>
                  </a:cubicBezTo>
                  <a:cubicBezTo>
                    <a:pt x="113" y="316"/>
                    <a:pt x="118" y="315"/>
                    <a:pt x="122" y="314"/>
                  </a:cubicBezTo>
                  <a:cubicBezTo>
                    <a:pt x="146" y="306"/>
                    <a:pt x="172" y="300"/>
                    <a:pt x="198" y="295"/>
                  </a:cubicBezTo>
                  <a:cubicBezTo>
                    <a:pt x="202" y="295"/>
                    <a:pt x="207" y="295"/>
                    <a:pt x="211" y="294"/>
                  </a:cubicBezTo>
                  <a:cubicBezTo>
                    <a:pt x="233" y="290"/>
                    <a:pt x="256" y="288"/>
                    <a:pt x="279" y="287"/>
                  </a:cubicBezTo>
                  <a:cubicBezTo>
                    <a:pt x="287" y="285"/>
                    <a:pt x="296" y="285"/>
                    <a:pt x="305" y="285"/>
                  </a:cubicBezTo>
                  <a:lnTo>
                    <a:pt x="368" y="285"/>
                  </a:lnTo>
                  <a:cubicBezTo>
                    <a:pt x="377" y="285"/>
                    <a:pt x="387" y="287"/>
                    <a:pt x="396" y="287"/>
                  </a:cubicBezTo>
                  <a:cubicBezTo>
                    <a:pt x="408" y="287"/>
                    <a:pt x="420" y="288"/>
                    <a:pt x="433" y="289"/>
                  </a:cubicBezTo>
                  <a:cubicBezTo>
                    <a:pt x="449" y="290"/>
                    <a:pt x="465" y="291"/>
                    <a:pt x="481" y="294"/>
                  </a:cubicBezTo>
                  <a:cubicBezTo>
                    <a:pt x="511" y="298"/>
                    <a:pt x="542" y="303"/>
                    <a:pt x="574" y="309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386750" y="228100"/>
              <a:ext cx="23975" cy="22725"/>
            </a:xfrm>
            <a:custGeom>
              <a:rect b="b" l="l" r="r" t="t"/>
              <a:pathLst>
                <a:path extrusionOk="0" h="909" w="959">
                  <a:moveTo>
                    <a:pt x="589" y="1"/>
                  </a:moveTo>
                  <a:lnTo>
                    <a:pt x="0" y="342"/>
                  </a:lnTo>
                  <a:lnTo>
                    <a:pt x="369" y="908"/>
                  </a:lnTo>
                  <a:lnTo>
                    <a:pt x="958" y="56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6387000" y="242200"/>
              <a:ext cx="23725" cy="21150"/>
            </a:xfrm>
            <a:custGeom>
              <a:rect b="b" l="l" r="r" t="t"/>
              <a:pathLst>
                <a:path extrusionOk="0" h="846" w="949">
                  <a:moveTo>
                    <a:pt x="948" y="1"/>
                  </a:moveTo>
                  <a:lnTo>
                    <a:pt x="359" y="344"/>
                  </a:lnTo>
                  <a:lnTo>
                    <a:pt x="1" y="845"/>
                  </a:lnTo>
                  <a:lnTo>
                    <a:pt x="590" y="504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6386750" y="182900"/>
              <a:ext cx="24100" cy="53825"/>
            </a:xfrm>
            <a:custGeom>
              <a:rect b="b" l="l" r="r" t="t"/>
              <a:pathLst>
                <a:path extrusionOk="0" h="2153" w="964">
                  <a:moveTo>
                    <a:pt x="609" y="0"/>
                  </a:moveTo>
                  <a:lnTo>
                    <a:pt x="20" y="342"/>
                  </a:lnTo>
                  <a:lnTo>
                    <a:pt x="374" y="1255"/>
                  </a:lnTo>
                  <a:lnTo>
                    <a:pt x="3" y="1393"/>
                  </a:lnTo>
                  <a:cubicBezTo>
                    <a:pt x="17" y="1473"/>
                    <a:pt x="26" y="1553"/>
                    <a:pt x="33" y="1632"/>
                  </a:cubicBezTo>
                  <a:cubicBezTo>
                    <a:pt x="34" y="1643"/>
                    <a:pt x="34" y="1655"/>
                    <a:pt x="35" y="1667"/>
                  </a:cubicBezTo>
                  <a:cubicBezTo>
                    <a:pt x="38" y="1709"/>
                    <a:pt x="40" y="1752"/>
                    <a:pt x="40" y="1793"/>
                  </a:cubicBezTo>
                  <a:cubicBezTo>
                    <a:pt x="40" y="1858"/>
                    <a:pt x="35" y="1921"/>
                    <a:pt x="29" y="1980"/>
                  </a:cubicBezTo>
                  <a:cubicBezTo>
                    <a:pt x="23" y="2040"/>
                    <a:pt x="13" y="2097"/>
                    <a:pt x="0" y="2153"/>
                  </a:cubicBezTo>
                  <a:lnTo>
                    <a:pt x="589" y="1810"/>
                  </a:lnTo>
                  <a:cubicBezTo>
                    <a:pt x="614" y="1701"/>
                    <a:pt x="629" y="1582"/>
                    <a:pt x="629" y="1452"/>
                  </a:cubicBezTo>
                  <a:cubicBezTo>
                    <a:pt x="629" y="1411"/>
                    <a:pt x="628" y="1368"/>
                    <a:pt x="625" y="1326"/>
                  </a:cubicBezTo>
                  <a:cubicBezTo>
                    <a:pt x="623" y="1314"/>
                    <a:pt x="623" y="1302"/>
                    <a:pt x="622" y="1291"/>
                  </a:cubicBezTo>
                  <a:cubicBezTo>
                    <a:pt x="619" y="1254"/>
                    <a:pt x="617" y="1218"/>
                    <a:pt x="612" y="1179"/>
                  </a:cubicBezTo>
                  <a:cubicBezTo>
                    <a:pt x="612" y="1174"/>
                    <a:pt x="612" y="1169"/>
                    <a:pt x="610" y="1164"/>
                  </a:cubicBezTo>
                  <a:cubicBezTo>
                    <a:pt x="609" y="1163"/>
                    <a:pt x="609" y="1161"/>
                    <a:pt x="609" y="1159"/>
                  </a:cubicBezTo>
                  <a:cubicBezTo>
                    <a:pt x="608" y="1146"/>
                    <a:pt x="605" y="1135"/>
                    <a:pt x="604" y="1121"/>
                  </a:cubicBezTo>
                  <a:lnTo>
                    <a:pt x="963" y="912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361800" y="163400"/>
              <a:ext cx="28975" cy="26400"/>
            </a:xfrm>
            <a:custGeom>
              <a:rect b="b" l="l" r="r" t="t"/>
              <a:pathLst>
                <a:path extrusionOk="0" h="1056" w="1159">
                  <a:moveTo>
                    <a:pt x="589" y="1"/>
                  </a:moveTo>
                  <a:lnTo>
                    <a:pt x="0" y="344"/>
                  </a:lnTo>
                  <a:cubicBezTo>
                    <a:pt x="24" y="366"/>
                    <a:pt x="47" y="388"/>
                    <a:pt x="70" y="412"/>
                  </a:cubicBezTo>
                  <a:cubicBezTo>
                    <a:pt x="84" y="427"/>
                    <a:pt x="99" y="442"/>
                    <a:pt x="114" y="458"/>
                  </a:cubicBezTo>
                  <a:cubicBezTo>
                    <a:pt x="125" y="469"/>
                    <a:pt x="137" y="480"/>
                    <a:pt x="149" y="494"/>
                  </a:cubicBezTo>
                  <a:cubicBezTo>
                    <a:pt x="164" y="509"/>
                    <a:pt x="179" y="525"/>
                    <a:pt x="192" y="541"/>
                  </a:cubicBezTo>
                  <a:cubicBezTo>
                    <a:pt x="203" y="553"/>
                    <a:pt x="215" y="566"/>
                    <a:pt x="225" y="578"/>
                  </a:cubicBezTo>
                  <a:cubicBezTo>
                    <a:pt x="259" y="619"/>
                    <a:pt x="295" y="661"/>
                    <a:pt x="329" y="704"/>
                  </a:cubicBezTo>
                  <a:cubicBezTo>
                    <a:pt x="335" y="712"/>
                    <a:pt x="340" y="719"/>
                    <a:pt x="346" y="727"/>
                  </a:cubicBezTo>
                  <a:cubicBezTo>
                    <a:pt x="373" y="764"/>
                    <a:pt x="401" y="801"/>
                    <a:pt x="428" y="838"/>
                  </a:cubicBezTo>
                  <a:cubicBezTo>
                    <a:pt x="430" y="843"/>
                    <a:pt x="434" y="848"/>
                    <a:pt x="438" y="854"/>
                  </a:cubicBezTo>
                  <a:cubicBezTo>
                    <a:pt x="464" y="893"/>
                    <a:pt x="490" y="930"/>
                    <a:pt x="515" y="969"/>
                  </a:cubicBezTo>
                  <a:cubicBezTo>
                    <a:pt x="532" y="996"/>
                    <a:pt x="549" y="1024"/>
                    <a:pt x="569" y="1055"/>
                  </a:cubicBezTo>
                  <a:lnTo>
                    <a:pt x="1159" y="713"/>
                  </a:lnTo>
                  <a:cubicBezTo>
                    <a:pt x="1143" y="688"/>
                    <a:pt x="1128" y="662"/>
                    <a:pt x="1112" y="639"/>
                  </a:cubicBezTo>
                  <a:cubicBezTo>
                    <a:pt x="1110" y="635"/>
                    <a:pt x="1109" y="632"/>
                    <a:pt x="1106" y="629"/>
                  </a:cubicBezTo>
                  <a:cubicBezTo>
                    <a:pt x="1081" y="590"/>
                    <a:pt x="1055" y="552"/>
                    <a:pt x="1029" y="515"/>
                  </a:cubicBezTo>
                  <a:cubicBezTo>
                    <a:pt x="1028" y="512"/>
                    <a:pt x="1028" y="511"/>
                    <a:pt x="1027" y="510"/>
                  </a:cubicBezTo>
                  <a:cubicBezTo>
                    <a:pt x="1023" y="506"/>
                    <a:pt x="1021" y="502"/>
                    <a:pt x="1018" y="499"/>
                  </a:cubicBezTo>
                  <a:lnTo>
                    <a:pt x="940" y="394"/>
                  </a:lnTo>
                  <a:cubicBezTo>
                    <a:pt x="936" y="388"/>
                    <a:pt x="933" y="382"/>
                    <a:pt x="929" y="377"/>
                  </a:cubicBezTo>
                  <a:cubicBezTo>
                    <a:pt x="926" y="373"/>
                    <a:pt x="923" y="368"/>
                    <a:pt x="919" y="365"/>
                  </a:cubicBezTo>
                  <a:cubicBezTo>
                    <a:pt x="885" y="320"/>
                    <a:pt x="851" y="279"/>
                    <a:pt x="815" y="238"/>
                  </a:cubicBezTo>
                  <a:cubicBezTo>
                    <a:pt x="814" y="236"/>
                    <a:pt x="812" y="233"/>
                    <a:pt x="811" y="232"/>
                  </a:cubicBezTo>
                  <a:cubicBezTo>
                    <a:pt x="802" y="222"/>
                    <a:pt x="792" y="212"/>
                    <a:pt x="783" y="201"/>
                  </a:cubicBezTo>
                  <a:cubicBezTo>
                    <a:pt x="769" y="185"/>
                    <a:pt x="754" y="168"/>
                    <a:pt x="739" y="153"/>
                  </a:cubicBezTo>
                  <a:cubicBezTo>
                    <a:pt x="728" y="139"/>
                    <a:pt x="716" y="127"/>
                    <a:pt x="704" y="115"/>
                  </a:cubicBezTo>
                  <a:cubicBezTo>
                    <a:pt x="690" y="99"/>
                    <a:pt x="676" y="86"/>
                    <a:pt x="660" y="70"/>
                  </a:cubicBezTo>
                  <a:lnTo>
                    <a:pt x="651" y="61"/>
                  </a:lnTo>
                  <a:cubicBezTo>
                    <a:pt x="630" y="40"/>
                    <a:pt x="610" y="2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359725" y="148675"/>
              <a:ext cx="16700" cy="23350"/>
            </a:xfrm>
            <a:custGeom>
              <a:rect b="b" l="l" r="r" t="t"/>
              <a:pathLst>
                <a:path extrusionOk="0" h="934" w="668">
                  <a:moveTo>
                    <a:pt x="589" y="1"/>
                  </a:moveTo>
                  <a:lnTo>
                    <a:pt x="0" y="344"/>
                  </a:lnTo>
                  <a:lnTo>
                    <a:pt x="79" y="933"/>
                  </a:lnTo>
                  <a:lnTo>
                    <a:pt x="668" y="59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341975" y="138425"/>
              <a:ext cx="32500" cy="18850"/>
            </a:xfrm>
            <a:custGeom>
              <a:rect b="b" l="l" r="r" t="t"/>
              <a:pathLst>
                <a:path extrusionOk="0" h="754" w="1300">
                  <a:moveTo>
                    <a:pt x="589" y="1"/>
                  </a:moveTo>
                  <a:lnTo>
                    <a:pt x="0" y="343"/>
                  </a:lnTo>
                  <a:lnTo>
                    <a:pt x="710" y="754"/>
                  </a:lnTo>
                  <a:lnTo>
                    <a:pt x="1299" y="41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375975" y="181150"/>
              <a:ext cx="25975" cy="10300"/>
            </a:xfrm>
            <a:custGeom>
              <a:rect b="b" l="l" r="r" t="t"/>
              <a:pathLst>
                <a:path extrusionOk="0" h="412" w="1039">
                  <a:moveTo>
                    <a:pt x="589" y="1"/>
                  </a:moveTo>
                  <a:lnTo>
                    <a:pt x="0" y="343"/>
                  </a:lnTo>
                  <a:lnTo>
                    <a:pt x="450" y="411"/>
                  </a:lnTo>
                  <a:lnTo>
                    <a:pt x="1039" y="6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6305325" y="147050"/>
              <a:ext cx="90825" cy="118675"/>
            </a:xfrm>
            <a:custGeom>
              <a:rect b="b" l="l" r="r" t="t"/>
              <a:pathLst>
                <a:path extrusionOk="0" h="4747" w="3633">
                  <a:moveTo>
                    <a:pt x="1513" y="1504"/>
                  </a:moveTo>
                  <a:cubicBezTo>
                    <a:pt x="1580" y="1504"/>
                    <a:pt x="1653" y="1520"/>
                    <a:pt x="1731" y="1554"/>
                  </a:cubicBezTo>
                  <a:cubicBezTo>
                    <a:pt x="1758" y="1566"/>
                    <a:pt x="1786" y="1580"/>
                    <a:pt x="1815" y="1595"/>
                  </a:cubicBezTo>
                  <a:cubicBezTo>
                    <a:pt x="2188" y="1811"/>
                    <a:pt x="2491" y="2333"/>
                    <a:pt x="2489" y="2763"/>
                  </a:cubicBezTo>
                  <a:cubicBezTo>
                    <a:pt x="2489" y="2793"/>
                    <a:pt x="2486" y="2822"/>
                    <a:pt x="2484" y="2850"/>
                  </a:cubicBezTo>
                  <a:cubicBezTo>
                    <a:pt x="2466" y="3019"/>
                    <a:pt x="2394" y="3138"/>
                    <a:pt x="2289" y="3199"/>
                  </a:cubicBezTo>
                  <a:cubicBezTo>
                    <a:pt x="2275" y="3206"/>
                    <a:pt x="2260" y="3213"/>
                    <a:pt x="2245" y="3220"/>
                  </a:cubicBezTo>
                  <a:lnTo>
                    <a:pt x="2233" y="3223"/>
                  </a:lnTo>
                  <a:cubicBezTo>
                    <a:pt x="2222" y="3227"/>
                    <a:pt x="2208" y="3231"/>
                    <a:pt x="2196" y="3233"/>
                  </a:cubicBezTo>
                  <a:cubicBezTo>
                    <a:pt x="2192" y="3235"/>
                    <a:pt x="2188" y="3235"/>
                    <a:pt x="2185" y="3236"/>
                  </a:cubicBezTo>
                  <a:cubicBezTo>
                    <a:pt x="2169" y="3239"/>
                    <a:pt x="2152" y="3242"/>
                    <a:pt x="2135" y="3243"/>
                  </a:cubicBezTo>
                  <a:lnTo>
                    <a:pt x="2124" y="3243"/>
                  </a:lnTo>
                  <a:cubicBezTo>
                    <a:pt x="2110" y="3243"/>
                    <a:pt x="2097" y="3243"/>
                    <a:pt x="2082" y="3242"/>
                  </a:cubicBezTo>
                  <a:cubicBezTo>
                    <a:pt x="2076" y="3242"/>
                    <a:pt x="2068" y="3241"/>
                    <a:pt x="2062" y="3239"/>
                  </a:cubicBezTo>
                  <a:cubicBezTo>
                    <a:pt x="2050" y="3237"/>
                    <a:pt x="2038" y="3235"/>
                    <a:pt x="2026" y="3233"/>
                  </a:cubicBezTo>
                  <a:cubicBezTo>
                    <a:pt x="2017" y="3232"/>
                    <a:pt x="2009" y="3230"/>
                    <a:pt x="1999" y="3227"/>
                  </a:cubicBezTo>
                  <a:cubicBezTo>
                    <a:pt x="1981" y="3223"/>
                    <a:pt x="1964" y="3220"/>
                    <a:pt x="1948" y="3213"/>
                  </a:cubicBezTo>
                  <a:cubicBezTo>
                    <a:pt x="1947" y="3213"/>
                    <a:pt x="1945" y="3212"/>
                    <a:pt x="1944" y="3212"/>
                  </a:cubicBezTo>
                  <a:cubicBezTo>
                    <a:pt x="1926" y="3205"/>
                    <a:pt x="1907" y="3197"/>
                    <a:pt x="1887" y="3189"/>
                  </a:cubicBezTo>
                  <a:cubicBezTo>
                    <a:pt x="1861" y="3177"/>
                    <a:pt x="1835" y="3164"/>
                    <a:pt x="1809" y="3150"/>
                  </a:cubicBezTo>
                  <a:cubicBezTo>
                    <a:pt x="1751" y="3115"/>
                    <a:pt x="1692" y="3072"/>
                    <a:pt x="1638" y="3025"/>
                  </a:cubicBezTo>
                  <a:cubicBezTo>
                    <a:pt x="1633" y="3019"/>
                    <a:pt x="1627" y="3015"/>
                    <a:pt x="1621" y="3010"/>
                  </a:cubicBezTo>
                  <a:cubicBezTo>
                    <a:pt x="1613" y="3004"/>
                    <a:pt x="1606" y="2996"/>
                    <a:pt x="1598" y="2989"/>
                  </a:cubicBezTo>
                  <a:cubicBezTo>
                    <a:pt x="1587" y="2980"/>
                    <a:pt x="1578" y="2970"/>
                    <a:pt x="1570" y="2962"/>
                  </a:cubicBezTo>
                  <a:cubicBezTo>
                    <a:pt x="1554" y="2945"/>
                    <a:pt x="1540" y="2931"/>
                    <a:pt x="1524" y="2913"/>
                  </a:cubicBezTo>
                  <a:cubicBezTo>
                    <a:pt x="1515" y="2904"/>
                    <a:pt x="1508" y="2893"/>
                    <a:pt x="1498" y="2884"/>
                  </a:cubicBezTo>
                  <a:cubicBezTo>
                    <a:pt x="1489" y="2874"/>
                    <a:pt x="1480" y="2862"/>
                    <a:pt x="1473" y="2851"/>
                  </a:cubicBezTo>
                  <a:lnTo>
                    <a:pt x="1442" y="2813"/>
                  </a:lnTo>
                  <a:cubicBezTo>
                    <a:pt x="1435" y="2803"/>
                    <a:pt x="1428" y="2796"/>
                    <a:pt x="1422" y="2787"/>
                  </a:cubicBezTo>
                  <a:cubicBezTo>
                    <a:pt x="1411" y="2771"/>
                    <a:pt x="1399" y="2755"/>
                    <a:pt x="1389" y="2738"/>
                  </a:cubicBezTo>
                  <a:cubicBezTo>
                    <a:pt x="1385" y="2732"/>
                    <a:pt x="1380" y="2726"/>
                    <a:pt x="1375" y="2720"/>
                  </a:cubicBezTo>
                  <a:cubicBezTo>
                    <a:pt x="1361" y="2696"/>
                    <a:pt x="1348" y="2674"/>
                    <a:pt x="1333" y="2649"/>
                  </a:cubicBezTo>
                  <a:cubicBezTo>
                    <a:pt x="1330" y="2646"/>
                    <a:pt x="1329" y="2642"/>
                    <a:pt x="1327" y="2638"/>
                  </a:cubicBezTo>
                  <a:cubicBezTo>
                    <a:pt x="1314" y="2618"/>
                    <a:pt x="1304" y="2598"/>
                    <a:pt x="1294" y="2577"/>
                  </a:cubicBezTo>
                  <a:cubicBezTo>
                    <a:pt x="1291" y="2571"/>
                    <a:pt x="1288" y="2565"/>
                    <a:pt x="1283" y="2556"/>
                  </a:cubicBezTo>
                  <a:lnTo>
                    <a:pt x="1252" y="2490"/>
                  </a:lnTo>
                  <a:lnTo>
                    <a:pt x="1249" y="2483"/>
                  </a:lnTo>
                  <a:cubicBezTo>
                    <a:pt x="1239" y="2458"/>
                    <a:pt x="1229" y="2433"/>
                    <a:pt x="1219" y="2410"/>
                  </a:cubicBezTo>
                  <a:cubicBezTo>
                    <a:pt x="1216" y="2401"/>
                    <a:pt x="1214" y="2394"/>
                    <a:pt x="1211" y="2387"/>
                  </a:cubicBezTo>
                  <a:cubicBezTo>
                    <a:pt x="1205" y="2369"/>
                    <a:pt x="1199" y="2351"/>
                    <a:pt x="1194" y="2333"/>
                  </a:cubicBezTo>
                  <a:cubicBezTo>
                    <a:pt x="1190" y="2324"/>
                    <a:pt x="1188" y="2315"/>
                    <a:pt x="1184" y="2304"/>
                  </a:cubicBezTo>
                  <a:cubicBezTo>
                    <a:pt x="1179" y="2289"/>
                    <a:pt x="1175" y="2272"/>
                    <a:pt x="1172" y="2257"/>
                  </a:cubicBezTo>
                  <a:cubicBezTo>
                    <a:pt x="1169" y="2245"/>
                    <a:pt x="1165" y="2234"/>
                    <a:pt x="1163" y="2222"/>
                  </a:cubicBezTo>
                  <a:cubicBezTo>
                    <a:pt x="1159" y="2209"/>
                    <a:pt x="1157" y="2198"/>
                    <a:pt x="1154" y="2184"/>
                  </a:cubicBezTo>
                  <a:cubicBezTo>
                    <a:pt x="1151" y="2167"/>
                    <a:pt x="1148" y="2148"/>
                    <a:pt x="1146" y="2131"/>
                  </a:cubicBezTo>
                  <a:cubicBezTo>
                    <a:pt x="1143" y="2113"/>
                    <a:pt x="1142" y="2098"/>
                    <a:pt x="1139" y="2081"/>
                  </a:cubicBezTo>
                  <a:cubicBezTo>
                    <a:pt x="1142" y="2047"/>
                    <a:pt x="1139" y="2014"/>
                    <a:pt x="1139" y="1982"/>
                  </a:cubicBezTo>
                  <a:cubicBezTo>
                    <a:pt x="1139" y="1956"/>
                    <a:pt x="1141" y="1933"/>
                    <a:pt x="1143" y="1910"/>
                  </a:cubicBezTo>
                  <a:cubicBezTo>
                    <a:pt x="1144" y="1902"/>
                    <a:pt x="1144" y="1894"/>
                    <a:pt x="1146" y="1888"/>
                  </a:cubicBezTo>
                  <a:cubicBezTo>
                    <a:pt x="1147" y="1872"/>
                    <a:pt x="1149" y="1857"/>
                    <a:pt x="1152" y="1842"/>
                  </a:cubicBezTo>
                  <a:cubicBezTo>
                    <a:pt x="1153" y="1834"/>
                    <a:pt x="1156" y="1826"/>
                    <a:pt x="1157" y="1818"/>
                  </a:cubicBezTo>
                  <a:cubicBezTo>
                    <a:pt x="1159" y="1805"/>
                    <a:pt x="1164" y="1792"/>
                    <a:pt x="1168" y="1780"/>
                  </a:cubicBezTo>
                  <a:lnTo>
                    <a:pt x="1175" y="1758"/>
                  </a:lnTo>
                  <a:cubicBezTo>
                    <a:pt x="1179" y="1745"/>
                    <a:pt x="1184" y="1734"/>
                    <a:pt x="1188" y="1723"/>
                  </a:cubicBezTo>
                  <a:cubicBezTo>
                    <a:pt x="1190" y="1717"/>
                    <a:pt x="1195" y="1709"/>
                    <a:pt x="1198" y="1703"/>
                  </a:cubicBezTo>
                  <a:cubicBezTo>
                    <a:pt x="1203" y="1692"/>
                    <a:pt x="1209" y="1682"/>
                    <a:pt x="1214" y="1672"/>
                  </a:cubicBezTo>
                  <a:cubicBezTo>
                    <a:pt x="1218" y="1667"/>
                    <a:pt x="1220" y="1660"/>
                    <a:pt x="1225" y="1655"/>
                  </a:cubicBezTo>
                  <a:cubicBezTo>
                    <a:pt x="1232" y="1645"/>
                    <a:pt x="1240" y="1635"/>
                    <a:pt x="1247" y="1625"/>
                  </a:cubicBezTo>
                  <a:cubicBezTo>
                    <a:pt x="1250" y="1621"/>
                    <a:pt x="1253" y="1618"/>
                    <a:pt x="1257" y="1614"/>
                  </a:cubicBezTo>
                  <a:cubicBezTo>
                    <a:pt x="1268" y="1601"/>
                    <a:pt x="1279" y="1589"/>
                    <a:pt x="1293" y="1579"/>
                  </a:cubicBezTo>
                  <a:cubicBezTo>
                    <a:pt x="1299" y="1574"/>
                    <a:pt x="1305" y="1570"/>
                    <a:pt x="1312" y="1564"/>
                  </a:cubicBezTo>
                  <a:cubicBezTo>
                    <a:pt x="1368" y="1525"/>
                    <a:pt x="1436" y="1504"/>
                    <a:pt x="1513" y="1504"/>
                  </a:cubicBezTo>
                  <a:close/>
                  <a:moveTo>
                    <a:pt x="1472" y="1"/>
                  </a:moveTo>
                  <a:lnTo>
                    <a:pt x="1441" y="189"/>
                  </a:lnTo>
                  <a:lnTo>
                    <a:pt x="1390" y="497"/>
                  </a:lnTo>
                  <a:cubicBezTo>
                    <a:pt x="1359" y="490"/>
                    <a:pt x="1329" y="484"/>
                    <a:pt x="1299" y="479"/>
                  </a:cubicBezTo>
                  <a:cubicBezTo>
                    <a:pt x="1283" y="477"/>
                    <a:pt x="1267" y="476"/>
                    <a:pt x="1251" y="474"/>
                  </a:cubicBezTo>
                  <a:cubicBezTo>
                    <a:pt x="1239" y="473"/>
                    <a:pt x="1227" y="472"/>
                    <a:pt x="1214" y="472"/>
                  </a:cubicBezTo>
                  <a:cubicBezTo>
                    <a:pt x="1205" y="472"/>
                    <a:pt x="1196" y="471"/>
                    <a:pt x="1187" y="471"/>
                  </a:cubicBezTo>
                  <a:lnTo>
                    <a:pt x="1123" y="471"/>
                  </a:lnTo>
                  <a:cubicBezTo>
                    <a:pt x="1115" y="471"/>
                    <a:pt x="1106" y="471"/>
                    <a:pt x="1097" y="472"/>
                  </a:cubicBezTo>
                  <a:cubicBezTo>
                    <a:pt x="1075" y="473"/>
                    <a:pt x="1051" y="475"/>
                    <a:pt x="1029" y="479"/>
                  </a:cubicBezTo>
                  <a:cubicBezTo>
                    <a:pt x="1025" y="481"/>
                    <a:pt x="1020" y="481"/>
                    <a:pt x="1017" y="481"/>
                  </a:cubicBezTo>
                  <a:cubicBezTo>
                    <a:pt x="991" y="486"/>
                    <a:pt x="965" y="492"/>
                    <a:pt x="940" y="499"/>
                  </a:cubicBezTo>
                  <a:cubicBezTo>
                    <a:pt x="936" y="500"/>
                    <a:pt x="931" y="502"/>
                    <a:pt x="927" y="503"/>
                  </a:cubicBezTo>
                  <a:cubicBezTo>
                    <a:pt x="906" y="509"/>
                    <a:pt x="888" y="515"/>
                    <a:pt x="868" y="524"/>
                  </a:cubicBezTo>
                  <a:cubicBezTo>
                    <a:pt x="851" y="530"/>
                    <a:pt x="834" y="536"/>
                    <a:pt x="818" y="545"/>
                  </a:cubicBezTo>
                  <a:lnTo>
                    <a:pt x="369" y="94"/>
                  </a:lnTo>
                  <a:lnTo>
                    <a:pt x="11" y="596"/>
                  </a:lnTo>
                  <a:lnTo>
                    <a:pt x="379" y="1160"/>
                  </a:lnTo>
                  <a:cubicBezTo>
                    <a:pt x="355" y="1268"/>
                    <a:pt x="341" y="1388"/>
                    <a:pt x="341" y="1518"/>
                  </a:cubicBezTo>
                  <a:cubicBezTo>
                    <a:pt x="341" y="1625"/>
                    <a:pt x="350" y="1737"/>
                    <a:pt x="367" y="1849"/>
                  </a:cubicBezTo>
                  <a:cubicBezTo>
                    <a:pt x="371" y="1872"/>
                    <a:pt x="373" y="1895"/>
                    <a:pt x="378" y="1920"/>
                  </a:cubicBezTo>
                  <a:lnTo>
                    <a:pt x="1" y="2057"/>
                  </a:lnTo>
                  <a:lnTo>
                    <a:pt x="355" y="2969"/>
                  </a:lnTo>
                  <a:lnTo>
                    <a:pt x="806" y="3036"/>
                  </a:lnTo>
                  <a:cubicBezTo>
                    <a:pt x="966" y="3303"/>
                    <a:pt x="1162" y="3545"/>
                    <a:pt x="1376" y="3747"/>
                  </a:cubicBezTo>
                  <a:lnTo>
                    <a:pt x="1456" y="4336"/>
                  </a:lnTo>
                  <a:lnTo>
                    <a:pt x="2166" y="4746"/>
                  </a:lnTo>
                  <a:lnTo>
                    <a:pt x="2248" y="4250"/>
                  </a:lnTo>
                  <a:cubicBezTo>
                    <a:pt x="2326" y="4268"/>
                    <a:pt x="2402" y="4277"/>
                    <a:pt x="2474" y="4277"/>
                  </a:cubicBezTo>
                  <a:cubicBezTo>
                    <a:pt x="2587" y="4277"/>
                    <a:pt x="2691" y="4255"/>
                    <a:pt x="2786" y="4215"/>
                  </a:cubicBezTo>
                  <a:cubicBezTo>
                    <a:pt x="2797" y="4210"/>
                    <a:pt x="2810" y="4207"/>
                    <a:pt x="2820" y="4202"/>
                  </a:cubicBezTo>
                  <a:lnTo>
                    <a:pt x="3270" y="4653"/>
                  </a:lnTo>
                  <a:lnTo>
                    <a:pt x="3627" y="4151"/>
                  </a:lnTo>
                  <a:lnTo>
                    <a:pt x="3259" y="3587"/>
                  </a:lnTo>
                  <a:cubicBezTo>
                    <a:pt x="3272" y="3532"/>
                    <a:pt x="3281" y="3475"/>
                    <a:pt x="3287" y="3416"/>
                  </a:cubicBezTo>
                  <a:cubicBezTo>
                    <a:pt x="3293" y="3356"/>
                    <a:pt x="3298" y="3293"/>
                    <a:pt x="3298" y="3228"/>
                  </a:cubicBezTo>
                  <a:cubicBezTo>
                    <a:pt x="3298" y="3187"/>
                    <a:pt x="3297" y="3144"/>
                    <a:pt x="3293" y="3102"/>
                  </a:cubicBezTo>
                  <a:cubicBezTo>
                    <a:pt x="3292" y="3091"/>
                    <a:pt x="3292" y="3078"/>
                    <a:pt x="3291" y="3067"/>
                  </a:cubicBezTo>
                  <a:cubicBezTo>
                    <a:pt x="3285" y="2988"/>
                    <a:pt x="3276" y="2908"/>
                    <a:pt x="3261" y="2828"/>
                  </a:cubicBezTo>
                  <a:lnTo>
                    <a:pt x="3632" y="2690"/>
                  </a:lnTo>
                  <a:lnTo>
                    <a:pt x="3278" y="1777"/>
                  </a:lnTo>
                  <a:lnTo>
                    <a:pt x="2827" y="1710"/>
                  </a:lnTo>
                  <a:cubicBezTo>
                    <a:pt x="2811" y="1682"/>
                    <a:pt x="2792" y="1653"/>
                    <a:pt x="2775" y="1626"/>
                  </a:cubicBezTo>
                  <a:cubicBezTo>
                    <a:pt x="2750" y="1588"/>
                    <a:pt x="2724" y="1550"/>
                    <a:pt x="2698" y="1512"/>
                  </a:cubicBezTo>
                  <a:cubicBezTo>
                    <a:pt x="2694" y="1506"/>
                    <a:pt x="2691" y="1501"/>
                    <a:pt x="2688" y="1496"/>
                  </a:cubicBezTo>
                  <a:cubicBezTo>
                    <a:pt x="2661" y="1459"/>
                    <a:pt x="2634" y="1421"/>
                    <a:pt x="2606" y="1385"/>
                  </a:cubicBezTo>
                  <a:cubicBezTo>
                    <a:pt x="2600" y="1377"/>
                    <a:pt x="2595" y="1369"/>
                    <a:pt x="2589" y="1362"/>
                  </a:cubicBezTo>
                  <a:cubicBezTo>
                    <a:pt x="2555" y="1319"/>
                    <a:pt x="2520" y="1276"/>
                    <a:pt x="2485" y="1235"/>
                  </a:cubicBezTo>
                  <a:cubicBezTo>
                    <a:pt x="2475" y="1222"/>
                    <a:pt x="2464" y="1211"/>
                    <a:pt x="2453" y="1200"/>
                  </a:cubicBezTo>
                  <a:cubicBezTo>
                    <a:pt x="2439" y="1182"/>
                    <a:pt x="2424" y="1166"/>
                    <a:pt x="2409" y="1151"/>
                  </a:cubicBezTo>
                  <a:cubicBezTo>
                    <a:pt x="2397" y="1139"/>
                    <a:pt x="2386" y="1127"/>
                    <a:pt x="2374" y="1114"/>
                  </a:cubicBezTo>
                  <a:cubicBezTo>
                    <a:pt x="2360" y="1098"/>
                    <a:pt x="2345" y="1083"/>
                    <a:pt x="2330" y="1068"/>
                  </a:cubicBezTo>
                  <a:cubicBezTo>
                    <a:pt x="2307" y="1046"/>
                    <a:pt x="2284" y="1022"/>
                    <a:pt x="2260" y="1000"/>
                  </a:cubicBezTo>
                  <a:lnTo>
                    <a:pt x="2182" y="41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49825" y="256700"/>
              <a:ext cx="6425" cy="3675"/>
            </a:xfrm>
            <a:custGeom>
              <a:rect b="b" l="l" r="r" t="t"/>
              <a:pathLst>
                <a:path extrusionOk="0" h="147" w="257">
                  <a:moveTo>
                    <a:pt x="248" y="1"/>
                  </a:moveTo>
                  <a:lnTo>
                    <a:pt x="0" y="146"/>
                  </a:lnTo>
                  <a:lnTo>
                    <a:pt x="256" y="50"/>
                  </a:lnTo>
                  <a:cubicBezTo>
                    <a:pt x="253" y="34"/>
                    <a:pt x="251" y="18"/>
                    <a:pt x="248" y="1"/>
                  </a:cubicBezTo>
                  <a:close/>
                </a:path>
              </a:pathLst>
            </a:custGeom>
            <a:solidFill>
              <a:srgbClr val="B0C1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6287250" y="297625"/>
              <a:ext cx="10750" cy="9250"/>
            </a:xfrm>
            <a:custGeom>
              <a:rect b="b" l="l" r="r" t="t"/>
              <a:pathLst>
                <a:path extrusionOk="0" h="370" w="430">
                  <a:moveTo>
                    <a:pt x="429" y="1"/>
                  </a:moveTo>
                  <a:lnTo>
                    <a:pt x="429" y="1"/>
                  </a:lnTo>
                  <a:cubicBezTo>
                    <a:pt x="364" y="29"/>
                    <a:pt x="291" y="44"/>
                    <a:pt x="214" y="44"/>
                  </a:cubicBezTo>
                  <a:cubicBezTo>
                    <a:pt x="164" y="44"/>
                    <a:pt x="111" y="38"/>
                    <a:pt x="57" y="25"/>
                  </a:cubicBezTo>
                  <a:lnTo>
                    <a:pt x="1" y="370"/>
                  </a:lnTo>
                  <a:lnTo>
                    <a:pt x="408" y="13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269475" y="250825"/>
              <a:ext cx="23375" cy="30025"/>
            </a:xfrm>
            <a:custGeom>
              <a:rect b="b" l="l" r="r" t="t"/>
              <a:pathLst>
                <a:path extrusionOk="0" h="1201" w="935">
                  <a:moveTo>
                    <a:pt x="262" y="1"/>
                  </a:moveTo>
                  <a:cubicBezTo>
                    <a:pt x="210" y="1"/>
                    <a:pt x="163" y="15"/>
                    <a:pt x="124" y="42"/>
                  </a:cubicBezTo>
                  <a:cubicBezTo>
                    <a:pt x="118" y="46"/>
                    <a:pt x="113" y="48"/>
                    <a:pt x="110" y="52"/>
                  </a:cubicBezTo>
                  <a:cubicBezTo>
                    <a:pt x="101" y="59"/>
                    <a:pt x="91" y="67"/>
                    <a:pt x="84" y="77"/>
                  </a:cubicBezTo>
                  <a:cubicBezTo>
                    <a:pt x="81" y="79"/>
                    <a:pt x="80" y="82"/>
                    <a:pt x="77" y="84"/>
                  </a:cubicBezTo>
                  <a:cubicBezTo>
                    <a:pt x="72" y="90"/>
                    <a:pt x="67" y="97"/>
                    <a:pt x="62" y="104"/>
                  </a:cubicBezTo>
                  <a:lnTo>
                    <a:pt x="54" y="116"/>
                  </a:lnTo>
                  <a:cubicBezTo>
                    <a:pt x="50" y="123"/>
                    <a:pt x="46" y="129"/>
                    <a:pt x="43" y="136"/>
                  </a:cubicBezTo>
                  <a:cubicBezTo>
                    <a:pt x="40" y="142"/>
                    <a:pt x="39" y="146"/>
                    <a:pt x="36" y="151"/>
                  </a:cubicBezTo>
                  <a:cubicBezTo>
                    <a:pt x="34" y="159"/>
                    <a:pt x="29" y="166"/>
                    <a:pt x="26" y="175"/>
                  </a:cubicBezTo>
                  <a:cubicBezTo>
                    <a:pt x="25" y="180"/>
                    <a:pt x="23" y="185"/>
                    <a:pt x="22" y="190"/>
                  </a:cubicBezTo>
                  <a:cubicBezTo>
                    <a:pt x="19" y="197"/>
                    <a:pt x="18" y="207"/>
                    <a:pt x="15" y="216"/>
                  </a:cubicBezTo>
                  <a:cubicBezTo>
                    <a:pt x="14" y="221"/>
                    <a:pt x="13" y="227"/>
                    <a:pt x="12" y="233"/>
                  </a:cubicBezTo>
                  <a:cubicBezTo>
                    <a:pt x="9" y="243"/>
                    <a:pt x="8" y="253"/>
                    <a:pt x="7" y="264"/>
                  </a:cubicBezTo>
                  <a:cubicBezTo>
                    <a:pt x="7" y="269"/>
                    <a:pt x="5" y="274"/>
                    <a:pt x="4" y="281"/>
                  </a:cubicBezTo>
                  <a:cubicBezTo>
                    <a:pt x="3" y="299"/>
                    <a:pt x="1" y="314"/>
                    <a:pt x="1" y="332"/>
                  </a:cubicBezTo>
                  <a:cubicBezTo>
                    <a:pt x="1" y="348"/>
                    <a:pt x="3" y="367"/>
                    <a:pt x="4" y="383"/>
                  </a:cubicBezTo>
                  <a:cubicBezTo>
                    <a:pt x="4" y="389"/>
                    <a:pt x="5" y="395"/>
                    <a:pt x="5" y="400"/>
                  </a:cubicBezTo>
                  <a:cubicBezTo>
                    <a:pt x="6" y="412"/>
                    <a:pt x="8" y="423"/>
                    <a:pt x="9" y="434"/>
                  </a:cubicBezTo>
                  <a:cubicBezTo>
                    <a:pt x="10" y="446"/>
                    <a:pt x="13" y="459"/>
                    <a:pt x="15" y="471"/>
                  </a:cubicBezTo>
                  <a:cubicBezTo>
                    <a:pt x="16" y="481"/>
                    <a:pt x="19" y="488"/>
                    <a:pt x="20" y="497"/>
                  </a:cubicBezTo>
                  <a:cubicBezTo>
                    <a:pt x="23" y="505"/>
                    <a:pt x="24" y="513"/>
                    <a:pt x="26" y="521"/>
                  </a:cubicBezTo>
                  <a:cubicBezTo>
                    <a:pt x="29" y="532"/>
                    <a:pt x="32" y="543"/>
                    <a:pt x="36" y="554"/>
                  </a:cubicBezTo>
                  <a:cubicBezTo>
                    <a:pt x="39" y="560"/>
                    <a:pt x="40" y="567"/>
                    <a:pt x="42" y="574"/>
                  </a:cubicBezTo>
                  <a:cubicBezTo>
                    <a:pt x="46" y="586"/>
                    <a:pt x="51" y="598"/>
                    <a:pt x="55" y="611"/>
                  </a:cubicBezTo>
                  <a:cubicBezTo>
                    <a:pt x="56" y="616"/>
                    <a:pt x="59" y="621"/>
                    <a:pt x="60" y="626"/>
                  </a:cubicBezTo>
                  <a:cubicBezTo>
                    <a:pt x="67" y="645"/>
                    <a:pt x="73" y="661"/>
                    <a:pt x="81" y="678"/>
                  </a:cubicBezTo>
                  <a:cubicBezTo>
                    <a:pt x="82" y="679"/>
                    <a:pt x="82" y="682"/>
                    <a:pt x="83" y="683"/>
                  </a:cubicBezTo>
                  <a:cubicBezTo>
                    <a:pt x="91" y="699"/>
                    <a:pt x="98" y="713"/>
                    <a:pt x="106" y="729"/>
                  </a:cubicBezTo>
                  <a:cubicBezTo>
                    <a:pt x="107" y="734"/>
                    <a:pt x="109" y="738"/>
                    <a:pt x="112" y="743"/>
                  </a:cubicBezTo>
                  <a:cubicBezTo>
                    <a:pt x="119" y="757"/>
                    <a:pt x="128" y="770"/>
                    <a:pt x="135" y="784"/>
                  </a:cubicBezTo>
                  <a:cubicBezTo>
                    <a:pt x="138" y="786"/>
                    <a:pt x="139" y="790"/>
                    <a:pt x="140" y="792"/>
                  </a:cubicBezTo>
                  <a:cubicBezTo>
                    <a:pt x="150" y="807"/>
                    <a:pt x="160" y="824"/>
                    <a:pt x="170" y="839"/>
                  </a:cubicBezTo>
                  <a:cubicBezTo>
                    <a:pt x="173" y="843"/>
                    <a:pt x="176" y="849"/>
                    <a:pt x="179" y="853"/>
                  </a:cubicBezTo>
                  <a:cubicBezTo>
                    <a:pt x="187" y="864"/>
                    <a:pt x="195" y="874"/>
                    <a:pt x="202" y="886"/>
                  </a:cubicBezTo>
                  <a:cubicBezTo>
                    <a:pt x="206" y="893"/>
                    <a:pt x="211" y="898"/>
                    <a:pt x="215" y="904"/>
                  </a:cubicBezTo>
                  <a:cubicBezTo>
                    <a:pt x="222" y="914"/>
                    <a:pt x="228" y="922"/>
                    <a:pt x="236" y="931"/>
                  </a:cubicBezTo>
                  <a:cubicBezTo>
                    <a:pt x="242" y="939"/>
                    <a:pt x="248" y="946"/>
                    <a:pt x="254" y="953"/>
                  </a:cubicBezTo>
                  <a:cubicBezTo>
                    <a:pt x="261" y="961"/>
                    <a:pt x="266" y="967"/>
                    <a:pt x="272" y="974"/>
                  </a:cubicBezTo>
                  <a:cubicBezTo>
                    <a:pt x="283" y="986"/>
                    <a:pt x="293" y="997"/>
                    <a:pt x="303" y="1008"/>
                  </a:cubicBezTo>
                  <a:lnTo>
                    <a:pt x="323" y="1027"/>
                  </a:lnTo>
                  <a:cubicBezTo>
                    <a:pt x="328" y="1030"/>
                    <a:pt x="333" y="1036"/>
                    <a:pt x="338" y="1041"/>
                  </a:cubicBezTo>
                  <a:cubicBezTo>
                    <a:pt x="342" y="1045"/>
                    <a:pt x="346" y="1048"/>
                    <a:pt x="350" y="1051"/>
                  </a:cubicBezTo>
                  <a:cubicBezTo>
                    <a:pt x="355" y="1055"/>
                    <a:pt x="360" y="1060"/>
                    <a:pt x="365" y="1064"/>
                  </a:cubicBezTo>
                  <a:cubicBezTo>
                    <a:pt x="371" y="1069"/>
                    <a:pt x="376" y="1074"/>
                    <a:pt x="381" y="1077"/>
                  </a:cubicBezTo>
                  <a:cubicBezTo>
                    <a:pt x="391" y="1085"/>
                    <a:pt x="400" y="1091"/>
                    <a:pt x="411" y="1100"/>
                  </a:cubicBezTo>
                  <a:cubicBezTo>
                    <a:pt x="416" y="1103"/>
                    <a:pt x="419" y="1106"/>
                    <a:pt x="424" y="1110"/>
                  </a:cubicBezTo>
                  <a:cubicBezTo>
                    <a:pt x="440" y="1120"/>
                    <a:pt x="454" y="1129"/>
                    <a:pt x="470" y="1138"/>
                  </a:cubicBezTo>
                  <a:cubicBezTo>
                    <a:pt x="484" y="1146"/>
                    <a:pt x="499" y="1153"/>
                    <a:pt x="512" y="1160"/>
                  </a:cubicBezTo>
                  <a:cubicBezTo>
                    <a:pt x="515" y="1162"/>
                    <a:pt x="519" y="1164"/>
                    <a:pt x="522" y="1165"/>
                  </a:cubicBezTo>
                  <a:cubicBezTo>
                    <a:pt x="536" y="1170"/>
                    <a:pt x="548" y="1177"/>
                    <a:pt x="562" y="1180"/>
                  </a:cubicBezTo>
                  <a:lnTo>
                    <a:pt x="564" y="1180"/>
                  </a:lnTo>
                  <a:cubicBezTo>
                    <a:pt x="576" y="1185"/>
                    <a:pt x="588" y="1189"/>
                    <a:pt x="599" y="1191"/>
                  </a:cubicBezTo>
                  <a:lnTo>
                    <a:pt x="619" y="1195"/>
                  </a:lnTo>
                  <a:cubicBezTo>
                    <a:pt x="628" y="1196"/>
                    <a:pt x="635" y="1198"/>
                    <a:pt x="643" y="1199"/>
                  </a:cubicBezTo>
                  <a:lnTo>
                    <a:pt x="644" y="1199"/>
                  </a:lnTo>
                  <a:cubicBezTo>
                    <a:pt x="649" y="1199"/>
                    <a:pt x="654" y="1200"/>
                    <a:pt x="657" y="1200"/>
                  </a:cubicBezTo>
                  <a:cubicBezTo>
                    <a:pt x="666" y="1201"/>
                    <a:pt x="676" y="1201"/>
                    <a:pt x="686" y="1201"/>
                  </a:cubicBezTo>
                  <a:lnTo>
                    <a:pt x="695" y="1201"/>
                  </a:lnTo>
                  <a:cubicBezTo>
                    <a:pt x="707" y="1201"/>
                    <a:pt x="718" y="1200"/>
                    <a:pt x="730" y="1198"/>
                  </a:cubicBezTo>
                  <a:lnTo>
                    <a:pt x="731" y="1198"/>
                  </a:lnTo>
                  <a:cubicBezTo>
                    <a:pt x="733" y="1198"/>
                    <a:pt x="735" y="1196"/>
                    <a:pt x="737" y="1196"/>
                  </a:cubicBezTo>
                  <a:cubicBezTo>
                    <a:pt x="747" y="1194"/>
                    <a:pt x="756" y="1191"/>
                    <a:pt x="763" y="1189"/>
                  </a:cubicBezTo>
                  <a:lnTo>
                    <a:pt x="764" y="1189"/>
                  </a:lnTo>
                  <a:cubicBezTo>
                    <a:pt x="766" y="1187"/>
                    <a:pt x="768" y="1187"/>
                    <a:pt x="771" y="1185"/>
                  </a:cubicBezTo>
                  <a:cubicBezTo>
                    <a:pt x="782" y="1182"/>
                    <a:pt x="792" y="1177"/>
                    <a:pt x="800" y="1172"/>
                  </a:cubicBezTo>
                  <a:cubicBezTo>
                    <a:pt x="873" y="1131"/>
                    <a:pt x="922" y="1046"/>
                    <a:pt x="935" y="930"/>
                  </a:cubicBezTo>
                  <a:cubicBezTo>
                    <a:pt x="934" y="930"/>
                    <a:pt x="933" y="930"/>
                    <a:pt x="932" y="929"/>
                  </a:cubicBezTo>
                  <a:cubicBezTo>
                    <a:pt x="928" y="927"/>
                    <a:pt x="923" y="925"/>
                    <a:pt x="919" y="924"/>
                  </a:cubicBezTo>
                  <a:cubicBezTo>
                    <a:pt x="906" y="917"/>
                    <a:pt x="891" y="909"/>
                    <a:pt x="877" y="901"/>
                  </a:cubicBezTo>
                  <a:cubicBezTo>
                    <a:pt x="861" y="893"/>
                    <a:pt x="846" y="884"/>
                    <a:pt x="831" y="873"/>
                  </a:cubicBezTo>
                  <a:cubicBezTo>
                    <a:pt x="826" y="869"/>
                    <a:pt x="823" y="867"/>
                    <a:pt x="818" y="863"/>
                  </a:cubicBezTo>
                  <a:cubicBezTo>
                    <a:pt x="808" y="857"/>
                    <a:pt x="798" y="849"/>
                    <a:pt x="788" y="841"/>
                  </a:cubicBezTo>
                  <a:cubicBezTo>
                    <a:pt x="783" y="837"/>
                    <a:pt x="778" y="832"/>
                    <a:pt x="773" y="828"/>
                  </a:cubicBezTo>
                  <a:cubicBezTo>
                    <a:pt x="764" y="821"/>
                    <a:pt x="756" y="812"/>
                    <a:pt x="747" y="805"/>
                  </a:cubicBezTo>
                  <a:cubicBezTo>
                    <a:pt x="742" y="801"/>
                    <a:pt x="736" y="796"/>
                    <a:pt x="731" y="791"/>
                  </a:cubicBezTo>
                  <a:lnTo>
                    <a:pt x="712" y="771"/>
                  </a:lnTo>
                  <a:cubicBezTo>
                    <a:pt x="701" y="760"/>
                    <a:pt x="691" y="749"/>
                    <a:pt x="681" y="738"/>
                  </a:cubicBezTo>
                  <a:cubicBezTo>
                    <a:pt x="674" y="730"/>
                    <a:pt x="669" y="723"/>
                    <a:pt x="663" y="717"/>
                  </a:cubicBezTo>
                  <a:cubicBezTo>
                    <a:pt x="656" y="709"/>
                    <a:pt x="651" y="703"/>
                    <a:pt x="644" y="695"/>
                  </a:cubicBezTo>
                  <a:cubicBezTo>
                    <a:pt x="638" y="686"/>
                    <a:pt x="630" y="677"/>
                    <a:pt x="624" y="668"/>
                  </a:cubicBezTo>
                  <a:cubicBezTo>
                    <a:pt x="620" y="661"/>
                    <a:pt x="614" y="656"/>
                    <a:pt x="611" y="650"/>
                  </a:cubicBezTo>
                  <a:cubicBezTo>
                    <a:pt x="603" y="638"/>
                    <a:pt x="596" y="627"/>
                    <a:pt x="588" y="616"/>
                  </a:cubicBezTo>
                  <a:cubicBezTo>
                    <a:pt x="585" y="612"/>
                    <a:pt x="581" y="609"/>
                    <a:pt x="578" y="604"/>
                  </a:cubicBezTo>
                  <a:cubicBezTo>
                    <a:pt x="568" y="588"/>
                    <a:pt x="558" y="572"/>
                    <a:pt x="549" y="555"/>
                  </a:cubicBezTo>
                  <a:cubicBezTo>
                    <a:pt x="546" y="553"/>
                    <a:pt x="545" y="550"/>
                    <a:pt x="544" y="548"/>
                  </a:cubicBezTo>
                  <a:cubicBezTo>
                    <a:pt x="535" y="533"/>
                    <a:pt x="529" y="519"/>
                    <a:pt x="520" y="505"/>
                  </a:cubicBezTo>
                  <a:cubicBezTo>
                    <a:pt x="519" y="500"/>
                    <a:pt x="516" y="496"/>
                    <a:pt x="514" y="491"/>
                  </a:cubicBezTo>
                  <a:cubicBezTo>
                    <a:pt x="506" y="476"/>
                    <a:pt x="499" y="461"/>
                    <a:pt x="492" y="445"/>
                  </a:cubicBezTo>
                  <a:cubicBezTo>
                    <a:pt x="490" y="444"/>
                    <a:pt x="490" y="441"/>
                    <a:pt x="489" y="440"/>
                  </a:cubicBezTo>
                  <a:cubicBezTo>
                    <a:pt x="482" y="424"/>
                    <a:pt x="475" y="405"/>
                    <a:pt x="469" y="389"/>
                  </a:cubicBezTo>
                  <a:cubicBezTo>
                    <a:pt x="468" y="383"/>
                    <a:pt x="465" y="378"/>
                    <a:pt x="464" y="373"/>
                  </a:cubicBezTo>
                  <a:cubicBezTo>
                    <a:pt x="458" y="361"/>
                    <a:pt x="454" y="348"/>
                    <a:pt x="451" y="336"/>
                  </a:cubicBezTo>
                  <a:cubicBezTo>
                    <a:pt x="448" y="330"/>
                    <a:pt x="446" y="322"/>
                    <a:pt x="444" y="316"/>
                  </a:cubicBezTo>
                  <a:cubicBezTo>
                    <a:pt x="441" y="305"/>
                    <a:pt x="438" y="295"/>
                    <a:pt x="436" y="283"/>
                  </a:cubicBezTo>
                  <a:cubicBezTo>
                    <a:pt x="433" y="275"/>
                    <a:pt x="430" y="268"/>
                    <a:pt x="428" y="259"/>
                  </a:cubicBezTo>
                  <a:cubicBezTo>
                    <a:pt x="426" y="250"/>
                    <a:pt x="425" y="243"/>
                    <a:pt x="423" y="234"/>
                  </a:cubicBezTo>
                  <a:cubicBezTo>
                    <a:pt x="421" y="221"/>
                    <a:pt x="418" y="209"/>
                    <a:pt x="417" y="196"/>
                  </a:cubicBezTo>
                  <a:cubicBezTo>
                    <a:pt x="416" y="185"/>
                    <a:pt x="415" y="175"/>
                    <a:pt x="413" y="162"/>
                  </a:cubicBezTo>
                  <a:cubicBezTo>
                    <a:pt x="413" y="157"/>
                    <a:pt x="412" y="151"/>
                    <a:pt x="412" y="146"/>
                  </a:cubicBezTo>
                  <a:cubicBezTo>
                    <a:pt x="411" y="129"/>
                    <a:pt x="410" y="111"/>
                    <a:pt x="410" y="94"/>
                  </a:cubicBezTo>
                  <a:cubicBezTo>
                    <a:pt x="410" y="73"/>
                    <a:pt x="411" y="54"/>
                    <a:pt x="413" y="35"/>
                  </a:cubicBezTo>
                  <a:cubicBezTo>
                    <a:pt x="360" y="12"/>
                    <a:pt x="30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256100" y="220450"/>
              <a:ext cx="17975" cy="13750"/>
            </a:xfrm>
            <a:custGeom>
              <a:rect b="b" l="l" r="r" t="t"/>
              <a:pathLst>
                <a:path extrusionOk="0" h="550" w="719">
                  <a:moveTo>
                    <a:pt x="407" y="1"/>
                  </a:moveTo>
                  <a:lnTo>
                    <a:pt x="0" y="237"/>
                  </a:lnTo>
                  <a:lnTo>
                    <a:pt x="310" y="550"/>
                  </a:lnTo>
                  <a:lnTo>
                    <a:pt x="718" y="31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263850" y="227950"/>
              <a:ext cx="10775" cy="6200"/>
            </a:xfrm>
            <a:custGeom>
              <a:rect b="b" l="l" r="r" t="t"/>
              <a:pathLst>
                <a:path extrusionOk="0" h="248" w="431">
                  <a:moveTo>
                    <a:pt x="430" y="0"/>
                  </a:moveTo>
                  <a:cubicBezTo>
                    <a:pt x="422" y="3"/>
                    <a:pt x="415" y="7"/>
                    <a:pt x="406" y="11"/>
                  </a:cubicBezTo>
                  <a:lnTo>
                    <a:pt x="0" y="247"/>
                  </a:lnTo>
                  <a:cubicBezTo>
                    <a:pt x="11" y="242"/>
                    <a:pt x="22" y="238"/>
                    <a:pt x="33" y="233"/>
                  </a:cubicBezTo>
                  <a:cubicBezTo>
                    <a:pt x="48" y="228"/>
                    <a:pt x="60" y="223"/>
                    <a:pt x="75" y="219"/>
                  </a:cubicBezTo>
                  <a:cubicBezTo>
                    <a:pt x="78" y="217"/>
                    <a:pt x="81" y="217"/>
                    <a:pt x="84" y="216"/>
                  </a:cubicBezTo>
                  <a:cubicBezTo>
                    <a:pt x="102" y="212"/>
                    <a:pt x="119" y="207"/>
                    <a:pt x="137" y="204"/>
                  </a:cubicBezTo>
                  <a:cubicBezTo>
                    <a:pt x="140" y="204"/>
                    <a:pt x="144" y="203"/>
                    <a:pt x="146" y="203"/>
                  </a:cubicBezTo>
                  <a:cubicBezTo>
                    <a:pt x="161" y="201"/>
                    <a:pt x="178" y="199"/>
                    <a:pt x="193" y="198"/>
                  </a:cubicBezTo>
                  <a:cubicBezTo>
                    <a:pt x="201" y="197"/>
                    <a:pt x="206" y="197"/>
                    <a:pt x="212" y="197"/>
                  </a:cubicBezTo>
                  <a:lnTo>
                    <a:pt x="256" y="197"/>
                  </a:lnTo>
                  <a:cubicBezTo>
                    <a:pt x="263" y="198"/>
                    <a:pt x="269" y="198"/>
                    <a:pt x="275" y="198"/>
                  </a:cubicBezTo>
                  <a:cubicBezTo>
                    <a:pt x="284" y="199"/>
                    <a:pt x="292" y="199"/>
                    <a:pt x="301" y="201"/>
                  </a:cubicBezTo>
                  <a:cubicBezTo>
                    <a:pt x="311" y="202"/>
                    <a:pt x="322" y="203"/>
                    <a:pt x="333" y="204"/>
                  </a:cubicBezTo>
                  <a:cubicBezTo>
                    <a:pt x="354" y="207"/>
                    <a:pt x="374" y="211"/>
                    <a:pt x="395" y="213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306125" y="280825"/>
              <a:ext cx="16575" cy="15725"/>
            </a:xfrm>
            <a:custGeom>
              <a:rect b="b" l="l" r="r" t="t"/>
              <a:pathLst>
                <a:path extrusionOk="0" h="629" w="663">
                  <a:moveTo>
                    <a:pt x="408" y="1"/>
                  </a:moveTo>
                  <a:lnTo>
                    <a:pt x="1" y="238"/>
                  </a:lnTo>
                  <a:lnTo>
                    <a:pt x="256" y="628"/>
                  </a:lnTo>
                  <a:lnTo>
                    <a:pt x="662" y="39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306350" y="290600"/>
              <a:ext cx="16350" cy="14625"/>
            </a:xfrm>
            <a:custGeom>
              <a:rect b="b" l="l" r="r" t="t"/>
              <a:pathLst>
                <a:path extrusionOk="0" h="585" w="654">
                  <a:moveTo>
                    <a:pt x="653" y="1"/>
                  </a:moveTo>
                  <a:lnTo>
                    <a:pt x="247" y="237"/>
                  </a:lnTo>
                  <a:lnTo>
                    <a:pt x="0" y="584"/>
                  </a:lnTo>
                  <a:lnTo>
                    <a:pt x="407" y="3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306100" y="249575"/>
              <a:ext cx="16675" cy="37225"/>
            </a:xfrm>
            <a:custGeom>
              <a:rect b="b" l="l" r="r" t="t"/>
              <a:pathLst>
                <a:path extrusionOk="0" h="1489" w="667">
                  <a:moveTo>
                    <a:pt x="422" y="0"/>
                  </a:moveTo>
                  <a:lnTo>
                    <a:pt x="15" y="237"/>
                  </a:lnTo>
                  <a:lnTo>
                    <a:pt x="259" y="869"/>
                  </a:lnTo>
                  <a:lnTo>
                    <a:pt x="4" y="965"/>
                  </a:lnTo>
                  <a:cubicBezTo>
                    <a:pt x="14" y="1020"/>
                    <a:pt x="21" y="1075"/>
                    <a:pt x="25" y="1130"/>
                  </a:cubicBezTo>
                  <a:cubicBezTo>
                    <a:pt x="25" y="1137"/>
                    <a:pt x="26" y="1145"/>
                    <a:pt x="26" y="1153"/>
                  </a:cubicBezTo>
                  <a:cubicBezTo>
                    <a:pt x="27" y="1183"/>
                    <a:pt x="28" y="1213"/>
                    <a:pt x="28" y="1241"/>
                  </a:cubicBezTo>
                  <a:cubicBezTo>
                    <a:pt x="28" y="1286"/>
                    <a:pt x="26" y="1328"/>
                    <a:pt x="22" y="1370"/>
                  </a:cubicBezTo>
                  <a:cubicBezTo>
                    <a:pt x="17" y="1411"/>
                    <a:pt x="10" y="1450"/>
                    <a:pt x="1" y="1489"/>
                  </a:cubicBezTo>
                  <a:lnTo>
                    <a:pt x="408" y="1253"/>
                  </a:lnTo>
                  <a:cubicBezTo>
                    <a:pt x="426" y="1178"/>
                    <a:pt x="435" y="1095"/>
                    <a:pt x="435" y="1005"/>
                  </a:cubicBezTo>
                  <a:cubicBezTo>
                    <a:pt x="435" y="976"/>
                    <a:pt x="434" y="946"/>
                    <a:pt x="432" y="917"/>
                  </a:cubicBezTo>
                  <a:cubicBezTo>
                    <a:pt x="432" y="909"/>
                    <a:pt x="431" y="902"/>
                    <a:pt x="431" y="893"/>
                  </a:cubicBezTo>
                  <a:cubicBezTo>
                    <a:pt x="429" y="869"/>
                    <a:pt x="426" y="843"/>
                    <a:pt x="424" y="817"/>
                  </a:cubicBezTo>
                  <a:cubicBezTo>
                    <a:pt x="422" y="814"/>
                    <a:pt x="422" y="811"/>
                    <a:pt x="422" y="807"/>
                  </a:cubicBezTo>
                  <a:lnTo>
                    <a:pt x="422" y="803"/>
                  </a:lnTo>
                  <a:cubicBezTo>
                    <a:pt x="421" y="794"/>
                    <a:pt x="419" y="786"/>
                    <a:pt x="418" y="778"/>
                  </a:cubicBezTo>
                  <a:lnTo>
                    <a:pt x="666" y="633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6288800" y="236150"/>
              <a:ext cx="20125" cy="18225"/>
            </a:xfrm>
            <a:custGeom>
              <a:rect b="b" l="l" r="r" t="t"/>
              <a:pathLst>
                <a:path extrusionOk="0" h="729" w="805">
                  <a:moveTo>
                    <a:pt x="408" y="0"/>
                  </a:moveTo>
                  <a:lnTo>
                    <a:pt x="1" y="237"/>
                  </a:lnTo>
                  <a:cubicBezTo>
                    <a:pt x="17" y="251"/>
                    <a:pt x="35" y="268"/>
                    <a:pt x="50" y="283"/>
                  </a:cubicBezTo>
                  <a:lnTo>
                    <a:pt x="81" y="314"/>
                  </a:lnTo>
                  <a:cubicBezTo>
                    <a:pt x="88" y="324"/>
                    <a:pt x="98" y="331"/>
                    <a:pt x="105" y="340"/>
                  </a:cubicBezTo>
                  <a:cubicBezTo>
                    <a:pt x="115" y="351"/>
                    <a:pt x="125" y="362"/>
                    <a:pt x="135" y="374"/>
                  </a:cubicBezTo>
                  <a:cubicBezTo>
                    <a:pt x="143" y="381"/>
                    <a:pt x="149" y="390"/>
                    <a:pt x="157" y="398"/>
                  </a:cubicBezTo>
                  <a:cubicBezTo>
                    <a:pt x="180" y="427"/>
                    <a:pt x="205" y="457"/>
                    <a:pt x="228" y="486"/>
                  </a:cubicBezTo>
                  <a:cubicBezTo>
                    <a:pt x="232" y="493"/>
                    <a:pt x="237" y="498"/>
                    <a:pt x="241" y="503"/>
                  </a:cubicBezTo>
                  <a:cubicBezTo>
                    <a:pt x="260" y="527"/>
                    <a:pt x="280" y="553"/>
                    <a:pt x="298" y="579"/>
                  </a:cubicBezTo>
                  <a:cubicBezTo>
                    <a:pt x="300" y="583"/>
                    <a:pt x="303" y="586"/>
                    <a:pt x="305" y="589"/>
                  </a:cubicBezTo>
                  <a:cubicBezTo>
                    <a:pt x="324" y="615"/>
                    <a:pt x="342" y="641"/>
                    <a:pt x="358" y="669"/>
                  </a:cubicBezTo>
                  <a:cubicBezTo>
                    <a:pt x="372" y="686"/>
                    <a:pt x="384" y="707"/>
                    <a:pt x="397" y="729"/>
                  </a:cubicBezTo>
                  <a:lnTo>
                    <a:pt x="805" y="493"/>
                  </a:lnTo>
                  <a:cubicBezTo>
                    <a:pt x="794" y="475"/>
                    <a:pt x="782" y="458"/>
                    <a:pt x="771" y="441"/>
                  </a:cubicBezTo>
                  <a:cubicBezTo>
                    <a:pt x="770" y="438"/>
                    <a:pt x="769" y="437"/>
                    <a:pt x="768" y="434"/>
                  </a:cubicBezTo>
                  <a:cubicBezTo>
                    <a:pt x="751" y="408"/>
                    <a:pt x="733" y="381"/>
                    <a:pt x="715" y="356"/>
                  </a:cubicBezTo>
                  <a:cubicBezTo>
                    <a:pt x="715" y="355"/>
                    <a:pt x="714" y="355"/>
                    <a:pt x="714" y="353"/>
                  </a:cubicBezTo>
                  <a:cubicBezTo>
                    <a:pt x="712" y="350"/>
                    <a:pt x="708" y="348"/>
                    <a:pt x="707" y="345"/>
                  </a:cubicBezTo>
                  <a:cubicBezTo>
                    <a:pt x="691" y="320"/>
                    <a:pt x="672" y="297"/>
                    <a:pt x="655" y="273"/>
                  </a:cubicBezTo>
                  <a:cubicBezTo>
                    <a:pt x="651" y="269"/>
                    <a:pt x="647" y="266"/>
                    <a:pt x="645" y="262"/>
                  </a:cubicBezTo>
                  <a:cubicBezTo>
                    <a:pt x="642" y="258"/>
                    <a:pt x="640" y="255"/>
                    <a:pt x="637" y="252"/>
                  </a:cubicBezTo>
                  <a:cubicBezTo>
                    <a:pt x="613" y="222"/>
                    <a:pt x="590" y="193"/>
                    <a:pt x="565" y="164"/>
                  </a:cubicBezTo>
                  <a:cubicBezTo>
                    <a:pt x="564" y="163"/>
                    <a:pt x="564" y="162"/>
                    <a:pt x="563" y="160"/>
                  </a:cubicBezTo>
                  <a:cubicBezTo>
                    <a:pt x="557" y="153"/>
                    <a:pt x="549" y="147"/>
                    <a:pt x="543" y="139"/>
                  </a:cubicBezTo>
                  <a:cubicBezTo>
                    <a:pt x="533" y="127"/>
                    <a:pt x="522" y="117"/>
                    <a:pt x="512" y="105"/>
                  </a:cubicBezTo>
                  <a:cubicBezTo>
                    <a:pt x="505" y="96"/>
                    <a:pt x="496" y="88"/>
                    <a:pt x="487" y="80"/>
                  </a:cubicBezTo>
                  <a:lnTo>
                    <a:pt x="456" y="49"/>
                  </a:lnTo>
                  <a:lnTo>
                    <a:pt x="450" y="41"/>
                  </a:lnTo>
                  <a:cubicBezTo>
                    <a:pt x="436" y="28"/>
                    <a:pt x="422" y="13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6287450" y="225900"/>
              <a:ext cx="11575" cy="16150"/>
            </a:xfrm>
            <a:custGeom>
              <a:rect b="b" l="l" r="r" t="t"/>
              <a:pathLst>
                <a:path extrusionOk="0" h="646" w="463">
                  <a:moveTo>
                    <a:pt x="409" y="1"/>
                  </a:moveTo>
                  <a:lnTo>
                    <a:pt x="1" y="237"/>
                  </a:lnTo>
                  <a:lnTo>
                    <a:pt x="55" y="646"/>
                  </a:lnTo>
                  <a:lnTo>
                    <a:pt x="463" y="408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6275175" y="218800"/>
              <a:ext cx="22525" cy="13050"/>
            </a:xfrm>
            <a:custGeom>
              <a:rect b="b" l="l" r="r" t="t"/>
              <a:pathLst>
                <a:path extrusionOk="0" h="522" w="901">
                  <a:moveTo>
                    <a:pt x="407" y="1"/>
                  </a:moveTo>
                  <a:lnTo>
                    <a:pt x="1" y="237"/>
                  </a:lnTo>
                  <a:lnTo>
                    <a:pt x="492" y="521"/>
                  </a:lnTo>
                  <a:lnTo>
                    <a:pt x="900" y="28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6298700" y="248375"/>
              <a:ext cx="17975" cy="7125"/>
            </a:xfrm>
            <a:custGeom>
              <a:rect b="b" l="l" r="r" t="t"/>
              <a:pathLst>
                <a:path extrusionOk="0" h="285" w="719">
                  <a:moveTo>
                    <a:pt x="406" y="1"/>
                  </a:moveTo>
                  <a:lnTo>
                    <a:pt x="0" y="238"/>
                  </a:lnTo>
                  <a:lnTo>
                    <a:pt x="311" y="284"/>
                  </a:lnTo>
                  <a:lnTo>
                    <a:pt x="719" y="4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6249825" y="224775"/>
              <a:ext cx="62750" cy="82100"/>
            </a:xfrm>
            <a:custGeom>
              <a:rect b="b" l="l" r="r" t="t"/>
              <a:pathLst>
                <a:path extrusionOk="0" h="3284" w="2510">
                  <a:moveTo>
                    <a:pt x="1051" y="1043"/>
                  </a:moveTo>
                  <a:cubicBezTo>
                    <a:pt x="1097" y="1043"/>
                    <a:pt x="1148" y="1053"/>
                    <a:pt x="1201" y="1076"/>
                  </a:cubicBezTo>
                  <a:cubicBezTo>
                    <a:pt x="1220" y="1084"/>
                    <a:pt x="1239" y="1095"/>
                    <a:pt x="1259" y="1105"/>
                  </a:cubicBezTo>
                  <a:cubicBezTo>
                    <a:pt x="1517" y="1254"/>
                    <a:pt x="1726" y="1616"/>
                    <a:pt x="1725" y="1912"/>
                  </a:cubicBezTo>
                  <a:cubicBezTo>
                    <a:pt x="1725" y="1933"/>
                    <a:pt x="1724" y="1953"/>
                    <a:pt x="1721" y="1972"/>
                  </a:cubicBezTo>
                  <a:cubicBezTo>
                    <a:pt x="1708" y="2088"/>
                    <a:pt x="1659" y="2173"/>
                    <a:pt x="1586" y="2214"/>
                  </a:cubicBezTo>
                  <a:cubicBezTo>
                    <a:pt x="1578" y="2219"/>
                    <a:pt x="1568" y="2224"/>
                    <a:pt x="1557" y="2227"/>
                  </a:cubicBezTo>
                  <a:cubicBezTo>
                    <a:pt x="1554" y="2229"/>
                    <a:pt x="1552" y="2231"/>
                    <a:pt x="1548" y="2231"/>
                  </a:cubicBezTo>
                  <a:cubicBezTo>
                    <a:pt x="1540" y="2233"/>
                    <a:pt x="1532" y="2236"/>
                    <a:pt x="1522" y="2238"/>
                  </a:cubicBezTo>
                  <a:cubicBezTo>
                    <a:pt x="1519" y="2238"/>
                    <a:pt x="1517" y="2240"/>
                    <a:pt x="1514" y="2240"/>
                  </a:cubicBezTo>
                  <a:cubicBezTo>
                    <a:pt x="1503" y="2242"/>
                    <a:pt x="1492" y="2243"/>
                    <a:pt x="1480" y="2243"/>
                  </a:cubicBezTo>
                  <a:lnTo>
                    <a:pt x="1472" y="2243"/>
                  </a:lnTo>
                  <a:cubicBezTo>
                    <a:pt x="1462" y="2243"/>
                    <a:pt x="1452" y="2243"/>
                    <a:pt x="1444" y="2242"/>
                  </a:cubicBezTo>
                  <a:cubicBezTo>
                    <a:pt x="1439" y="2242"/>
                    <a:pt x="1435" y="2241"/>
                    <a:pt x="1429" y="2241"/>
                  </a:cubicBezTo>
                  <a:cubicBezTo>
                    <a:pt x="1421" y="2240"/>
                    <a:pt x="1414" y="2238"/>
                    <a:pt x="1405" y="2237"/>
                  </a:cubicBezTo>
                  <a:lnTo>
                    <a:pt x="1385" y="2233"/>
                  </a:lnTo>
                  <a:cubicBezTo>
                    <a:pt x="1374" y="2231"/>
                    <a:pt x="1362" y="2227"/>
                    <a:pt x="1351" y="2222"/>
                  </a:cubicBezTo>
                  <a:cubicBezTo>
                    <a:pt x="1349" y="2222"/>
                    <a:pt x="1349" y="2222"/>
                    <a:pt x="1348" y="2221"/>
                  </a:cubicBezTo>
                  <a:cubicBezTo>
                    <a:pt x="1335" y="2217"/>
                    <a:pt x="1322" y="2211"/>
                    <a:pt x="1309" y="2206"/>
                  </a:cubicBezTo>
                  <a:cubicBezTo>
                    <a:pt x="1291" y="2198"/>
                    <a:pt x="1273" y="2189"/>
                    <a:pt x="1255" y="2179"/>
                  </a:cubicBezTo>
                  <a:cubicBezTo>
                    <a:pt x="1213" y="2155"/>
                    <a:pt x="1173" y="2126"/>
                    <a:pt x="1136" y="2092"/>
                  </a:cubicBezTo>
                  <a:cubicBezTo>
                    <a:pt x="1132" y="2088"/>
                    <a:pt x="1128" y="2086"/>
                    <a:pt x="1124" y="2082"/>
                  </a:cubicBezTo>
                  <a:cubicBezTo>
                    <a:pt x="1119" y="2077"/>
                    <a:pt x="1114" y="2071"/>
                    <a:pt x="1109" y="2067"/>
                  </a:cubicBezTo>
                  <a:lnTo>
                    <a:pt x="1089" y="2049"/>
                  </a:lnTo>
                  <a:cubicBezTo>
                    <a:pt x="1079" y="2038"/>
                    <a:pt x="1069" y="2026"/>
                    <a:pt x="1058" y="2015"/>
                  </a:cubicBezTo>
                  <a:cubicBezTo>
                    <a:pt x="1052" y="2008"/>
                    <a:pt x="1047" y="2002"/>
                    <a:pt x="1041" y="1994"/>
                  </a:cubicBezTo>
                  <a:cubicBezTo>
                    <a:pt x="1034" y="1987"/>
                    <a:pt x="1028" y="1979"/>
                    <a:pt x="1022" y="1972"/>
                  </a:cubicBezTo>
                  <a:cubicBezTo>
                    <a:pt x="1015" y="1963"/>
                    <a:pt x="1008" y="1954"/>
                    <a:pt x="1001" y="1945"/>
                  </a:cubicBezTo>
                  <a:cubicBezTo>
                    <a:pt x="997" y="1938"/>
                    <a:pt x="992" y="1933"/>
                    <a:pt x="989" y="1927"/>
                  </a:cubicBezTo>
                  <a:cubicBezTo>
                    <a:pt x="981" y="1915"/>
                    <a:pt x="973" y="1905"/>
                    <a:pt x="965" y="1894"/>
                  </a:cubicBezTo>
                  <a:cubicBezTo>
                    <a:pt x="963" y="1889"/>
                    <a:pt x="959" y="1884"/>
                    <a:pt x="956" y="1880"/>
                  </a:cubicBezTo>
                  <a:cubicBezTo>
                    <a:pt x="946" y="1865"/>
                    <a:pt x="937" y="1848"/>
                    <a:pt x="927" y="1833"/>
                  </a:cubicBezTo>
                  <a:cubicBezTo>
                    <a:pt x="925" y="1830"/>
                    <a:pt x="924" y="1827"/>
                    <a:pt x="922" y="1823"/>
                  </a:cubicBezTo>
                  <a:cubicBezTo>
                    <a:pt x="914" y="1809"/>
                    <a:pt x="906" y="1796"/>
                    <a:pt x="898" y="1782"/>
                  </a:cubicBezTo>
                  <a:cubicBezTo>
                    <a:pt x="896" y="1777"/>
                    <a:pt x="893" y="1773"/>
                    <a:pt x="891" y="1768"/>
                  </a:cubicBezTo>
                  <a:cubicBezTo>
                    <a:pt x="883" y="1752"/>
                    <a:pt x="876" y="1738"/>
                    <a:pt x="868" y="1722"/>
                  </a:cubicBezTo>
                  <a:cubicBezTo>
                    <a:pt x="867" y="1721"/>
                    <a:pt x="867" y="1719"/>
                    <a:pt x="866" y="1717"/>
                  </a:cubicBezTo>
                  <a:cubicBezTo>
                    <a:pt x="858" y="1700"/>
                    <a:pt x="852" y="1684"/>
                    <a:pt x="845" y="1665"/>
                  </a:cubicBezTo>
                  <a:cubicBezTo>
                    <a:pt x="843" y="1660"/>
                    <a:pt x="841" y="1655"/>
                    <a:pt x="840" y="1650"/>
                  </a:cubicBezTo>
                  <a:cubicBezTo>
                    <a:pt x="836" y="1637"/>
                    <a:pt x="831" y="1626"/>
                    <a:pt x="827" y="1613"/>
                  </a:cubicBezTo>
                  <a:cubicBezTo>
                    <a:pt x="825" y="1606"/>
                    <a:pt x="824" y="1600"/>
                    <a:pt x="821" y="1593"/>
                  </a:cubicBezTo>
                  <a:cubicBezTo>
                    <a:pt x="817" y="1582"/>
                    <a:pt x="814" y="1571"/>
                    <a:pt x="811" y="1560"/>
                  </a:cubicBezTo>
                  <a:cubicBezTo>
                    <a:pt x="809" y="1552"/>
                    <a:pt x="808" y="1544"/>
                    <a:pt x="805" y="1536"/>
                  </a:cubicBezTo>
                  <a:cubicBezTo>
                    <a:pt x="804" y="1528"/>
                    <a:pt x="801" y="1519"/>
                    <a:pt x="800" y="1510"/>
                  </a:cubicBezTo>
                  <a:cubicBezTo>
                    <a:pt x="797" y="1498"/>
                    <a:pt x="795" y="1486"/>
                    <a:pt x="794" y="1473"/>
                  </a:cubicBezTo>
                  <a:cubicBezTo>
                    <a:pt x="792" y="1462"/>
                    <a:pt x="791" y="1451"/>
                    <a:pt x="790" y="1440"/>
                  </a:cubicBezTo>
                  <a:cubicBezTo>
                    <a:pt x="790" y="1416"/>
                    <a:pt x="789" y="1393"/>
                    <a:pt x="789" y="1372"/>
                  </a:cubicBezTo>
                  <a:cubicBezTo>
                    <a:pt x="789" y="1353"/>
                    <a:pt x="790" y="1338"/>
                    <a:pt x="791" y="1321"/>
                  </a:cubicBezTo>
                  <a:cubicBezTo>
                    <a:pt x="791" y="1316"/>
                    <a:pt x="793" y="1311"/>
                    <a:pt x="794" y="1306"/>
                  </a:cubicBezTo>
                  <a:cubicBezTo>
                    <a:pt x="795" y="1295"/>
                    <a:pt x="796" y="1285"/>
                    <a:pt x="799" y="1275"/>
                  </a:cubicBezTo>
                  <a:cubicBezTo>
                    <a:pt x="800" y="1269"/>
                    <a:pt x="801" y="1263"/>
                    <a:pt x="803" y="1258"/>
                  </a:cubicBezTo>
                  <a:cubicBezTo>
                    <a:pt x="805" y="1249"/>
                    <a:pt x="806" y="1239"/>
                    <a:pt x="809" y="1232"/>
                  </a:cubicBezTo>
                  <a:cubicBezTo>
                    <a:pt x="810" y="1227"/>
                    <a:pt x="813" y="1222"/>
                    <a:pt x="814" y="1217"/>
                  </a:cubicBezTo>
                  <a:cubicBezTo>
                    <a:pt x="817" y="1208"/>
                    <a:pt x="821" y="1200"/>
                    <a:pt x="824" y="1193"/>
                  </a:cubicBezTo>
                  <a:cubicBezTo>
                    <a:pt x="826" y="1188"/>
                    <a:pt x="827" y="1184"/>
                    <a:pt x="830" y="1178"/>
                  </a:cubicBezTo>
                  <a:cubicBezTo>
                    <a:pt x="834" y="1171"/>
                    <a:pt x="837" y="1165"/>
                    <a:pt x="841" y="1158"/>
                  </a:cubicBezTo>
                  <a:lnTo>
                    <a:pt x="850" y="1146"/>
                  </a:lnTo>
                  <a:cubicBezTo>
                    <a:pt x="855" y="1139"/>
                    <a:pt x="860" y="1132"/>
                    <a:pt x="865" y="1126"/>
                  </a:cubicBezTo>
                  <a:cubicBezTo>
                    <a:pt x="867" y="1123"/>
                    <a:pt x="868" y="1121"/>
                    <a:pt x="871" y="1119"/>
                  </a:cubicBezTo>
                  <a:cubicBezTo>
                    <a:pt x="879" y="1109"/>
                    <a:pt x="888" y="1101"/>
                    <a:pt x="897" y="1094"/>
                  </a:cubicBezTo>
                  <a:cubicBezTo>
                    <a:pt x="901" y="1090"/>
                    <a:pt x="906" y="1088"/>
                    <a:pt x="912" y="1084"/>
                  </a:cubicBezTo>
                  <a:cubicBezTo>
                    <a:pt x="951" y="1057"/>
                    <a:pt x="998" y="1043"/>
                    <a:pt x="1051" y="1043"/>
                  </a:cubicBezTo>
                  <a:close/>
                  <a:moveTo>
                    <a:pt x="1013" y="0"/>
                  </a:moveTo>
                  <a:lnTo>
                    <a:pt x="991" y="132"/>
                  </a:lnTo>
                  <a:lnTo>
                    <a:pt x="956" y="344"/>
                  </a:lnTo>
                  <a:cubicBezTo>
                    <a:pt x="935" y="339"/>
                    <a:pt x="914" y="336"/>
                    <a:pt x="893" y="333"/>
                  </a:cubicBezTo>
                  <a:cubicBezTo>
                    <a:pt x="882" y="331"/>
                    <a:pt x="871" y="330"/>
                    <a:pt x="861" y="329"/>
                  </a:cubicBezTo>
                  <a:cubicBezTo>
                    <a:pt x="852" y="328"/>
                    <a:pt x="843" y="328"/>
                    <a:pt x="835" y="326"/>
                  </a:cubicBezTo>
                  <a:cubicBezTo>
                    <a:pt x="828" y="326"/>
                    <a:pt x="822" y="326"/>
                    <a:pt x="815" y="325"/>
                  </a:cubicBezTo>
                  <a:lnTo>
                    <a:pt x="771" y="325"/>
                  </a:lnTo>
                  <a:cubicBezTo>
                    <a:pt x="765" y="325"/>
                    <a:pt x="760" y="325"/>
                    <a:pt x="753" y="326"/>
                  </a:cubicBezTo>
                  <a:cubicBezTo>
                    <a:pt x="738" y="328"/>
                    <a:pt x="721" y="329"/>
                    <a:pt x="706" y="331"/>
                  </a:cubicBezTo>
                  <a:cubicBezTo>
                    <a:pt x="703" y="331"/>
                    <a:pt x="699" y="333"/>
                    <a:pt x="697" y="333"/>
                  </a:cubicBezTo>
                  <a:cubicBezTo>
                    <a:pt x="678" y="335"/>
                    <a:pt x="661" y="340"/>
                    <a:pt x="644" y="344"/>
                  </a:cubicBezTo>
                  <a:cubicBezTo>
                    <a:pt x="641" y="346"/>
                    <a:pt x="637" y="347"/>
                    <a:pt x="635" y="347"/>
                  </a:cubicBezTo>
                  <a:cubicBezTo>
                    <a:pt x="620" y="351"/>
                    <a:pt x="608" y="356"/>
                    <a:pt x="593" y="361"/>
                  </a:cubicBezTo>
                  <a:cubicBezTo>
                    <a:pt x="582" y="366"/>
                    <a:pt x="570" y="370"/>
                    <a:pt x="559" y="375"/>
                  </a:cubicBezTo>
                  <a:lnTo>
                    <a:pt x="248" y="62"/>
                  </a:lnTo>
                  <a:lnTo>
                    <a:pt x="1" y="411"/>
                  </a:lnTo>
                  <a:lnTo>
                    <a:pt x="256" y="800"/>
                  </a:lnTo>
                  <a:cubicBezTo>
                    <a:pt x="239" y="876"/>
                    <a:pt x="228" y="958"/>
                    <a:pt x="228" y="1047"/>
                  </a:cubicBezTo>
                  <a:cubicBezTo>
                    <a:pt x="228" y="1122"/>
                    <a:pt x="236" y="1198"/>
                    <a:pt x="247" y="1276"/>
                  </a:cubicBezTo>
                  <a:cubicBezTo>
                    <a:pt x="249" y="1292"/>
                    <a:pt x="252" y="1308"/>
                    <a:pt x="254" y="1325"/>
                  </a:cubicBezTo>
                  <a:lnTo>
                    <a:pt x="0" y="1423"/>
                  </a:lnTo>
                  <a:lnTo>
                    <a:pt x="245" y="2055"/>
                  </a:lnTo>
                  <a:lnTo>
                    <a:pt x="556" y="2101"/>
                  </a:lnTo>
                  <a:cubicBezTo>
                    <a:pt x="667" y="2284"/>
                    <a:pt x="801" y="2454"/>
                    <a:pt x="950" y="2592"/>
                  </a:cubicBezTo>
                  <a:lnTo>
                    <a:pt x="1005" y="2999"/>
                  </a:lnTo>
                  <a:lnTo>
                    <a:pt x="1497" y="3284"/>
                  </a:lnTo>
                  <a:lnTo>
                    <a:pt x="1553" y="2939"/>
                  </a:lnTo>
                  <a:cubicBezTo>
                    <a:pt x="1608" y="2952"/>
                    <a:pt x="1660" y="2958"/>
                    <a:pt x="1710" y="2958"/>
                  </a:cubicBezTo>
                  <a:cubicBezTo>
                    <a:pt x="1788" y="2958"/>
                    <a:pt x="1861" y="2943"/>
                    <a:pt x="1925" y="2915"/>
                  </a:cubicBezTo>
                  <a:cubicBezTo>
                    <a:pt x="1933" y="2912"/>
                    <a:pt x="1941" y="2908"/>
                    <a:pt x="1948" y="2904"/>
                  </a:cubicBezTo>
                  <a:lnTo>
                    <a:pt x="2260" y="3217"/>
                  </a:lnTo>
                  <a:lnTo>
                    <a:pt x="2506" y="2870"/>
                  </a:lnTo>
                  <a:lnTo>
                    <a:pt x="2252" y="2480"/>
                  </a:lnTo>
                  <a:cubicBezTo>
                    <a:pt x="2261" y="2442"/>
                    <a:pt x="2267" y="2403"/>
                    <a:pt x="2272" y="2362"/>
                  </a:cubicBezTo>
                  <a:cubicBezTo>
                    <a:pt x="2276" y="2320"/>
                    <a:pt x="2278" y="2278"/>
                    <a:pt x="2278" y="2233"/>
                  </a:cubicBezTo>
                  <a:cubicBezTo>
                    <a:pt x="2278" y="2205"/>
                    <a:pt x="2277" y="2175"/>
                    <a:pt x="2276" y="2145"/>
                  </a:cubicBezTo>
                  <a:cubicBezTo>
                    <a:pt x="2276" y="2137"/>
                    <a:pt x="2274" y="2129"/>
                    <a:pt x="2274" y="2122"/>
                  </a:cubicBezTo>
                  <a:cubicBezTo>
                    <a:pt x="2271" y="2067"/>
                    <a:pt x="2263" y="2012"/>
                    <a:pt x="2253" y="1957"/>
                  </a:cubicBezTo>
                  <a:lnTo>
                    <a:pt x="2509" y="1861"/>
                  </a:lnTo>
                  <a:lnTo>
                    <a:pt x="2264" y="1229"/>
                  </a:lnTo>
                  <a:lnTo>
                    <a:pt x="1953" y="1183"/>
                  </a:lnTo>
                  <a:cubicBezTo>
                    <a:pt x="1942" y="1163"/>
                    <a:pt x="1928" y="1144"/>
                    <a:pt x="1917" y="1125"/>
                  </a:cubicBezTo>
                  <a:cubicBezTo>
                    <a:pt x="1901" y="1098"/>
                    <a:pt x="1882" y="1072"/>
                    <a:pt x="1864" y="1046"/>
                  </a:cubicBezTo>
                  <a:cubicBezTo>
                    <a:pt x="1861" y="1042"/>
                    <a:pt x="1859" y="1039"/>
                    <a:pt x="1856" y="1036"/>
                  </a:cubicBezTo>
                  <a:cubicBezTo>
                    <a:pt x="1839" y="1010"/>
                    <a:pt x="1819" y="984"/>
                    <a:pt x="1799" y="959"/>
                  </a:cubicBezTo>
                  <a:cubicBezTo>
                    <a:pt x="1796" y="954"/>
                    <a:pt x="1791" y="949"/>
                    <a:pt x="1787" y="943"/>
                  </a:cubicBezTo>
                  <a:cubicBezTo>
                    <a:pt x="1764" y="913"/>
                    <a:pt x="1739" y="883"/>
                    <a:pt x="1716" y="855"/>
                  </a:cubicBezTo>
                  <a:cubicBezTo>
                    <a:pt x="1708" y="846"/>
                    <a:pt x="1700" y="837"/>
                    <a:pt x="1694" y="830"/>
                  </a:cubicBezTo>
                  <a:cubicBezTo>
                    <a:pt x="1684" y="819"/>
                    <a:pt x="1674" y="808"/>
                    <a:pt x="1664" y="796"/>
                  </a:cubicBezTo>
                  <a:cubicBezTo>
                    <a:pt x="1657" y="788"/>
                    <a:pt x="1647" y="780"/>
                    <a:pt x="1639" y="770"/>
                  </a:cubicBezTo>
                  <a:lnTo>
                    <a:pt x="1609" y="739"/>
                  </a:lnTo>
                  <a:cubicBezTo>
                    <a:pt x="1593" y="724"/>
                    <a:pt x="1576" y="707"/>
                    <a:pt x="1560" y="692"/>
                  </a:cubicBezTo>
                  <a:lnTo>
                    <a:pt x="1506" y="285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6424125" y="246350"/>
              <a:ext cx="560825" cy="759000"/>
            </a:xfrm>
            <a:custGeom>
              <a:rect b="b" l="l" r="r" t="t"/>
              <a:pathLst>
                <a:path extrusionOk="0" h="30360" w="22433">
                  <a:moveTo>
                    <a:pt x="582" y="0"/>
                  </a:moveTo>
                  <a:cubicBezTo>
                    <a:pt x="505" y="0"/>
                    <a:pt x="436" y="21"/>
                    <a:pt x="379" y="61"/>
                  </a:cubicBezTo>
                  <a:lnTo>
                    <a:pt x="1" y="294"/>
                  </a:lnTo>
                  <a:lnTo>
                    <a:pt x="202" y="571"/>
                  </a:lnTo>
                  <a:lnTo>
                    <a:pt x="156" y="16871"/>
                  </a:lnTo>
                  <a:cubicBezTo>
                    <a:pt x="154" y="17306"/>
                    <a:pt x="459" y="17835"/>
                    <a:pt x="838" y="18053"/>
                  </a:cubicBezTo>
                  <a:lnTo>
                    <a:pt x="21602" y="30042"/>
                  </a:lnTo>
                  <a:lnTo>
                    <a:pt x="21831" y="30360"/>
                  </a:lnTo>
                  <a:lnTo>
                    <a:pt x="22180" y="30146"/>
                  </a:lnTo>
                  <a:lnTo>
                    <a:pt x="22181" y="30145"/>
                  </a:lnTo>
                  <a:cubicBezTo>
                    <a:pt x="22304" y="30073"/>
                    <a:pt x="22382" y="29922"/>
                    <a:pt x="22382" y="29706"/>
                  </a:cubicBezTo>
                  <a:lnTo>
                    <a:pt x="22428" y="13320"/>
                  </a:lnTo>
                  <a:cubicBezTo>
                    <a:pt x="22433" y="12885"/>
                    <a:pt x="22127" y="12355"/>
                    <a:pt x="21747" y="12137"/>
                  </a:cubicBezTo>
                  <a:lnTo>
                    <a:pt x="889" y="93"/>
                  </a:lnTo>
                  <a:cubicBezTo>
                    <a:pt x="779" y="30"/>
                    <a:pt x="67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6418500" y="252175"/>
              <a:ext cx="556950" cy="754750"/>
            </a:xfrm>
            <a:custGeom>
              <a:rect b="b" l="l" r="r" t="t"/>
              <a:pathLst>
                <a:path extrusionOk="0" h="30190" w="22278">
                  <a:moveTo>
                    <a:pt x="428" y="1"/>
                  </a:moveTo>
                  <a:cubicBezTo>
                    <a:pt x="204" y="1"/>
                    <a:pt x="49" y="178"/>
                    <a:pt x="48" y="486"/>
                  </a:cubicBezTo>
                  <a:lnTo>
                    <a:pt x="1" y="16871"/>
                  </a:lnTo>
                  <a:cubicBezTo>
                    <a:pt x="0" y="17305"/>
                    <a:pt x="305" y="17835"/>
                    <a:pt x="684" y="18053"/>
                  </a:cubicBezTo>
                  <a:lnTo>
                    <a:pt x="21542" y="30096"/>
                  </a:lnTo>
                  <a:cubicBezTo>
                    <a:pt x="21653" y="30159"/>
                    <a:pt x="21757" y="30190"/>
                    <a:pt x="21850" y="30190"/>
                  </a:cubicBezTo>
                  <a:cubicBezTo>
                    <a:pt x="22074" y="30190"/>
                    <a:pt x="22229" y="30012"/>
                    <a:pt x="22230" y="29704"/>
                  </a:cubicBezTo>
                  <a:lnTo>
                    <a:pt x="22276" y="13319"/>
                  </a:lnTo>
                  <a:cubicBezTo>
                    <a:pt x="22277" y="12885"/>
                    <a:pt x="21972" y="12355"/>
                    <a:pt x="21594" y="12137"/>
                  </a:cubicBezTo>
                  <a:lnTo>
                    <a:pt x="735" y="95"/>
                  </a:lnTo>
                  <a:cubicBezTo>
                    <a:pt x="625" y="31"/>
                    <a:pt x="520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6423400" y="258450"/>
              <a:ext cx="547125" cy="742150"/>
            </a:xfrm>
            <a:custGeom>
              <a:rect b="b" l="l" r="r" t="t"/>
              <a:pathLst>
                <a:path extrusionOk="0" h="29686" w="21885">
                  <a:moveTo>
                    <a:pt x="1024" y="1473"/>
                  </a:moveTo>
                  <a:lnTo>
                    <a:pt x="20905" y="12951"/>
                  </a:lnTo>
                  <a:lnTo>
                    <a:pt x="20862" y="28213"/>
                  </a:lnTo>
                  <a:lnTo>
                    <a:pt x="982" y="16733"/>
                  </a:lnTo>
                  <a:lnTo>
                    <a:pt x="1024" y="1473"/>
                  </a:lnTo>
                  <a:close/>
                  <a:moveTo>
                    <a:pt x="319" y="1"/>
                  </a:moveTo>
                  <a:cubicBezTo>
                    <a:pt x="159" y="1"/>
                    <a:pt x="48" y="127"/>
                    <a:pt x="47" y="347"/>
                  </a:cubicBezTo>
                  <a:lnTo>
                    <a:pt x="1" y="16732"/>
                  </a:lnTo>
                  <a:cubicBezTo>
                    <a:pt x="1" y="17041"/>
                    <a:pt x="219" y="17421"/>
                    <a:pt x="490" y="17578"/>
                  </a:cubicBezTo>
                  <a:lnTo>
                    <a:pt x="21348" y="29619"/>
                  </a:lnTo>
                  <a:cubicBezTo>
                    <a:pt x="21426" y="29665"/>
                    <a:pt x="21500" y="29686"/>
                    <a:pt x="21566" y="29686"/>
                  </a:cubicBezTo>
                  <a:cubicBezTo>
                    <a:pt x="21726" y="29686"/>
                    <a:pt x="21838" y="29559"/>
                    <a:pt x="21838" y="29339"/>
                  </a:cubicBezTo>
                  <a:lnTo>
                    <a:pt x="21885" y="12954"/>
                  </a:lnTo>
                  <a:cubicBezTo>
                    <a:pt x="21885" y="12645"/>
                    <a:pt x="21667" y="12264"/>
                    <a:pt x="21397" y="12109"/>
                  </a:cubicBezTo>
                  <a:lnTo>
                    <a:pt x="538" y="67"/>
                  </a:lnTo>
                  <a:cubicBezTo>
                    <a:pt x="460" y="22"/>
                    <a:pt x="385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6447900" y="295275"/>
              <a:ext cx="498150" cy="668500"/>
            </a:xfrm>
            <a:custGeom>
              <a:rect b="b" l="l" r="r" t="t"/>
              <a:pathLst>
                <a:path extrusionOk="0" h="26740" w="19926">
                  <a:moveTo>
                    <a:pt x="44" y="1"/>
                  </a:moveTo>
                  <a:lnTo>
                    <a:pt x="0" y="15262"/>
                  </a:lnTo>
                  <a:lnTo>
                    <a:pt x="19882" y="26740"/>
                  </a:lnTo>
                  <a:lnTo>
                    <a:pt x="19925" y="1148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6059900" y="902850"/>
              <a:ext cx="909575" cy="349550"/>
            </a:xfrm>
            <a:custGeom>
              <a:rect b="b" l="l" r="r" t="t"/>
              <a:pathLst>
                <a:path extrusionOk="0" h="13982" w="36383">
                  <a:moveTo>
                    <a:pt x="6" y="0"/>
                  </a:moveTo>
                  <a:lnTo>
                    <a:pt x="6" y="1247"/>
                  </a:lnTo>
                  <a:cubicBezTo>
                    <a:pt x="0" y="1400"/>
                    <a:pt x="98" y="1557"/>
                    <a:pt x="303" y="1674"/>
                  </a:cubicBezTo>
                  <a:lnTo>
                    <a:pt x="21324" y="13811"/>
                  </a:lnTo>
                  <a:cubicBezTo>
                    <a:pt x="21521" y="13925"/>
                    <a:pt x="21778" y="13981"/>
                    <a:pt x="22036" y="13981"/>
                  </a:cubicBezTo>
                  <a:cubicBezTo>
                    <a:pt x="22293" y="13981"/>
                    <a:pt x="22549" y="13925"/>
                    <a:pt x="22745" y="13811"/>
                  </a:cubicBezTo>
                  <a:lnTo>
                    <a:pt x="36091" y="6056"/>
                  </a:lnTo>
                  <a:cubicBezTo>
                    <a:pt x="36278" y="5947"/>
                    <a:pt x="36375" y="5806"/>
                    <a:pt x="36382" y="5663"/>
                  </a:cubicBezTo>
                  <a:lnTo>
                    <a:pt x="36383" y="5663"/>
                  </a:lnTo>
                  <a:lnTo>
                    <a:pt x="36383" y="4408"/>
                  </a:lnTo>
                  <a:lnTo>
                    <a:pt x="36378" y="4408"/>
                  </a:lnTo>
                  <a:cubicBezTo>
                    <a:pt x="36366" y="4545"/>
                    <a:pt x="36270" y="4679"/>
                    <a:pt x="36089" y="4784"/>
                  </a:cubicBezTo>
                  <a:lnTo>
                    <a:pt x="22744" y="12540"/>
                  </a:lnTo>
                  <a:cubicBezTo>
                    <a:pt x="22548" y="12653"/>
                    <a:pt x="22292" y="12710"/>
                    <a:pt x="22035" y="12710"/>
                  </a:cubicBezTo>
                  <a:cubicBezTo>
                    <a:pt x="21777" y="12710"/>
                    <a:pt x="21520" y="12653"/>
                    <a:pt x="21323" y="12540"/>
                  </a:cubicBezTo>
                  <a:lnTo>
                    <a:pt x="303" y="402"/>
                  </a:lnTo>
                  <a:cubicBezTo>
                    <a:pt x="110" y="291"/>
                    <a:pt x="12" y="147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6060050" y="694150"/>
              <a:ext cx="909750" cy="526450"/>
            </a:xfrm>
            <a:custGeom>
              <a:rect b="b" l="l" r="r" t="t"/>
              <a:pathLst>
                <a:path extrusionOk="0" h="21058" w="36390">
                  <a:moveTo>
                    <a:pt x="14346" y="1"/>
                  </a:moveTo>
                  <a:cubicBezTo>
                    <a:pt x="14089" y="1"/>
                    <a:pt x="13833" y="58"/>
                    <a:pt x="13637" y="171"/>
                  </a:cubicBezTo>
                  <a:lnTo>
                    <a:pt x="292" y="7927"/>
                  </a:lnTo>
                  <a:cubicBezTo>
                    <a:pt x="104" y="8036"/>
                    <a:pt x="8" y="8178"/>
                    <a:pt x="0" y="8321"/>
                  </a:cubicBezTo>
                  <a:lnTo>
                    <a:pt x="0" y="8327"/>
                  </a:lnTo>
                  <a:lnTo>
                    <a:pt x="0" y="8350"/>
                  </a:lnTo>
                  <a:cubicBezTo>
                    <a:pt x="6" y="8495"/>
                    <a:pt x="104" y="8639"/>
                    <a:pt x="297" y="8750"/>
                  </a:cubicBezTo>
                  <a:lnTo>
                    <a:pt x="21318" y="20887"/>
                  </a:lnTo>
                  <a:cubicBezTo>
                    <a:pt x="21515" y="21000"/>
                    <a:pt x="21772" y="21057"/>
                    <a:pt x="22030" y="21057"/>
                  </a:cubicBezTo>
                  <a:cubicBezTo>
                    <a:pt x="22287" y="21057"/>
                    <a:pt x="22543" y="21000"/>
                    <a:pt x="22739" y="20887"/>
                  </a:cubicBezTo>
                  <a:lnTo>
                    <a:pt x="36085" y="13131"/>
                  </a:lnTo>
                  <a:cubicBezTo>
                    <a:pt x="36266" y="13026"/>
                    <a:pt x="36361" y="12892"/>
                    <a:pt x="36374" y="12755"/>
                  </a:cubicBezTo>
                  <a:cubicBezTo>
                    <a:pt x="36390" y="12594"/>
                    <a:pt x="36293" y="12430"/>
                    <a:pt x="36080" y="12308"/>
                  </a:cubicBezTo>
                  <a:lnTo>
                    <a:pt x="15058" y="171"/>
                  </a:lnTo>
                  <a:cubicBezTo>
                    <a:pt x="14861" y="58"/>
                    <a:pt x="14603" y="1"/>
                    <a:pt x="14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6326800" y="753750"/>
              <a:ext cx="99225" cy="56800"/>
            </a:xfrm>
            <a:custGeom>
              <a:rect b="b" l="l" r="r" t="t"/>
              <a:pathLst>
                <a:path extrusionOk="0" h="2272" w="3969">
                  <a:moveTo>
                    <a:pt x="1104" y="1"/>
                  </a:moveTo>
                  <a:cubicBezTo>
                    <a:pt x="1050" y="1"/>
                    <a:pt x="996" y="12"/>
                    <a:pt x="955" y="36"/>
                  </a:cubicBezTo>
                  <a:lnTo>
                    <a:pt x="83" y="543"/>
                  </a:lnTo>
                  <a:cubicBezTo>
                    <a:pt x="1" y="590"/>
                    <a:pt x="3" y="668"/>
                    <a:pt x="85" y="716"/>
                  </a:cubicBezTo>
                  <a:lnTo>
                    <a:pt x="2716" y="2235"/>
                  </a:lnTo>
                  <a:cubicBezTo>
                    <a:pt x="2757" y="2259"/>
                    <a:pt x="2811" y="2271"/>
                    <a:pt x="2865" y="2271"/>
                  </a:cubicBezTo>
                  <a:cubicBezTo>
                    <a:pt x="2920" y="2271"/>
                    <a:pt x="2974" y="2259"/>
                    <a:pt x="3015" y="2235"/>
                  </a:cubicBezTo>
                  <a:lnTo>
                    <a:pt x="3885" y="1729"/>
                  </a:lnTo>
                  <a:cubicBezTo>
                    <a:pt x="3968" y="1680"/>
                    <a:pt x="3967" y="1602"/>
                    <a:pt x="3884" y="1554"/>
                  </a:cubicBezTo>
                  <a:lnTo>
                    <a:pt x="1254" y="36"/>
                  </a:lnTo>
                  <a:cubicBezTo>
                    <a:pt x="1213" y="12"/>
                    <a:pt x="1159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6360625" y="734100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3" y="0"/>
                  </a:moveTo>
                  <a:cubicBezTo>
                    <a:pt x="1049" y="0"/>
                    <a:pt x="995" y="12"/>
                    <a:pt x="953" y="36"/>
                  </a:cubicBezTo>
                  <a:lnTo>
                    <a:pt x="83" y="542"/>
                  </a:lnTo>
                  <a:cubicBezTo>
                    <a:pt x="1" y="590"/>
                    <a:pt x="2" y="667"/>
                    <a:pt x="84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200" y="754"/>
                  </a:lnTo>
                  <a:cubicBezTo>
                    <a:pt x="2282" y="705"/>
                    <a:pt x="2280" y="628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6467750" y="762075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7" y="1"/>
                  </a:moveTo>
                  <a:cubicBezTo>
                    <a:pt x="682" y="1"/>
                    <a:pt x="628" y="13"/>
                    <a:pt x="587" y="37"/>
                  </a:cubicBezTo>
                  <a:lnTo>
                    <a:pt x="83" y="329"/>
                  </a:lnTo>
                  <a:cubicBezTo>
                    <a:pt x="0" y="378"/>
                    <a:pt x="2" y="456"/>
                    <a:pt x="85" y="503"/>
                  </a:cubicBezTo>
                  <a:lnTo>
                    <a:pt x="1028" y="1048"/>
                  </a:lnTo>
                  <a:cubicBezTo>
                    <a:pt x="1070" y="1071"/>
                    <a:pt x="1124" y="1083"/>
                    <a:pt x="1178" y="1083"/>
                  </a:cubicBezTo>
                  <a:cubicBezTo>
                    <a:pt x="1233" y="1083"/>
                    <a:pt x="1287" y="1071"/>
                    <a:pt x="1328" y="1048"/>
                  </a:cubicBezTo>
                  <a:lnTo>
                    <a:pt x="1832" y="755"/>
                  </a:lnTo>
                  <a:cubicBezTo>
                    <a:pt x="1915" y="707"/>
                    <a:pt x="1914" y="629"/>
                    <a:pt x="1831" y="582"/>
                  </a:cubicBezTo>
                  <a:lnTo>
                    <a:pt x="887" y="37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6433900" y="77637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1"/>
                  </a:moveTo>
                  <a:cubicBezTo>
                    <a:pt x="1050" y="1"/>
                    <a:pt x="996" y="13"/>
                    <a:pt x="954" y="36"/>
                  </a:cubicBezTo>
                  <a:lnTo>
                    <a:pt x="83" y="543"/>
                  </a:lnTo>
                  <a:cubicBezTo>
                    <a:pt x="0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200" y="755"/>
                  </a:lnTo>
                  <a:cubicBezTo>
                    <a:pt x="2282" y="707"/>
                    <a:pt x="2281" y="630"/>
                    <a:pt x="2198" y="582"/>
                  </a:cubicBezTo>
                  <a:lnTo>
                    <a:pt x="1254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6504375" y="783200"/>
              <a:ext cx="47875" cy="27100"/>
            </a:xfrm>
            <a:custGeom>
              <a:rect b="b" l="l" r="r" t="t"/>
              <a:pathLst>
                <a:path extrusionOk="0" h="1084" w="1915">
                  <a:moveTo>
                    <a:pt x="736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3" y="330"/>
                  </a:lnTo>
                  <a:cubicBezTo>
                    <a:pt x="1" y="377"/>
                    <a:pt x="2" y="455"/>
                    <a:pt x="84" y="502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3" y="630"/>
                    <a:pt x="1831" y="582"/>
                  </a:cubicBezTo>
                  <a:lnTo>
                    <a:pt x="886" y="36"/>
                  </a:lnTo>
                  <a:cubicBezTo>
                    <a:pt x="845" y="13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6470550" y="797550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1" y="590"/>
                    <a:pt x="2" y="667"/>
                    <a:pt x="85" y="716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6397275" y="755225"/>
              <a:ext cx="57050" cy="32450"/>
            </a:xfrm>
            <a:custGeom>
              <a:rect b="b" l="l" r="r" t="t"/>
              <a:pathLst>
                <a:path extrusionOk="0" h="1298" w="2282">
                  <a:moveTo>
                    <a:pt x="1103" y="1"/>
                  </a:moveTo>
                  <a:cubicBezTo>
                    <a:pt x="1049" y="1"/>
                    <a:pt x="995" y="13"/>
                    <a:pt x="954" y="37"/>
                  </a:cubicBezTo>
                  <a:lnTo>
                    <a:pt x="84" y="542"/>
                  </a:lnTo>
                  <a:cubicBezTo>
                    <a:pt x="1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5"/>
                  </a:lnTo>
                  <a:cubicBezTo>
                    <a:pt x="2282" y="707"/>
                    <a:pt x="2281" y="629"/>
                    <a:pt x="2198" y="582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6394475" y="719750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6" y="1"/>
                  </a:moveTo>
                  <a:cubicBezTo>
                    <a:pt x="682" y="1"/>
                    <a:pt x="628" y="12"/>
                    <a:pt x="586" y="36"/>
                  </a:cubicBezTo>
                  <a:lnTo>
                    <a:pt x="83" y="330"/>
                  </a:lnTo>
                  <a:cubicBezTo>
                    <a:pt x="0" y="377"/>
                    <a:pt x="1" y="455"/>
                    <a:pt x="84" y="502"/>
                  </a:cubicBezTo>
                  <a:lnTo>
                    <a:pt x="1029" y="1048"/>
                  </a:lnTo>
                  <a:cubicBezTo>
                    <a:pt x="1070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3" y="629"/>
                    <a:pt x="1831" y="581"/>
                  </a:cubicBezTo>
                  <a:lnTo>
                    <a:pt x="887" y="36"/>
                  </a:lnTo>
                  <a:cubicBezTo>
                    <a:pt x="845" y="12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6431125" y="740925"/>
              <a:ext cx="47875" cy="27125"/>
            </a:xfrm>
            <a:custGeom>
              <a:rect b="b" l="l" r="r" t="t"/>
              <a:pathLst>
                <a:path extrusionOk="0" h="1085" w="1915">
                  <a:moveTo>
                    <a:pt x="736" y="1"/>
                  </a:moveTo>
                  <a:cubicBezTo>
                    <a:pt x="682" y="1"/>
                    <a:pt x="628" y="13"/>
                    <a:pt x="587" y="37"/>
                  </a:cubicBezTo>
                  <a:lnTo>
                    <a:pt x="83" y="330"/>
                  </a:lnTo>
                  <a:cubicBezTo>
                    <a:pt x="1" y="378"/>
                    <a:pt x="2" y="455"/>
                    <a:pt x="84" y="503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1"/>
                  </a:cubicBezTo>
                  <a:lnTo>
                    <a:pt x="886" y="37"/>
                  </a:lnTo>
                  <a:cubicBezTo>
                    <a:pt x="845" y="13"/>
                    <a:pt x="790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6543825" y="839850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50" y="0"/>
                    <a:pt x="996" y="12"/>
                    <a:pt x="955" y="37"/>
                  </a:cubicBezTo>
                  <a:lnTo>
                    <a:pt x="83" y="543"/>
                  </a:lnTo>
                  <a:cubicBezTo>
                    <a:pt x="1" y="591"/>
                    <a:pt x="3" y="668"/>
                    <a:pt x="85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2" y="706"/>
                    <a:pt x="2281" y="629"/>
                    <a:pt x="2199" y="581"/>
                  </a:cubicBezTo>
                  <a:lnTo>
                    <a:pt x="1254" y="37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6580475" y="861000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4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8" y="754"/>
                  </a:lnTo>
                  <a:cubicBezTo>
                    <a:pt x="2281" y="707"/>
                    <a:pt x="2280" y="629"/>
                    <a:pt x="2197" y="582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6614300" y="846650"/>
              <a:ext cx="47875" cy="27100"/>
            </a:xfrm>
            <a:custGeom>
              <a:rect b="b" l="l" r="r" t="t"/>
              <a:pathLst>
                <a:path extrusionOk="0" h="1084" w="1915">
                  <a:moveTo>
                    <a:pt x="737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4" y="330"/>
                  </a:lnTo>
                  <a:cubicBezTo>
                    <a:pt x="1" y="377"/>
                    <a:pt x="2" y="455"/>
                    <a:pt x="85" y="504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4" y="1084"/>
                    <a:pt x="1288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2"/>
                  </a:cubicBezTo>
                  <a:lnTo>
                    <a:pt x="887" y="36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6577675" y="825550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30"/>
                  </a:lnTo>
                  <a:cubicBezTo>
                    <a:pt x="0" y="377"/>
                    <a:pt x="3" y="455"/>
                    <a:pt x="85" y="502"/>
                  </a:cubicBezTo>
                  <a:lnTo>
                    <a:pt x="1029" y="1048"/>
                  </a:lnTo>
                  <a:cubicBezTo>
                    <a:pt x="1070" y="1072"/>
                    <a:pt x="1124" y="1084"/>
                    <a:pt x="1179" y="1084"/>
                  </a:cubicBezTo>
                  <a:cubicBezTo>
                    <a:pt x="1233" y="1084"/>
                    <a:pt x="1287" y="1072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4" y="629"/>
                    <a:pt x="1832" y="581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6541050" y="804375"/>
              <a:ext cx="47850" cy="27100"/>
            </a:xfrm>
            <a:custGeom>
              <a:rect b="b" l="l" r="r" t="t"/>
              <a:pathLst>
                <a:path extrusionOk="0" h="1084" w="1914">
                  <a:moveTo>
                    <a:pt x="735" y="0"/>
                  </a:moveTo>
                  <a:cubicBezTo>
                    <a:pt x="681" y="0"/>
                    <a:pt x="627" y="12"/>
                    <a:pt x="586" y="36"/>
                  </a:cubicBezTo>
                  <a:lnTo>
                    <a:pt x="83" y="329"/>
                  </a:lnTo>
                  <a:cubicBezTo>
                    <a:pt x="0" y="377"/>
                    <a:pt x="1" y="454"/>
                    <a:pt x="84" y="502"/>
                  </a:cubicBezTo>
                  <a:lnTo>
                    <a:pt x="1028" y="1047"/>
                  </a:lnTo>
                  <a:cubicBezTo>
                    <a:pt x="1070" y="1071"/>
                    <a:pt x="1124" y="1083"/>
                    <a:pt x="1179" y="1083"/>
                  </a:cubicBezTo>
                  <a:cubicBezTo>
                    <a:pt x="1233" y="1083"/>
                    <a:pt x="1287" y="1071"/>
                    <a:pt x="1328" y="1047"/>
                  </a:cubicBezTo>
                  <a:lnTo>
                    <a:pt x="1831" y="754"/>
                  </a:lnTo>
                  <a:cubicBezTo>
                    <a:pt x="1914" y="706"/>
                    <a:pt x="1913" y="629"/>
                    <a:pt x="1830" y="580"/>
                  </a:cubicBezTo>
                  <a:lnTo>
                    <a:pt x="886" y="36"/>
                  </a:lnTo>
                  <a:cubicBezTo>
                    <a:pt x="844" y="12"/>
                    <a:pt x="790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6462400" y="871275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3" y="1"/>
                  </a:moveTo>
                  <a:cubicBezTo>
                    <a:pt x="1049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7"/>
                    <a:pt x="2198" y="580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6513725" y="86172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3" y="542"/>
                  </a:lnTo>
                  <a:cubicBezTo>
                    <a:pt x="1" y="590"/>
                    <a:pt x="3" y="667"/>
                    <a:pt x="85" y="715"/>
                  </a:cubicBezTo>
                  <a:lnTo>
                    <a:pt x="1029" y="1261"/>
                  </a:lnTo>
                  <a:cubicBezTo>
                    <a:pt x="1071" y="1284"/>
                    <a:pt x="1126" y="1296"/>
                    <a:pt x="1180" y="1296"/>
                  </a:cubicBezTo>
                  <a:cubicBezTo>
                    <a:pt x="1234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5"/>
                    <a:pt x="2283" y="627"/>
                    <a:pt x="2200" y="580"/>
                  </a:cubicBezTo>
                  <a:lnTo>
                    <a:pt x="1254" y="36"/>
                  </a:lnTo>
                  <a:cubicBezTo>
                    <a:pt x="1213" y="12"/>
                    <a:pt x="1159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6870750" y="994725"/>
              <a:ext cx="47900" cy="27125"/>
            </a:xfrm>
            <a:custGeom>
              <a:rect b="b" l="l" r="r" t="t"/>
              <a:pathLst>
                <a:path extrusionOk="0" h="1085" w="1916">
                  <a:moveTo>
                    <a:pt x="737" y="1"/>
                  </a:moveTo>
                  <a:cubicBezTo>
                    <a:pt x="683" y="1"/>
                    <a:pt x="629" y="13"/>
                    <a:pt x="588" y="37"/>
                  </a:cubicBezTo>
                  <a:lnTo>
                    <a:pt x="83" y="330"/>
                  </a:lnTo>
                  <a:cubicBezTo>
                    <a:pt x="1" y="378"/>
                    <a:pt x="2" y="456"/>
                    <a:pt x="85" y="503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3" y="755"/>
                  </a:lnTo>
                  <a:cubicBezTo>
                    <a:pt x="1916" y="707"/>
                    <a:pt x="1914" y="629"/>
                    <a:pt x="1831" y="582"/>
                  </a:cubicBezTo>
                  <a:lnTo>
                    <a:pt x="887" y="37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6331950" y="878075"/>
              <a:ext cx="57075" cy="32450"/>
            </a:xfrm>
            <a:custGeom>
              <a:rect b="b" l="l" r="r" t="t"/>
              <a:pathLst>
                <a:path extrusionOk="0" h="1298" w="2283">
                  <a:moveTo>
                    <a:pt x="1104" y="1"/>
                  </a:moveTo>
                  <a:cubicBezTo>
                    <a:pt x="1050" y="1"/>
                    <a:pt x="996" y="13"/>
                    <a:pt x="954" y="37"/>
                  </a:cubicBezTo>
                  <a:lnTo>
                    <a:pt x="83" y="544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2"/>
                  </a:lnTo>
                  <a:cubicBezTo>
                    <a:pt x="1071" y="1286"/>
                    <a:pt x="1125" y="1297"/>
                    <a:pt x="1179" y="1297"/>
                  </a:cubicBezTo>
                  <a:cubicBezTo>
                    <a:pt x="1233" y="1297"/>
                    <a:pt x="1287" y="1286"/>
                    <a:pt x="1328" y="1262"/>
                  </a:cubicBezTo>
                  <a:lnTo>
                    <a:pt x="2200" y="755"/>
                  </a:lnTo>
                  <a:cubicBezTo>
                    <a:pt x="2282" y="707"/>
                    <a:pt x="2280" y="629"/>
                    <a:pt x="2197" y="582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6551775" y="1005000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4" y="1"/>
                  </a:moveTo>
                  <a:cubicBezTo>
                    <a:pt x="1049" y="1"/>
                    <a:pt x="995" y="13"/>
                    <a:pt x="954" y="36"/>
                  </a:cubicBezTo>
                  <a:lnTo>
                    <a:pt x="84" y="543"/>
                  </a:lnTo>
                  <a:cubicBezTo>
                    <a:pt x="1" y="590"/>
                    <a:pt x="2" y="668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5"/>
                  </a:lnTo>
                  <a:cubicBezTo>
                    <a:pt x="2282" y="707"/>
                    <a:pt x="2281" y="630"/>
                    <a:pt x="2198" y="582"/>
                  </a:cubicBezTo>
                  <a:lnTo>
                    <a:pt x="1253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6617125" y="882150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3" y="1"/>
                  </a:moveTo>
                  <a:cubicBezTo>
                    <a:pt x="1049" y="1"/>
                    <a:pt x="995" y="13"/>
                    <a:pt x="953" y="36"/>
                  </a:cubicBezTo>
                  <a:lnTo>
                    <a:pt x="83" y="543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5"/>
                  </a:lnTo>
                  <a:cubicBezTo>
                    <a:pt x="2281" y="707"/>
                    <a:pt x="2280" y="630"/>
                    <a:pt x="2198" y="582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6549900" y="882600"/>
              <a:ext cx="57075" cy="32450"/>
            </a:xfrm>
            <a:custGeom>
              <a:rect b="b" l="l" r="r" t="t"/>
              <a:pathLst>
                <a:path extrusionOk="0" h="1298" w="2283">
                  <a:moveTo>
                    <a:pt x="1104" y="1"/>
                  </a:moveTo>
                  <a:cubicBezTo>
                    <a:pt x="1050" y="1"/>
                    <a:pt x="996" y="13"/>
                    <a:pt x="954" y="37"/>
                  </a:cubicBezTo>
                  <a:lnTo>
                    <a:pt x="83" y="543"/>
                  </a:lnTo>
                  <a:cubicBezTo>
                    <a:pt x="1" y="591"/>
                    <a:pt x="3" y="668"/>
                    <a:pt x="85" y="716"/>
                  </a:cubicBezTo>
                  <a:lnTo>
                    <a:pt x="1029" y="1262"/>
                  </a:lnTo>
                  <a:cubicBezTo>
                    <a:pt x="1070" y="1285"/>
                    <a:pt x="1124" y="1297"/>
                    <a:pt x="1179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200" y="755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7"/>
                  </a:lnTo>
                  <a:cubicBezTo>
                    <a:pt x="1213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6687575" y="889000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6" y="1"/>
                  </a:moveTo>
                  <a:cubicBezTo>
                    <a:pt x="682" y="1"/>
                    <a:pt x="628" y="12"/>
                    <a:pt x="587" y="36"/>
                  </a:cubicBezTo>
                  <a:lnTo>
                    <a:pt x="83" y="330"/>
                  </a:lnTo>
                  <a:cubicBezTo>
                    <a:pt x="1" y="377"/>
                    <a:pt x="2" y="455"/>
                    <a:pt x="84" y="502"/>
                  </a:cubicBezTo>
                  <a:lnTo>
                    <a:pt x="1029" y="1048"/>
                  </a:lnTo>
                  <a:cubicBezTo>
                    <a:pt x="1070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3" y="755"/>
                  </a:lnTo>
                  <a:cubicBezTo>
                    <a:pt x="1916" y="707"/>
                    <a:pt x="1914" y="629"/>
                    <a:pt x="1831" y="582"/>
                  </a:cubicBezTo>
                  <a:lnTo>
                    <a:pt x="887" y="36"/>
                  </a:lnTo>
                  <a:cubicBezTo>
                    <a:pt x="845" y="12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497925" y="891775"/>
              <a:ext cx="57050" cy="32450"/>
            </a:xfrm>
            <a:custGeom>
              <a:rect b="b" l="l" r="r" t="t"/>
              <a:pathLst>
                <a:path extrusionOk="0" h="1298" w="2282">
                  <a:moveTo>
                    <a:pt x="1103" y="0"/>
                  </a:moveTo>
                  <a:cubicBezTo>
                    <a:pt x="1049" y="0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2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198" y="755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444575" y="902050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1"/>
                  </a:moveTo>
                  <a:cubicBezTo>
                    <a:pt x="1049" y="1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6"/>
                    <a:pt x="1178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8" y="754"/>
                  </a:lnTo>
                  <a:cubicBezTo>
                    <a:pt x="2281" y="705"/>
                    <a:pt x="2281" y="627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653725" y="90332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3" y="0"/>
                  </a:moveTo>
                  <a:cubicBezTo>
                    <a:pt x="1049" y="0"/>
                    <a:pt x="996" y="12"/>
                    <a:pt x="955" y="36"/>
                  </a:cubicBezTo>
                  <a:lnTo>
                    <a:pt x="84" y="542"/>
                  </a:lnTo>
                  <a:cubicBezTo>
                    <a:pt x="1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8" y="1284"/>
                    <a:pt x="1329" y="1260"/>
                  </a:cubicBezTo>
                  <a:lnTo>
                    <a:pt x="2200" y="754"/>
                  </a:lnTo>
                  <a:cubicBezTo>
                    <a:pt x="2283" y="705"/>
                    <a:pt x="2281" y="628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586075" y="90347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6"/>
                  </a:cubicBezTo>
                  <a:lnTo>
                    <a:pt x="1029" y="1261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0"/>
                  </a:cubicBezTo>
                  <a:lnTo>
                    <a:pt x="1254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724200" y="910125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7" y="0"/>
                  </a:moveTo>
                  <a:cubicBezTo>
                    <a:pt x="683" y="0"/>
                    <a:pt x="628" y="12"/>
                    <a:pt x="587" y="37"/>
                  </a:cubicBezTo>
                  <a:lnTo>
                    <a:pt x="83" y="329"/>
                  </a:lnTo>
                  <a:cubicBezTo>
                    <a:pt x="0" y="378"/>
                    <a:pt x="2" y="455"/>
                    <a:pt x="85" y="503"/>
                  </a:cubicBezTo>
                  <a:lnTo>
                    <a:pt x="1029" y="1047"/>
                  </a:lnTo>
                  <a:cubicBezTo>
                    <a:pt x="1071" y="1072"/>
                    <a:pt x="1126" y="1084"/>
                    <a:pt x="1180" y="1084"/>
                  </a:cubicBezTo>
                  <a:cubicBezTo>
                    <a:pt x="1234" y="1084"/>
                    <a:pt x="1288" y="1072"/>
                    <a:pt x="1329" y="1047"/>
                  </a:cubicBezTo>
                  <a:lnTo>
                    <a:pt x="1832" y="755"/>
                  </a:lnTo>
                  <a:cubicBezTo>
                    <a:pt x="1915" y="706"/>
                    <a:pt x="1914" y="629"/>
                    <a:pt x="1831" y="581"/>
                  </a:cubicBezTo>
                  <a:lnTo>
                    <a:pt x="887" y="37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533500" y="912250"/>
              <a:ext cx="57050" cy="32475"/>
            </a:xfrm>
            <a:custGeom>
              <a:rect b="b" l="l" r="r" t="t"/>
              <a:pathLst>
                <a:path extrusionOk="0" h="1299" w="2282">
                  <a:moveTo>
                    <a:pt x="1104" y="1"/>
                  </a:moveTo>
                  <a:cubicBezTo>
                    <a:pt x="1050" y="1"/>
                    <a:pt x="995" y="13"/>
                    <a:pt x="954" y="36"/>
                  </a:cubicBezTo>
                  <a:lnTo>
                    <a:pt x="83" y="543"/>
                  </a:lnTo>
                  <a:cubicBezTo>
                    <a:pt x="0" y="592"/>
                    <a:pt x="2" y="670"/>
                    <a:pt x="85" y="717"/>
                  </a:cubicBezTo>
                  <a:lnTo>
                    <a:pt x="1028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8" y="756"/>
                  </a:lnTo>
                  <a:cubicBezTo>
                    <a:pt x="2281" y="708"/>
                    <a:pt x="2279" y="630"/>
                    <a:pt x="2196" y="582"/>
                  </a:cubicBezTo>
                  <a:lnTo>
                    <a:pt x="1255" y="36"/>
                  </a:lnTo>
                  <a:cubicBezTo>
                    <a:pt x="1213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6480125" y="922525"/>
              <a:ext cx="57000" cy="32450"/>
            </a:xfrm>
            <a:custGeom>
              <a:rect b="b" l="l" r="r" t="t"/>
              <a:pathLst>
                <a:path extrusionOk="0" h="1298" w="2280">
                  <a:moveTo>
                    <a:pt x="1103" y="0"/>
                  </a:moveTo>
                  <a:cubicBezTo>
                    <a:pt x="1049" y="0"/>
                    <a:pt x="994" y="12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7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7" y="756"/>
                  </a:lnTo>
                  <a:cubicBezTo>
                    <a:pt x="2280" y="708"/>
                    <a:pt x="2279" y="629"/>
                    <a:pt x="2196" y="581"/>
                  </a:cubicBezTo>
                  <a:lnTo>
                    <a:pt x="1255" y="37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6690375" y="924450"/>
              <a:ext cx="57050" cy="32450"/>
            </a:xfrm>
            <a:custGeom>
              <a:rect b="b" l="l" r="r" t="t"/>
              <a:pathLst>
                <a:path extrusionOk="0" h="1298" w="2282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4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2"/>
                  </a:lnTo>
                  <a:cubicBezTo>
                    <a:pt x="1070" y="1286"/>
                    <a:pt x="1125" y="1297"/>
                    <a:pt x="1179" y="1297"/>
                  </a:cubicBezTo>
                  <a:cubicBezTo>
                    <a:pt x="1233" y="1297"/>
                    <a:pt x="1287" y="1286"/>
                    <a:pt x="1328" y="1262"/>
                  </a:cubicBezTo>
                  <a:lnTo>
                    <a:pt x="2198" y="755"/>
                  </a:lnTo>
                  <a:cubicBezTo>
                    <a:pt x="2281" y="707"/>
                    <a:pt x="2280" y="629"/>
                    <a:pt x="2197" y="582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6622300" y="924325"/>
              <a:ext cx="57000" cy="32475"/>
            </a:xfrm>
            <a:custGeom>
              <a:rect b="b" l="l" r="r" t="t"/>
              <a:pathLst>
                <a:path extrusionOk="0" h="1299" w="228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6" y="1263"/>
                  </a:lnTo>
                  <a:cubicBezTo>
                    <a:pt x="1068" y="1286"/>
                    <a:pt x="1122" y="1298"/>
                    <a:pt x="1176" y="1298"/>
                  </a:cubicBezTo>
                  <a:cubicBezTo>
                    <a:pt x="1231" y="1298"/>
                    <a:pt x="1285" y="1286"/>
                    <a:pt x="1326" y="1263"/>
                  </a:cubicBezTo>
                  <a:lnTo>
                    <a:pt x="2197" y="756"/>
                  </a:lnTo>
                  <a:cubicBezTo>
                    <a:pt x="2280" y="709"/>
                    <a:pt x="2279" y="629"/>
                    <a:pt x="2196" y="582"/>
                  </a:cubicBezTo>
                  <a:lnTo>
                    <a:pt x="1254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6568975" y="932800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8" y="754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515575" y="943050"/>
              <a:ext cx="57050" cy="32450"/>
            </a:xfrm>
            <a:custGeom>
              <a:rect b="b" l="l" r="r" t="t"/>
              <a:pathLst>
                <a:path extrusionOk="0" h="1298" w="2282">
                  <a:moveTo>
                    <a:pt x="1104" y="1"/>
                  </a:moveTo>
                  <a:cubicBezTo>
                    <a:pt x="1050" y="1"/>
                    <a:pt x="995" y="13"/>
                    <a:pt x="954" y="37"/>
                  </a:cubicBezTo>
                  <a:lnTo>
                    <a:pt x="83" y="544"/>
                  </a:lnTo>
                  <a:cubicBezTo>
                    <a:pt x="0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80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6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658475" y="945200"/>
              <a:ext cx="57000" cy="32475"/>
            </a:xfrm>
            <a:custGeom>
              <a:rect b="b" l="l" r="r" t="t"/>
              <a:pathLst>
                <a:path extrusionOk="0" h="1299" w="228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2"/>
                    <a:pt x="1" y="670"/>
                    <a:pt x="84" y="717"/>
                  </a:cubicBezTo>
                  <a:lnTo>
                    <a:pt x="1026" y="1262"/>
                  </a:lnTo>
                  <a:cubicBezTo>
                    <a:pt x="1068" y="1286"/>
                    <a:pt x="1122" y="1298"/>
                    <a:pt x="1176" y="1298"/>
                  </a:cubicBezTo>
                  <a:cubicBezTo>
                    <a:pt x="1230" y="1298"/>
                    <a:pt x="1285" y="1286"/>
                    <a:pt x="1326" y="1262"/>
                  </a:cubicBezTo>
                  <a:lnTo>
                    <a:pt x="2197" y="755"/>
                  </a:lnTo>
                  <a:cubicBezTo>
                    <a:pt x="2280" y="708"/>
                    <a:pt x="2279" y="629"/>
                    <a:pt x="2196" y="582"/>
                  </a:cubicBezTo>
                  <a:lnTo>
                    <a:pt x="1254" y="36"/>
                  </a:lnTo>
                  <a:cubicBezTo>
                    <a:pt x="1212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727000" y="945600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1"/>
                  </a:moveTo>
                  <a:cubicBezTo>
                    <a:pt x="1050" y="1"/>
                    <a:pt x="996" y="13"/>
                    <a:pt x="955" y="37"/>
                  </a:cubicBezTo>
                  <a:lnTo>
                    <a:pt x="83" y="543"/>
                  </a:lnTo>
                  <a:cubicBezTo>
                    <a:pt x="1" y="591"/>
                    <a:pt x="3" y="669"/>
                    <a:pt x="85" y="717"/>
                  </a:cubicBezTo>
                  <a:lnTo>
                    <a:pt x="1029" y="1261"/>
                  </a:lnTo>
                  <a:cubicBezTo>
                    <a:pt x="1071" y="1285"/>
                    <a:pt x="1126" y="1297"/>
                    <a:pt x="1180" y="1297"/>
                  </a:cubicBezTo>
                  <a:cubicBezTo>
                    <a:pt x="1234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3" y="707"/>
                    <a:pt x="2282" y="630"/>
                    <a:pt x="2199" y="582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604500" y="953300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551150" y="963575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0"/>
                  </a:lnTo>
                  <a:cubicBezTo>
                    <a:pt x="1070" y="1284"/>
                    <a:pt x="1124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8" y="754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694550" y="96612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6"/>
                    <a:pt x="2283" y="628"/>
                    <a:pt x="2200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6763675" y="96677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7"/>
                    <a:pt x="2280" y="629"/>
                    <a:pt x="2197" y="582"/>
                  </a:cubicBezTo>
                  <a:lnTo>
                    <a:pt x="1254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6368600" y="899225"/>
              <a:ext cx="203625" cy="117050"/>
            </a:xfrm>
            <a:custGeom>
              <a:rect b="b" l="l" r="r" t="t"/>
              <a:pathLst>
                <a:path extrusionOk="0" h="4682" w="8145">
                  <a:moveTo>
                    <a:pt x="1103" y="1"/>
                  </a:moveTo>
                  <a:cubicBezTo>
                    <a:pt x="1049" y="1"/>
                    <a:pt x="995" y="13"/>
                    <a:pt x="954" y="37"/>
                  </a:cubicBezTo>
                  <a:lnTo>
                    <a:pt x="84" y="543"/>
                  </a:lnTo>
                  <a:cubicBezTo>
                    <a:pt x="1" y="591"/>
                    <a:pt x="2" y="669"/>
                    <a:pt x="85" y="717"/>
                  </a:cubicBezTo>
                  <a:lnTo>
                    <a:pt x="6891" y="4646"/>
                  </a:lnTo>
                  <a:cubicBezTo>
                    <a:pt x="6932" y="4669"/>
                    <a:pt x="6986" y="4681"/>
                    <a:pt x="7041" y="4681"/>
                  </a:cubicBezTo>
                  <a:cubicBezTo>
                    <a:pt x="7095" y="4681"/>
                    <a:pt x="7149" y="4669"/>
                    <a:pt x="7190" y="4646"/>
                  </a:cubicBezTo>
                  <a:lnTo>
                    <a:pt x="8062" y="4139"/>
                  </a:lnTo>
                  <a:cubicBezTo>
                    <a:pt x="8144" y="4092"/>
                    <a:pt x="8143" y="4014"/>
                    <a:pt x="8061" y="3967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6730725" y="986975"/>
              <a:ext cx="57075" cy="32450"/>
            </a:xfrm>
            <a:custGeom>
              <a:rect b="b" l="l" r="r" t="t"/>
              <a:pathLst>
                <a:path extrusionOk="0" h="1298" w="2283">
                  <a:moveTo>
                    <a:pt x="1103" y="1"/>
                  </a:moveTo>
                  <a:cubicBezTo>
                    <a:pt x="1049" y="1"/>
                    <a:pt x="995" y="13"/>
                    <a:pt x="953" y="37"/>
                  </a:cubicBezTo>
                  <a:lnTo>
                    <a:pt x="83" y="543"/>
                  </a:lnTo>
                  <a:cubicBezTo>
                    <a:pt x="1" y="591"/>
                    <a:pt x="2" y="669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6766900" y="1007875"/>
              <a:ext cx="57075" cy="32450"/>
            </a:xfrm>
            <a:custGeom>
              <a:rect b="b" l="l" r="r" t="t"/>
              <a:pathLst>
                <a:path extrusionOk="0" h="1298" w="2283">
                  <a:moveTo>
                    <a:pt x="1103" y="0"/>
                  </a:moveTo>
                  <a:cubicBezTo>
                    <a:pt x="1049" y="0"/>
                    <a:pt x="995" y="12"/>
                    <a:pt x="953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200" y="754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6800250" y="987925"/>
              <a:ext cx="93725" cy="53575"/>
            </a:xfrm>
            <a:custGeom>
              <a:rect b="b" l="l" r="r" t="t"/>
              <a:pathLst>
                <a:path extrusionOk="0" h="2143" w="3749">
                  <a:moveTo>
                    <a:pt x="1104" y="1"/>
                  </a:moveTo>
                  <a:cubicBezTo>
                    <a:pt x="1050" y="1"/>
                    <a:pt x="996" y="13"/>
                    <a:pt x="954" y="36"/>
                  </a:cubicBezTo>
                  <a:lnTo>
                    <a:pt x="83" y="543"/>
                  </a:lnTo>
                  <a:cubicBezTo>
                    <a:pt x="1" y="590"/>
                    <a:pt x="3" y="668"/>
                    <a:pt x="85" y="715"/>
                  </a:cubicBezTo>
                  <a:lnTo>
                    <a:pt x="2495" y="2107"/>
                  </a:lnTo>
                  <a:cubicBezTo>
                    <a:pt x="2537" y="2131"/>
                    <a:pt x="2591" y="2143"/>
                    <a:pt x="2646" y="2143"/>
                  </a:cubicBezTo>
                  <a:cubicBezTo>
                    <a:pt x="2700" y="2143"/>
                    <a:pt x="2754" y="2131"/>
                    <a:pt x="2795" y="2107"/>
                  </a:cubicBezTo>
                  <a:lnTo>
                    <a:pt x="3666" y="1601"/>
                  </a:lnTo>
                  <a:cubicBezTo>
                    <a:pt x="3749" y="1552"/>
                    <a:pt x="3747" y="1475"/>
                    <a:pt x="3664" y="1427"/>
                  </a:cubicBezTo>
                  <a:lnTo>
                    <a:pt x="1254" y="36"/>
                  </a:lnTo>
                  <a:cubicBezTo>
                    <a:pt x="1213" y="13"/>
                    <a:pt x="1159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6803075" y="102877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3" y="1"/>
                  </a:moveTo>
                  <a:cubicBezTo>
                    <a:pt x="1049" y="1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5" y="1296"/>
                    <a:pt x="1179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0"/>
                  </a:cubicBezTo>
                  <a:lnTo>
                    <a:pt x="1254" y="36"/>
                  </a:lnTo>
                  <a:cubicBezTo>
                    <a:pt x="1212" y="12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6650925" y="867825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29"/>
                  </a:lnTo>
                  <a:cubicBezTo>
                    <a:pt x="0" y="377"/>
                    <a:pt x="2" y="454"/>
                    <a:pt x="85" y="502"/>
                  </a:cubicBezTo>
                  <a:lnTo>
                    <a:pt x="1029" y="1048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4" y="629"/>
                    <a:pt x="1832" y="582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6760850" y="931275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7" y="0"/>
                  </a:moveTo>
                  <a:cubicBezTo>
                    <a:pt x="683" y="0"/>
                    <a:pt x="629" y="12"/>
                    <a:pt x="588" y="36"/>
                  </a:cubicBezTo>
                  <a:lnTo>
                    <a:pt x="83" y="329"/>
                  </a:lnTo>
                  <a:cubicBezTo>
                    <a:pt x="1" y="377"/>
                    <a:pt x="3" y="455"/>
                    <a:pt x="84" y="503"/>
                  </a:cubicBezTo>
                  <a:lnTo>
                    <a:pt x="1029" y="1048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9" y="1048"/>
                  </a:cubicBezTo>
                  <a:lnTo>
                    <a:pt x="1833" y="754"/>
                  </a:lnTo>
                  <a:cubicBezTo>
                    <a:pt x="1916" y="707"/>
                    <a:pt x="1914" y="629"/>
                    <a:pt x="1832" y="582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6797475" y="952425"/>
              <a:ext cx="47875" cy="27100"/>
            </a:xfrm>
            <a:custGeom>
              <a:rect b="b" l="l" r="r" t="t"/>
              <a:pathLst>
                <a:path extrusionOk="0" h="1084" w="1915">
                  <a:moveTo>
                    <a:pt x="736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4" y="330"/>
                  </a:lnTo>
                  <a:cubicBezTo>
                    <a:pt x="1" y="377"/>
                    <a:pt x="2" y="455"/>
                    <a:pt x="85" y="502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8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2"/>
                  </a:cubicBezTo>
                  <a:lnTo>
                    <a:pt x="887" y="36"/>
                  </a:lnTo>
                  <a:cubicBezTo>
                    <a:pt x="845" y="13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6834100" y="973600"/>
              <a:ext cx="47900" cy="27100"/>
            </a:xfrm>
            <a:custGeom>
              <a:rect b="b" l="l" r="r" t="t"/>
              <a:pathLst>
                <a:path extrusionOk="0" h="1084" w="1916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29"/>
                  </a:lnTo>
                  <a:cubicBezTo>
                    <a:pt x="0" y="377"/>
                    <a:pt x="2" y="454"/>
                    <a:pt x="85" y="502"/>
                  </a:cubicBezTo>
                  <a:lnTo>
                    <a:pt x="1029" y="1047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8" y="1047"/>
                  </a:cubicBezTo>
                  <a:lnTo>
                    <a:pt x="1833" y="754"/>
                  </a:lnTo>
                  <a:cubicBezTo>
                    <a:pt x="1915" y="706"/>
                    <a:pt x="1914" y="629"/>
                    <a:pt x="1832" y="580"/>
                  </a:cubicBezTo>
                  <a:lnTo>
                    <a:pt x="887" y="36"/>
                  </a:lnTo>
                  <a:cubicBezTo>
                    <a:pt x="846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6441400" y="819950"/>
              <a:ext cx="57050" cy="32450"/>
            </a:xfrm>
            <a:custGeom>
              <a:rect b="b" l="l" r="r" t="t"/>
              <a:pathLst>
                <a:path extrusionOk="0" h="1298" w="2282">
                  <a:moveTo>
                    <a:pt x="1104" y="0"/>
                  </a:moveTo>
                  <a:cubicBezTo>
                    <a:pt x="1050" y="0"/>
                    <a:pt x="995" y="13"/>
                    <a:pt x="954" y="37"/>
                  </a:cubicBezTo>
                  <a:lnTo>
                    <a:pt x="83" y="543"/>
                  </a:lnTo>
                  <a:cubicBezTo>
                    <a:pt x="0" y="591"/>
                    <a:pt x="2" y="668"/>
                    <a:pt x="85" y="716"/>
                  </a:cubicBezTo>
                  <a:lnTo>
                    <a:pt x="1028" y="1262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199" y="755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7"/>
                  </a:lnTo>
                  <a:cubicBezTo>
                    <a:pt x="1212" y="13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6477550" y="84082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5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4" y="542"/>
                  </a:lnTo>
                  <a:cubicBezTo>
                    <a:pt x="1" y="590"/>
                    <a:pt x="3" y="667"/>
                    <a:pt x="86" y="716"/>
                  </a:cubicBezTo>
                  <a:lnTo>
                    <a:pt x="1029" y="1261"/>
                  </a:lnTo>
                  <a:cubicBezTo>
                    <a:pt x="1072" y="1284"/>
                    <a:pt x="1126" y="1296"/>
                    <a:pt x="1180" y="1296"/>
                  </a:cubicBezTo>
                  <a:cubicBezTo>
                    <a:pt x="1234" y="1296"/>
                    <a:pt x="1288" y="1284"/>
                    <a:pt x="1329" y="1261"/>
                  </a:cubicBezTo>
                  <a:lnTo>
                    <a:pt x="2200" y="754"/>
                  </a:lnTo>
                  <a:cubicBezTo>
                    <a:pt x="2283" y="706"/>
                    <a:pt x="2283" y="628"/>
                    <a:pt x="2200" y="579"/>
                  </a:cubicBezTo>
                  <a:lnTo>
                    <a:pt x="1254" y="36"/>
                  </a:lnTo>
                  <a:cubicBezTo>
                    <a:pt x="1213" y="12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6426925" y="850750"/>
              <a:ext cx="57050" cy="32450"/>
            </a:xfrm>
            <a:custGeom>
              <a:rect b="b" l="l" r="r" t="t"/>
              <a:pathLst>
                <a:path extrusionOk="0" h="1298" w="2282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1"/>
                    <a:pt x="2" y="668"/>
                    <a:pt x="85" y="717"/>
                  </a:cubicBezTo>
                  <a:lnTo>
                    <a:pt x="1028" y="1261"/>
                  </a:lnTo>
                  <a:cubicBezTo>
                    <a:pt x="1069" y="1285"/>
                    <a:pt x="1123" y="1297"/>
                    <a:pt x="1177" y="1297"/>
                  </a:cubicBezTo>
                  <a:cubicBezTo>
                    <a:pt x="1232" y="1297"/>
                    <a:pt x="1286" y="1285"/>
                    <a:pt x="1327" y="1261"/>
                  </a:cubicBezTo>
                  <a:lnTo>
                    <a:pt x="2198" y="755"/>
                  </a:lnTo>
                  <a:cubicBezTo>
                    <a:pt x="2281" y="707"/>
                    <a:pt x="2279" y="629"/>
                    <a:pt x="2196" y="580"/>
                  </a:cubicBezTo>
                  <a:lnTo>
                    <a:pt x="1255" y="36"/>
                  </a:lnTo>
                  <a:cubicBezTo>
                    <a:pt x="1213" y="12"/>
                    <a:pt x="1159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6222050" y="814625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1"/>
                    <a:pt x="2" y="668"/>
                    <a:pt x="85" y="716"/>
                  </a:cubicBezTo>
                  <a:lnTo>
                    <a:pt x="1028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6258675" y="835775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3" y="1"/>
                  </a:moveTo>
                  <a:cubicBezTo>
                    <a:pt x="1049" y="1"/>
                    <a:pt x="995" y="13"/>
                    <a:pt x="953" y="36"/>
                  </a:cubicBezTo>
                  <a:lnTo>
                    <a:pt x="83" y="543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199" y="755"/>
                  </a:lnTo>
                  <a:cubicBezTo>
                    <a:pt x="2281" y="707"/>
                    <a:pt x="2280" y="630"/>
                    <a:pt x="2198" y="582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6355850" y="809750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50" y="0"/>
                    <a:pt x="996" y="12"/>
                    <a:pt x="954" y="37"/>
                  </a:cubicBezTo>
                  <a:lnTo>
                    <a:pt x="83" y="543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5"/>
                  </a:lnTo>
                  <a:cubicBezTo>
                    <a:pt x="2282" y="705"/>
                    <a:pt x="2282" y="628"/>
                    <a:pt x="2199" y="580"/>
                  </a:cubicBezTo>
                  <a:lnTo>
                    <a:pt x="1254" y="37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6257550" y="794050"/>
              <a:ext cx="101050" cy="57850"/>
            </a:xfrm>
            <a:custGeom>
              <a:rect b="b" l="l" r="r" t="t"/>
              <a:pathLst>
                <a:path extrusionOk="0" h="2314" w="4042">
                  <a:moveTo>
                    <a:pt x="1104" y="1"/>
                  </a:moveTo>
                  <a:cubicBezTo>
                    <a:pt x="1050" y="1"/>
                    <a:pt x="995" y="13"/>
                    <a:pt x="954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2789" y="2278"/>
                  </a:lnTo>
                  <a:cubicBezTo>
                    <a:pt x="2831" y="2302"/>
                    <a:pt x="2885" y="2314"/>
                    <a:pt x="2939" y="2314"/>
                  </a:cubicBezTo>
                  <a:cubicBezTo>
                    <a:pt x="2993" y="2314"/>
                    <a:pt x="3048" y="2302"/>
                    <a:pt x="3089" y="2278"/>
                  </a:cubicBezTo>
                  <a:lnTo>
                    <a:pt x="3959" y="1772"/>
                  </a:lnTo>
                  <a:cubicBezTo>
                    <a:pt x="4042" y="1724"/>
                    <a:pt x="4041" y="1644"/>
                    <a:pt x="3958" y="1597"/>
                  </a:cubicBezTo>
                  <a:lnTo>
                    <a:pt x="1254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6391375" y="830250"/>
              <a:ext cx="57075" cy="32450"/>
            </a:xfrm>
            <a:custGeom>
              <a:rect b="b" l="l" r="r" t="t"/>
              <a:pathLst>
                <a:path extrusionOk="0" h="1298" w="2283">
                  <a:moveTo>
                    <a:pt x="1104" y="1"/>
                  </a:moveTo>
                  <a:cubicBezTo>
                    <a:pt x="1050" y="1"/>
                    <a:pt x="996" y="12"/>
                    <a:pt x="954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6"/>
                  </a:lnTo>
                  <a:cubicBezTo>
                    <a:pt x="1212" y="12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6338000" y="840525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6373575" y="861000"/>
              <a:ext cx="57050" cy="32475"/>
            </a:xfrm>
            <a:custGeom>
              <a:rect b="b" l="l" r="r" t="t"/>
              <a:pathLst>
                <a:path extrusionOk="0" h="1299" w="2282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2"/>
                    <a:pt x="2" y="670"/>
                    <a:pt x="85" y="717"/>
                  </a:cubicBezTo>
                  <a:lnTo>
                    <a:pt x="1028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8" y="756"/>
                  </a:lnTo>
                  <a:cubicBezTo>
                    <a:pt x="2281" y="708"/>
                    <a:pt x="2279" y="629"/>
                    <a:pt x="2196" y="582"/>
                  </a:cubicBezTo>
                  <a:lnTo>
                    <a:pt x="1255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6292925" y="773450"/>
              <a:ext cx="83250" cy="47550"/>
            </a:xfrm>
            <a:custGeom>
              <a:rect b="b" l="l" r="r" t="t"/>
              <a:pathLst>
                <a:path extrusionOk="0" h="1902" w="3330">
                  <a:moveTo>
                    <a:pt x="1104" y="0"/>
                  </a:moveTo>
                  <a:cubicBezTo>
                    <a:pt x="1049" y="0"/>
                    <a:pt x="995" y="12"/>
                    <a:pt x="954" y="37"/>
                  </a:cubicBezTo>
                  <a:lnTo>
                    <a:pt x="84" y="543"/>
                  </a:lnTo>
                  <a:cubicBezTo>
                    <a:pt x="1" y="591"/>
                    <a:pt x="2" y="668"/>
                    <a:pt x="85" y="716"/>
                  </a:cubicBezTo>
                  <a:lnTo>
                    <a:pt x="2077" y="1866"/>
                  </a:lnTo>
                  <a:cubicBezTo>
                    <a:pt x="2119" y="1890"/>
                    <a:pt x="2173" y="1902"/>
                    <a:pt x="2227" y="1902"/>
                  </a:cubicBezTo>
                  <a:cubicBezTo>
                    <a:pt x="2281" y="1902"/>
                    <a:pt x="2335" y="1890"/>
                    <a:pt x="2377" y="1866"/>
                  </a:cubicBezTo>
                  <a:lnTo>
                    <a:pt x="3247" y="1360"/>
                  </a:lnTo>
                  <a:cubicBezTo>
                    <a:pt x="3330" y="1310"/>
                    <a:pt x="3330" y="1232"/>
                    <a:pt x="3247" y="1185"/>
                  </a:cubicBezTo>
                  <a:lnTo>
                    <a:pt x="1254" y="37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6405225" y="79907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9" y="754"/>
                  </a:lnTo>
                  <a:cubicBezTo>
                    <a:pt x="2282" y="704"/>
                    <a:pt x="2282" y="627"/>
                    <a:pt x="2199" y="579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6588400" y="1026175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9" y="754"/>
                  </a:lnTo>
                  <a:cubicBezTo>
                    <a:pt x="2282" y="707"/>
                    <a:pt x="2281" y="629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6624575" y="1056325"/>
              <a:ext cx="43150" cy="24350"/>
            </a:xfrm>
            <a:custGeom>
              <a:rect b="b" l="l" r="r" t="t"/>
              <a:pathLst>
                <a:path extrusionOk="0" h="974" w="1726">
                  <a:moveTo>
                    <a:pt x="465" y="0"/>
                  </a:moveTo>
                  <a:cubicBezTo>
                    <a:pt x="411" y="0"/>
                    <a:pt x="357" y="12"/>
                    <a:pt x="315" y="36"/>
                  </a:cubicBezTo>
                  <a:lnTo>
                    <a:pt x="83" y="172"/>
                  </a:lnTo>
                  <a:cubicBezTo>
                    <a:pt x="0" y="220"/>
                    <a:pt x="2" y="297"/>
                    <a:pt x="85" y="345"/>
                  </a:cubicBezTo>
                  <a:lnTo>
                    <a:pt x="1110" y="938"/>
                  </a:lnTo>
                  <a:cubicBezTo>
                    <a:pt x="1151" y="962"/>
                    <a:pt x="1206" y="974"/>
                    <a:pt x="1260" y="974"/>
                  </a:cubicBezTo>
                  <a:cubicBezTo>
                    <a:pt x="1314" y="974"/>
                    <a:pt x="1368" y="962"/>
                    <a:pt x="1410" y="938"/>
                  </a:cubicBezTo>
                  <a:lnTo>
                    <a:pt x="1643" y="803"/>
                  </a:lnTo>
                  <a:cubicBezTo>
                    <a:pt x="1726" y="753"/>
                    <a:pt x="1725" y="676"/>
                    <a:pt x="1642" y="628"/>
                  </a:cubicBezTo>
                  <a:lnTo>
                    <a:pt x="615" y="36"/>
                  </a:lnTo>
                  <a:cubicBezTo>
                    <a:pt x="573" y="12"/>
                    <a:pt x="519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6657650" y="1025100"/>
              <a:ext cx="57075" cy="32425"/>
            </a:xfrm>
            <a:custGeom>
              <a:rect b="b" l="l" r="r" t="t"/>
              <a:pathLst>
                <a:path extrusionOk="0" h="1297" w="2283">
                  <a:moveTo>
                    <a:pt x="1105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4" y="543"/>
                  </a:lnTo>
                  <a:cubicBezTo>
                    <a:pt x="1" y="590"/>
                    <a:pt x="3" y="668"/>
                    <a:pt x="86" y="715"/>
                  </a:cubicBezTo>
                  <a:lnTo>
                    <a:pt x="1030" y="1260"/>
                  </a:lnTo>
                  <a:cubicBezTo>
                    <a:pt x="1072" y="1284"/>
                    <a:pt x="1126" y="1296"/>
                    <a:pt x="1181" y="1296"/>
                  </a:cubicBezTo>
                  <a:cubicBezTo>
                    <a:pt x="1235" y="1296"/>
                    <a:pt x="1289" y="1284"/>
                    <a:pt x="1330" y="1260"/>
                  </a:cubicBezTo>
                  <a:lnTo>
                    <a:pt x="2200" y="755"/>
                  </a:lnTo>
                  <a:cubicBezTo>
                    <a:pt x="2283" y="705"/>
                    <a:pt x="2283" y="628"/>
                    <a:pt x="2200" y="580"/>
                  </a:cubicBezTo>
                  <a:lnTo>
                    <a:pt x="1255" y="36"/>
                  </a:lnTo>
                  <a:cubicBezTo>
                    <a:pt x="1213" y="12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6746600" y="1035350"/>
              <a:ext cx="79725" cy="45475"/>
            </a:xfrm>
            <a:custGeom>
              <a:rect b="b" l="l" r="r" t="t"/>
              <a:pathLst>
                <a:path extrusionOk="0" h="1819" w="3189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5"/>
                  </a:cubicBezTo>
                  <a:lnTo>
                    <a:pt x="1935" y="1783"/>
                  </a:lnTo>
                  <a:cubicBezTo>
                    <a:pt x="1977" y="1807"/>
                    <a:pt x="2031" y="1819"/>
                    <a:pt x="2085" y="1819"/>
                  </a:cubicBezTo>
                  <a:cubicBezTo>
                    <a:pt x="2139" y="1819"/>
                    <a:pt x="2193" y="1807"/>
                    <a:pt x="2234" y="1783"/>
                  </a:cubicBezTo>
                  <a:lnTo>
                    <a:pt x="3106" y="1277"/>
                  </a:lnTo>
                  <a:cubicBezTo>
                    <a:pt x="3188" y="1228"/>
                    <a:pt x="3188" y="1151"/>
                    <a:pt x="3106" y="1102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6693175" y="1045625"/>
              <a:ext cx="97650" cy="55850"/>
            </a:xfrm>
            <a:custGeom>
              <a:rect b="b" l="l" r="r" t="t"/>
              <a:pathLst>
                <a:path extrusionOk="0" h="2234" w="3906">
                  <a:moveTo>
                    <a:pt x="1106" y="0"/>
                  </a:moveTo>
                  <a:cubicBezTo>
                    <a:pt x="1051" y="0"/>
                    <a:pt x="996" y="13"/>
                    <a:pt x="955" y="37"/>
                  </a:cubicBezTo>
                  <a:lnTo>
                    <a:pt x="84" y="543"/>
                  </a:lnTo>
                  <a:cubicBezTo>
                    <a:pt x="1" y="591"/>
                    <a:pt x="3" y="668"/>
                    <a:pt x="86" y="716"/>
                  </a:cubicBezTo>
                  <a:lnTo>
                    <a:pt x="2653" y="2198"/>
                  </a:lnTo>
                  <a:cubicBezTo>
                    <a:pt x="2695" y="2222"/>
                    <a:pt x="2749" y="2234"/>
                    <a:pt x="2803" y="2234"/>
                  </a:cubicBezTo>
                  <a:cubicBezTo>
                    <a:pt x="2857" y="2234"/>
                    <a:pt x="2911" y="2222"/>
                    <a:pt x="2952" y="2198"/>
                  </a:cubicBezTo>
                  <a:lnTo>
                    <a:pt x="3823" y="1692"/>
                  </a:lnTo>
                  <a:cubicBezTo>
                    <a:pt x="3905" y="1642"/>
                    <a:pt x="3905" y="1564"/>
                    <a:pt x="3823" y="1517"/>
                  </a:cubicBezTo>
                  <a:lnTo>
                    <a:pt x="1255" y="37"/>
                  </a:lnTo>
                  <a:cubicBezTo>
                    <a:pt x="1213" y="12"/>
                    <a:pt x="1160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6711075" y="1014825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6"/>
                    <a:pt x="1179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8" y="754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6622150" y="1004600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80" y="1296"/>
                  </a:cubicBezTo>
                  <a:cubicBezTo>
                    <a:pt x="1234" y="1296"/>
                    <a:pt x="1288" y="1284"/>
                    <a:pt x="1329" y="1261"/>
                  </a:cubicBezTo>
                  <a:lnTo>
                    <a:pt x="2199" y="754"/>
                  </a:lnTo>
                  <a:cubicBezTo>
                    <a:pt x="2282" y="705"/>
                    <a:pt x="2282" y="627"/>
                    <a:pt x="2199" y="579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6675550" y="994300"/>
              <a:ext cx="57025" cy="32450"/>
            </a:xfrm>
            <a:custGeom>
              <a:rect b="b" l="l" r="r" t="t"/>
              <a:pathLst>
                <a:path extrusionOk="0" h="1298" w="2281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1"/>
                  </a:lnTo>
                  <a:cubicBezTo>
                    <a:pt x="1070" y="1285"/>
                    <a:pt x="1125" y="1298"/>
                    <a:pt x="1179" y="1298"/>
                  </a:cubicBezTo>
                  <a:cubicBezTo>
                    <a:pt x="1233" y="1298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1" y="629"/>
                    <a:pt x="2198" y="581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6586675" y="984050"/>
              <a:ext cx="57025" cy="32450"/>
            </a:xfrm>
            <a:custGeom>
              <a:rect b="b" l="l" r="r" t="t"/>
              <a:pathLst>
                <a:path extrusionOk="0" h="1298" w="2281">
                  <a:moveTo>
                    <a:pt x="1103" y="1"/>
                  </a:moveTo>
                  <a:cubicBezTo>
                    <a:pt x="1049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7"/>
                  </a:cubicBezTo>
                  <a:lnTo>
                    <a:pt x="1028" y="1262"/>
                  </a:lnTo>
                  <a:cubicBezTo>
                    <a:pt x="1070" y="1286"/>
                    <a:pt x="1124" y="1298"/>
                    <a:pt x="1178" y="1298"/>
                  </a:cubicBezTo>
                  <a:cubicBezTo>
                    <a:pt x="1232" y="1298"/>
                    <a:pt x="1287" y="1286"/>
                    <a:pt x="1328" y="1262"/>
                  </a:cubicBezTo>
                  <a:lnTo>
                    <a:pt x="2198" y="756"/>
                  </a:lnTo>
                  <a:cubicBezTo>
                    <a:pt x="2281" y="706"/>
                    <a:pt x="2281" y="628"/>
                    <a:pt x="2198" y="581"/>
                  </a:cubicBezTo>
                  <a:lnTo>
                    <a:pt x="1254" y="36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6640025" y="973775"/>
              <a:ext cx="57025" cy="32475"/>
            </a:xfrm>
            <a:custGeom>
              <a:rect b="b" l="l" r="r" t="t"/>
              <a:pathLst>
                <a:path extrusionOk="0" h="1299" w="2281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3"/>
                  </a:lnTo>
                  <a:cubicBezTo>
                    <a:pt x="1070" y="1286"/>
                    <a:pt x="1124" y="1298"/>
                    <a:pt x="1178" y="1298"/>
                  </a:cubicBezTo>
                  <a:cubicBezTo>
                    <a:pt x="1233" y="1298"/>
                    <a:pt x="1287" y="1286"/>
                    <a:pt x="1328" y="1263"/>
                  </a:cubicBezTo>
                  <a:lnTo>
                    <a:pt x="2198" y="756"/>
                  </a:lnTo>
                  <a:cubicBezTo>
                    <a:pt x="2281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2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6409050" y="881525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1" y="629"/>
                    <a:pt x="2198" y="581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6507200" y="818700"/>
              <a:ext cx="57050" cy="32425"/>
            </a:xfrm>
            <a:custGeom>
              <a:rect b="b" l="l" r="r" t="t"/>
              <a:pathLst>
                <a:path extrusionOk="0" h="1297" w="2282">
                  <a:moveTo>
                    <a:pt x="1103" y="1"/>
                  </a:moveTo>
                  <a:cubicBezTo>
                    <a:pt x="1048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0" y="628"/>
                    <a:pt x="2197" y="581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6295350" y="856950"/>
              <a:ext cx="57025" cy="32425"/>
            </a:xfrm>
            <a:custGeom>
              <a:rect b="b" l="l" r="r" t="t"/>
              <a:pathLst>
                <a:path extrusionOk="0" h="1297" w="2281">
                  <a:moveTo>
                    <a:pt x="1102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5"/>
                  </a:cubicBezTo>
                  <a:lnTo>
                    <a:pt x="1028" y="1260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2" y="1296"/>
                    <a:pt x="1287" y="1284"/>
                    <a:pt x="1328" y="1260"/>
                  </a:cubicBezTo>
                  <a:lnTo>
                    <a:pt x="2198" y="754"/>
                  </a:lnTo>
                  <a:cubicBezTo>
                    <a:pt x="2281" y="706"/>
                    <a:pt x="2280" y="629"/>
                    <a:pt x="2197" y="580"/>
                  </a:cubicBezTo>
                  <a:lnTo>
                    <a:pt x="1253" y="36"/>
                  </a:lnTo>
                  <a:cubicBezTo>
                    <a:pt x="1211" y="12"/>
                    <a:pt x="1156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6660425" y="1076975"/>
              <a:ext cx="43175" cy="24375"/>
            </a:xfrm>
            <a:custGeom>
              <a:rect b="b" l="l" r="r" t="t"/>
              <a:pathLst>
                <a:path extrusionOk="0" h="975" w="1727">
                  <a:moveTo>
                    <a:pt x="466" y="1"/>
                  </a:moveTo>
                  <a:cubicBezTo>
                    <a:pt x="412" y="1"/>
                    <a:pt x="358" y="13"/>
                    <a:pt x="317" y="37"/>
                  </a:cubicBezTo>
                  <a:lnTo>
                    <a:pt x="83" y="173"/>
                  </a:lnTo>
                  <a:cubicBezTo>
                    <a:pt x="1" y="221"/>
                    <a:pt x="2" y="298"/>
                    <a:pt x="84" y="346"/>
                  </a:cubicBezTo>
                  <a:lnTo>
                    <a:pt x="1110" y="939"/>
                  </a:lnTo>
                  <a:cubicBezTo>
                    <a:pt x="1152" y="963"/>
                    <a:pt x="1207" y="974"/>
                    <a:pt x="1261" y="974"/>
                  </a:cubicBezTo>
                  <a:cubicBezTo>
                    <a:pt x="1315" y="974"/>
                    <a:pt x="1369" y="963"/>
                    <a:pt x="1410" y="939"/>
                  </a:cubicBezTo>
                  <a:lnTo>
                    <a:pt x="1644" y="803"/>
                  </a:lnTo>
                  <a:cubicBezTo>
                    <a:pt x="1726" y="755"/>
                    <a:pt x="1725" y="677"/>
                    <a:pt x="1643" y="630"/>
                  </a:cubicBezTo>
                  <a:lnTo>
                    <a:pt x="616" y="37"/>
                  </a:lnTo>
                  <a:cubicBezTo>
                    <a:pt x="575" y="13"/>
                    <a:pt x="520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6696250" y="1097650"/>
              <a:ext cx="43175" cy="24400"/>
            </a:xfrm>
            <a:custGeom>
              <a:rect b="b" l="l" r="r" t="t"/>
              <a:pathLst>
                <a:path extrusionOk="0" h="976" w="1727">
                  <a:moveTo>
                    <a:pt x="468" y="1"/>
                  </a:moveTo>
                  <a:cubicBezTo>
                    <a:pt x="414" y="1"/>
                    <a:pt x="360" y="13"/>
                    <a:pt x="318" y="36"/>
                  </a:cubicBezTo>
                  <a:lnTo>
                    <a:pt x="84" y="173"/>
                  </a:lnTo>
                  <a:cubicBezTo>
                    <a:pt x="1" y="221"/>
                    <a:pt x="3" y="299"/>
                    <a:pt x="86" y="346"/>
                  </a:cubicBezTo>
                  <a:lnTo>
                    <a:pt x="1111" y="940"/>
                  </a:lnTo>
                  <a:cubicBezTo>
                    <a:pt x="1153" y="963"/>
                    <a:pt x="1207" y="975"/>
                    <a:pt x="1261" y="975"/>
                  </a:cubicBezTo>
                  <a:cubicBezTo>
                    <a:pt x="1315" y="975"/>
                    <a:pt x="1369" y="963"/>
                    <a:pt x="1411" y="940"/>
                  </a:cubicBezTo>
                  <a:lnTo>
                    <a:pt x="1644" y="804"/>
                  </a:lnTo>
                  <a:cubicBezTo>
                    <a:pt x="1727" y="757"/>
                    <a:pt x="1726" y="679"/>
                    <a:pt x="1643" y="631"/>
                  </a:cubicBezTo>
                  <a:lnTo>
                    <a:pt x="618" y="36"/>
                  </a:lnTo>
                  <a:cubicBezTo>
                    <a:pt x="577" y="13"/>
                    <a:pt x="522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6676425" y="1067725"/>
              <a:ext cx="43125" cy="24350"/>
            </a:xfrm>
            <a:custGeom>
              <a:rect b="b" l="l" r="r" t="t"/>
              <a:pathLst>
                <a:path extrusionOk="0" h="974" w="1725">
                  <a:moveTo>
                    <a:pt x="466" y="0"/>
                  </a:moveTo>
                  <a:cubicBezTo>
                    <a:pt x="412" y="0"/>
                    <a:pt x="358" y="12"/>
                    <a:pt x="316" y="37"/>
                  </a:cubicBezTo>
                  <a:lnTo>
                    <a:pt x="83" y="172"/>
                  </a:lnTo>
                  <a:cubicBezTo>
                    <a:pt x="0" y="220"/>
                    <a:pt x="1" y="297"/>
                    <a:pt x="84" y="345"/>
                  </a:cubicBezTo>
                  <a:lnTo>
                    <a:pt x="1109" y="938"/>
                  </a:lnTo>
                  <a:cubicBezTo>
                    <a:pt x="1152" y="962"/>
                    <a:pt x="1206" y="973"/>
                    <a:pt x="1260" y="973"/>
                  </a:cubicBezTo>
                  <a:cubicBezTo>
                    <a:pt x="1314" y="973"/>
                    <a:pt x="1368" y="962"/>
                    <a:pt x="1409" y="938"/>
                  </a:cubicBezTo>
                  <a:lnTo>
                    <a:pt x="1641" y="802"/>
                  </a:lnTo>
                  <a:cubicBezTo>
                    <a:pt x="1724" y="755"/>
                    <a:pt x="1723" y="677"/>
                    <a:pt x="1640" y="629"/>
                  </a:cubicBezTo>
                  <a:lnTo>
                    <a:pt x="616" y="37"/>
                  </a:lnTo>
                  <a:cubicBezTo>
                    <a:pt x="574" y="12"/>
                    <a:pt x="52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6268625" y="938125"/>
              <a:ext cx="267725" cy="155850"/>
            </a:xfrm>
            <a:custGeom>
              <a:rect b="b" l="l" r="r" t="t"/>
              <a:pathLst>
                <a:path extrusionOk="0" h="6234" w="10709">
                  <a:moveTo>
                    <a:pt x="4093" y="0"/>
                  </a:moveTo>
                  <a:cubicBezTo>
                    <a:pt x="4011" y="0"/>
                    <a:pt x="3929" y="22"/>
                    <a:pt x="3856" y="65"/>
                  </a:cubicBezTo>
                  <a:lnTo>
                    <a:pt x="125" y="2232"/>
                  </a:lnTo>
                  <a:cubicBezTo>
                    <a:pt x="0" y="2304"/>
                    <a:pt x="0" y="2487"/>
                    <a:pt x="125" y="2560"/>
                  </a:cubicBezTo>
                  <a:lnTo>
                    <a:pt x="6381" y="6171"/>
                  </a:lnTo>
                  <a:cubicBezTo>
                    <a:pt x="6453" y="6213"/>
                    <a:pt x="6534" y="6234"/>
                    <a:pt x="6616" y="6234"/>
                  </a:cubicBezTo>
                  <a:cubicBezTo>
                    <a:pt x="6698" y="6234"/>
                    <a:pt x="6780" y="6212"/>
                    <a:pt x="6853" y="6169"/>
                  </a:cubicBezTo>
                  <a:lnTo>
                    <a:pt x="10584" y="4002"/>
                  </a:lnTo>
                  <a:cubicBezTo>
                    <a:pt x="10709" y="3930"/>
                    <a:pt x="10709" y="3748"/>
                    <a:pt x="10584" y="3676"/>
                  </a:cubicBezTo>
                  <a:lnTo>
                    <a:pt x="4330" y="64"/>
                  </a:lnTo>
                  <a:cubicBezTo>
                    <a:pt x="4256" y="22"/>
                    <a:pt x="4175" y="0"/>
                    <a:pt x="4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6750000" y="384925"/>
              <a:ext cx="109550" cy="131975"/>
            </a:xfrm>
            <a:custGeom>
              <a:rect b="b" l="l" r="r" t="t"/>
              <a:pathLst>
                <a:path extrusionOk="0" h="5279" w="4382">
                  <a:moveTo>
                    <a:pt x="140" y="1"/>
                  </a:moveTo>
                  <a:cubicBezTo>
                    <a:pt x="62" y="1"/>
                    <a:pt x="8" y="63"/>
                    <a:pt x="8" y="169"/>
                  </a:cubicBezTo>
                  <a:lnTo>
                    <a:pt x="1" y="2511"/>
                  </a:lnTo>
                  <a:cubicBezTo>
                    <a:pt x="1" y="2661"/>
                    <a:pt x="107" y="2844"/>
                    <a:pt x="237" y="2919"/>
                  </a:cubicBezTo>
                  <a:lnTo>
                    <a:pt x="2240" y="4074"/>
                  </a:lnTo>
                  <a:lnTo>
                    <a:pt x="2706" y="5278"/>
                  </a:lnTo>
                  <a:lnTo>
                    <a:pt x="3177" y="4616"/>
                  </a:lnTo>
                  <a:lnTo>
                    <a:pt x="4137" y="5171"/>
                  </a:lnTo>
                  <a:cubicBezTo>
                    <a:pt x="4175" y="5193"/>
                    <a:pt x="4211" y="5203"/>
                    <a:pt x="4243" y="5203"/>
                  </a:cubicBezTo>
                  <a:cubicBezTo>
                    <a:pt x="4321" y="5203"/>
                    <a:pt x="4375" y="5142"/>
                    <a:pt x="4375" y="5037"/>
                  </a:cubicBezTo>
                  <a:lnTo>
                    <a:pt x="4381" y="2694"/>
                  </a:lnTo>
                  <a:cubicBezTo>
                    <a:pt x="4381" y="2544"/>
                    <a:pt x="4276" y="2361"/>
                    <a:pt x="4145" y="2286"/>
                  </a:cubicBezTo>
                  <a:lnTo>
                    <a:pt x="245" y="33"/>
                  </a:lnTo>
                  <a:cubicBezTo>
                    <a:pt x="207" y="11"/>
                    <a:pt x="172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6818425" y="454100"/>
              <a:ext cx="8950" cy="11550"/>
            </a:xfrm>
            <a:custGeom>
              <a:rect b="b" l="l" r="r" t="t"/>
              <a:pathLst>
                <a:path extrusionOk="0" h="462" w="358">
                  <a:moveTo>
                    <a:pt x="99" y="1"/>
                  </a:moveTo>
                  <a:cubicBezTo>
                    <a:pt x="40" y="1"/>
                    <a:pt x="0" y="47"/>
                    <a:pt x="0" y="127"/>
                  </a:cubicBezTo>
                  <a:cubicBezTo>
                    <a:pt x="0" y="241"/>
                    <a:pt x="80" y="379"/>
                    <a:pt x="178" y="436"/>
                  </a:cubicBezTo>
                  <a:cubicBezTo>
                    <a:pt x="207" y="453"/>
                    <a:pt x="234" y="461"/>
                    <a:pt x="259" y="461"/>
                  </a:cubicBezTo>
                  <a:cubicBezTo>
                    <a:pt x="318" y="461"/>
                    <a:pt x="358" y="414"/>
                    <a:pt x="358" y="334"/>
                  </a:cubicBezTo>
                  <a:cubicBezTo>
                    <a:pt x="358" y="221"/>
                    <a:pt x="279" y="82"/>
                    <a:pt x="180" y="25"/>
                  </a:cubicBezTo>
                  <a:cubicBezTo>
                    <a:pt x="151" y="8"/>
                    <a:pt x="123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6802300" y="444825"/>
              <a:ext cx="8950" cy="11550"/>
            </a:xfrm>
            <a:custGeom>
              <a:rect b="b" l="l" r="r" t="t"/>
              <a:pathLst>
                <a:path extrusionOk="0" h="462" w="358">
                  <a:moveTo>
                    <a:pt x="99" y="0"/>
                  </a:moveTo>
                  <a:cubicBezTo>
                    <a:pt x="41" y="0"/>
                    <a:pt x="0" y="47"/>
                    <a:pt x="0" y="127"/>
                  </a:cubicBezTo>
                  <a:cubicBezTo>
                    <a:pt x="0" y="240"/>
                    <a:pt x="79" y="379"/>
                    <a:pt x="179" y="436"/>
                  </a:cubicBezTo>
                  <a:cubicBezTo>
                    <a:pt x="208" y="453"/>
                    <a:pt x="235" y="461"/>
                    <a:pt x="259" y="461"/>
                  </a:cubicBezTo>
                  <a:cubicBezTo>
                    <a:pt x="318" y="461"/>
                    <a:pt x="358" y="414"/>
                    <a:pt x="358" y="334"/>
                  </a:cubicBezTo>
                  <a:cubicBezTo>
                    <a:pt x="358" y="220"/>
                    <a:pt x="278" y="83"/>
                    <a:pt x="180" y="26"/>
                  </a:cubicBezTo>
                  <a:cubicBezTo>
                    <a:pt x="151" y="9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6786225" y="435550"/>
              <a:ext cx="8950" cy="11500"/>
            </a:xfrm>
            <a:custGeom>
              <a:rect b="b" l="l" r="r" t="t"/>
              <a:pathLst>
                <a:path extrusionOk="0" h="460" w="358">
                  <a:moveTo>
                    <a:pt x="98" y="0"/>
                  </a:moveTo>
                  <a:cubicBezTo>
                    <a:pt x="40" y="0"/>
                    <a:pt x="0" y="46"/>
                    <a:pt x="0" y="126"/>
                  </a:cubicBezTo>
                  <a:cubicBezTo>
                    <a:pt x="0" y="239"/>
                    <a:pt x="80" y="378"/>
                    <a:pt x="178" y="435"/>
                  </a:cubicBezTo>
                  <a:cubicBezTo>
                    <a:pt x="207" y="452"/>
                    <a:pt x="234" y="460"/>
                    <a:pt x="258" y="460"/>
                  </a:cubicBezTo>
                  <a:cubicBezTo>
                    <a:pt x="317" y="460"/>
                    <a:pt x="358" y="413"/>
                    <a:pt x="358" y="333"/>
                  </a:cubicBezTo>
                  <a:cubicBezTo>
                    <a:pt x="358" y="221"/>
                    <a:pt x="277" y="82"/>
                    <a:pt x="179" y="25"/>
                  </a:cubicBezTo>
                  <a:cubicBezTo>
                    <a:pt x="150" y="8"/>
                    <a:pt x="122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6608275" y="152500"/>
              <a:ext cx="238575" cy="213750"/>
            </a:xfrm>
            <a:custGeom>
              <a:rect b="b" l="l" r="r" t="t"/>
              <a:pathLst>
                <a:path extrusionOk="0" h="8550" w="9543">
                  <a:moveTo>
                    <a:pt x="3242" y="0"/>
                  </a:moveTo>
                  <a:cubicBezTo>
                    <a:pt x="2259" y="0"/>
                    <a:pt x="1559" y="721"/>
                    <a:pt x="1457" y="1982"/>
                  </a:cubicBezTo>
                  <a:lnTo>
                    <a:pt x="1134" y="1796"/>
                  </a:lnTo>
                  <a:cubicBezTo>
                    <a:pt x="952" y="1691"/>
                    <a:pt x="780" y="1641"/>
                    <a:pt x="627" y="1641"/>
                  </a:cubicBezTo>
                  <a:cubicBezTo>
                    <a:pt x="258" y="1641"/>
                    <a:pt x="3" y="1934"/>
                    <a:pt x="1" y="2442"/>
                  </a:cubicBezTo>
                  <a:cubicBezTo>
                    <a:pt x="0" y="3159"/>
                    <a:pt x="503" y="4032"/>
                    <a:pt x="1128" y="4393"/>
                  </a:cubicBezTo>
                  <a:lnTo>
                    <a:pt x="2110" y="4961"/>
                  </a:lnTo>
                  <a:lnTo>
                    <a:pt x="4252" y="6197"/>
                  </a:lnTo>
                  <a:lnTo>
                    <a:pt x="5281" y="6792"/>
                  </a:lnTo>
                  <a:lnTo>
                    <a:pt x="7248" y="7927"/>
                  </a:lnTo>
                  <a:lnTo>
                    <a:pt x="7950" y="8332"/>
                  </a:lnTo>
                  <a:cubicBezTo>
                    <a:pt x="8206" y="8480"/>
                    <a:pt x="8448" y="8550"/>
                    <a:pt x="8662" y="8550"/>
                  </a:cubicBezTo>
                  <a:cubicBezTo>
                    <a:pt x="9181" y="8550"/>
                    <a:pt x="9538" y="8139"/>
                    <a:pt x="9540" y="7426"/>
                  </a:cubicBezTo>
                  <a:cubicBezTo>
                    <a:pt x="9543" y="6421"/>
                    <a:pt x="8836" y="5195"/>
                    <a:pt x="7961" y="4690"/>
                  </a:cubicBezTo>
                  <a:lnTo>
                    <a:pt x="7705" y="4543"/>
                  </a:lnTo>
                  <a:cubicBezTo>
                    <a:pt x="7234" y="2888"/>
                    <a:pt x="6066" y="1236"/>
                    <a:pt x="4697" y="445"/>
                  </a:cubicBezTo>
                  <a:cubicBezTo>
                    <a:pt x="4174" y="143"/>
                    <a:pt x="3680" y="0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6678275" y="223925"/>
              <a:ext cx="98700" cy="126875"/>
            </a:xfrm>
            <a:custGeom>
              <a:rect b="b" l="l" r="r" t="t"/>
              <a:pathLst>
                <a:path extrusionOk="0" h="5075" w="3948">
                  <a:moveTo>
                    <a:pt x="1981" y="0"/>
                  </a:moveTo>
                  <a:lnTo>
                    <a:pt x="1" y="1568"/>
                  </a:lnTo>
                  <a:lnTo>
                    <a:pt x="1018" y="2155"/>
                  </a:lnTo>
                  <a:lnTo>
                    <a:pt x="1012" y="3970"/>
                  </a:lnTo>
                  <a:lnTo>
                    <a:pt x="2925" y="5074"/>
                  </a:lnTo>
                  <a:lnTo>
                    <a:pt x="2930" y="3259"/>
                  </a:lnTo>
                  <a:lnTo>
                    <a:pt x="3947" y="3846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6027825" y="394300"/>
              <a:ext cx="58225" cy="56675"/>
            </a:xfrm>
            <a:custGeom>
              <a:rect b="b" l="l" r="r" t="t"/>
              <a:pathLst>
                <a:path extrusionOk="0" h="2267" w="2329">
                  <a:moveTo>
                    <a:pt x="1092" y="1"/>
                  </a:moveTo>
                  <a:lnTo>
                    <a:pt x="250" y="487"/>
                  </a:lnTo>
                  <a:lnTo>
                    <a:pt x="224" y="507"/>
                  </a:lnTo>
                  <a:cubicBezTo>
                    <a:pt x="86" y="626"/>
                    <a:pt x="3" y="830"/>
                    <a:pt x="2" y="1102"/>
                  </a:cubicBezTo>
                  <a:cubicBezTo>
                    <a:pt x="1" y="1482"/>
                    <a:pt x="160" y="1913"/>
                    <a:pt x="405" y="2266"/>
                  </a:cubicBezTo>
                  <a:lnTo>
                    <a:pt x="2328" y="115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6034025" y="298100"/>
              <a:ext cx="228000" cy="404700"/>
            </a:xfrm>
            <a:custGeom>
              <a:rect b="b" l="l" r="r" t="t"/>
              <a:pathLst>
                <a:path extrusionOk="0" h="16188" w="9120">
                  <a:moveTo>
                    <a:pt x="96" y="4278"/>
                  </a:moveTo>
                  <a:lnTo>
                    <a:pt x="96" y="4278"/>
                  </a:lnTo>
                  <a:cubicBezTo>
                    <a:pt x="62" y="4293"/>
                    <a:pt x="30" y="4312"/>
                    <a:pt x="1" y="4333"/>
                  </a:cubicBezTo>
                  <a:lnTo>
                    <a:pt x="96" y="4278"/>
                  </a:lnTo>
                  <a:close/>
                  <a:moveTo>
                    <a:pt x="7661" y="0"/>
                  </a:moveTo>
                  <a:cubicBezTo>
                    <a:pt x="7542" y="0"/>
                    <a:pt x="7436" y="34"/>
                    <a:pt x="7350" y="98"/>
                  </a:cubicBezTo>
                  <a:lnTo>
                    <a:pt x="96" y="4278"/>
                  </a:lnTo>
                  <a:lnTo>
                    <a:pt x="96" y="4278"/>
                  </a:lnTo>
                  <a:cubicBezTo>
                    <a:pt x="161" y="4250"/>
                    <a:pt x="234" y="4236"/>
                    <a:pt x="312" y="4236"/>
                  </a:cubicBezTo>
                  <a:cubicBezTo>
                    <a:pt x="448" y="4236"/>
                    <a:pt x="602" y="4280"/>
                    <a:pt x="765" y="4374"/>
                  </a:cubicBezTo>
                  <a:cubicBezTo>
                    <a:pt x="1320" y="4695"/>
                    <a:pt x="1770" y="5474"/>
                    <a:pt x="1769" y="6114"/>
                  </a:cubicBezTo>
                  <a:lnTo>
                    <a:pt x="1769" y="16187"/>
                  </a:lnTo>
                  <a:lnTo>
                    <a:pt x="9118" y="11952"/>
                  </a:lnTo>
                  <a:lnTo>
                    <a:pt x="9118" y="1878"/>
                  </a:lnTo>
                  <a:cubicBezTo>
                    <a:pt x="9120" y="1238"/>
                    <a:pt x="8670" y="460"/>
                    <a:pt x="8113" y="138"/>
                  </a:cubicBezTo>
                  <a:cubicBezTo>
                    <a:pt x="7951" y="44"/>
                    <a:pt x="7797" y="0"/>
                    <a:pt x="7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6204825" y="524950"/>
              <a:ext cx="44425" cy="30800"/>
            </a:xfrm>
            <a:custGeom>
              <a:rect b="b" l="l" r="r" t="t"/>
              <a:pathLst>
                <a:path extrusionOk="0" h="1232" w="1777">
                  <a:moveTo>
                    <a:pt x="1776" y="1"/>
                  </a:moveTo>
                  <a:lnTo>
                    <a:pt x="1" y="1025"/>
                  </a:lnTo>
                  <a:lnTo>
                    <a:pt x="1" y="1232"/>
                  </a:lnTo>
                  <a:lnTo>
                    <a:pt x="1776" y="208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6193050" y="536175"/>
              <a:ext cx="56225" cy="37650"/>
            </a:xfrm>
            <a:custGeom>
              <a:rect b="b" l="l" r="r" t="t"/>
              <a:pathLst>
                <a:path extrusionOk="0" h="1506" w="2249">
                  <a:moveTo>
                    <a:pt x="2248" y="0"/>
                  </a:moveTo>
                  <a:lnTo>
                    <a:pt x="1" y="1298"/>
                  </a:lnTo>
                  <a:lnTo>
                    <a:pt x="1" y="1505"/>
                  </a:lnTo>
                  <a:lnTo>
                    <a:pt x="2248" y="207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6163650" y="547400"/>
              <a:ext cx="85650" cy="54600"/>
            </a:xfrm>
            <a:custGeom>
              <a:rect b="b" l="l" r="r" t="t"/>
              <a:pathLst>
                <a:path extrusionOk="0" h="2184" w="3426">
                  <a:moveTo>
                    <a:pt x="3425" y="1"/>
                  </a:moveTo>
                  <a:lnTo>
                    <a:pt x="1" y="1977"/>
                  </a:lnTo>
                  <a:lnTo>
                    <a:pt x="3" y="2184"/>
                  </a:lnTo>
                  <a:lnTo>
                    <a:pt x="3425" y="208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6094650" y="576200"/>
              <a:ext cx="124275" cy="76900"/>
            </a:xfrm>
            <a:custGeom>
              <a:rect b="b" l="l" r="r" t="t"/>
              <a:pathLst>
                <a:path extrusionOk="0" h="3076" w="4971">
                  <a:moveTo>
                    <a:pt x="4970" y="0"/>
                  </a:moveTo>
                  <a:lnTo>
                    <a:pt x="0" y="2869"/>
                  </a:lnTo>
                  <a:lnTo>
                    <a:pt x="1" y="3076"/>
                  </a:lnTo>
                  <a:lnTo>
                    <a:pt x="4970" y="207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6209600" y="463750"/>
              <a:ext cx="39475" cy="27975"/>
            </a:xfrm>
            <a:custGeom>
              <a:rect b="b" l="l" r="r" t="t"/>
              <a:pathLst>
                <a:path extrusionOk="0" h="1119" w="1579">
                  <a:moveTo>
                    <a:pt x="1577" y="1"/>
                  </a:moveTo>
                  <a:lnTo>
                    <a:pt x="0" y="912"/>
                  </a:lnTo>
                  <a:lnTo>
                    <a:pt x="1" y="1119"/>
                  </a:lnTo>
                  <a:lnTo>
                    <a:pt x="1578" y="20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6133725" y="574000"/>
              <a:ext cx="50050" cy="34075"/>
            </a:xfrm>
            <a:custGeom>
              <a:rect b="b" l="l" r="r" t="t"/>
              <a:pathLst>
                <a:path extrusionOk="0" h="1363" w="2002">
                  <a:moveTo>
                    <a:pt x="2002" y="0"/>
                  </a:moveTo>
                  <a:lnTo>
                    <a:pt x="1" y="1155"/>
                  </a:lnTo>
                  <a:lnTo>
                    <a:pt x="1" y="1362"/>
                  </a:lnTo>
                  <a:lnTo>
                    <a:pt x="2002" y="20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6138425" y="562750"/>
              <a:ext cx="19525" cy="20325"/>
            </a:xfrm>
            <a:custGeom>
              <a:rect b="b" l="l" r="r" t="t"/>
              <a:pathLst>
                <a:path extrusionOk="0" h="813" w="781">
                  <a:moveTo>
                    <a:pt x="779" y="1"/>
                  </a:moveTo>
                  <a:lnTo>
                    <a:pt x="1" y="450"/>
                  </a:lnTo>
                  <a:lnTo>
                    <a:pt x="2" y="812"/>
                  </a:lnTo>
                  <a:lnTo>
                    <a:pt x="780" y="364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6094625" y="602675"/>
              <a:ext cx="58950" cy="39225"/>
            </a:xfrm>
            <a:custGeom>
              <a:rect b="b" l="l" r="r" t="t"/>
              <a:pathLst>
                <a:path extrusionOk="0" h="1569" w="2358">
                  <a:moveTo>
                    <a:pt x="2356" y="0"/>
                  </a:moveTo>
                  <a:lnTo>
                    <a:pt x="0" y="1361"/>
                  </a:lnTo>
                  <a:lnTo>
                    <a:pt x="1" y="1568"/>
                  </a:lnTo>
                  <a:lnTo>
                    <a:pt x="2357" y="207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6094600" y="608750"/>
              <a:ext cx="29000" cy="21900"/>
            </a:xfrm>
            <a:custGeom>
              <a:rect b="b" l="l" r="r" t="t"/>
              <a:pathLst>
                <a:path extrusionOk="0" h="876" w="1160">
                  <a:moveTo>
                    <a:pt x="1160" y="0"/>
                  </a:moveTo>
                  <a:lnTo>
                    <a:pt x="0" y="669"/>
                  </a:lnTo>
                  <a:lnTo>
                    <a:pt x="1" y="876"/>
                  </a:lnTo>
                  <a:lnTo>
                    <a:pt x="1160" y="207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6165325" y="452575"/>
              <a:ext cx="83725" cy="53450"/>
            </a:xfrm>
            <a:custGeom>
              <a:rect b="b" l="l" r="r" t="t"/>
              <a:pathLst>
                <a:path extrusionOk="0" h="2138" w="3349">
                  <a:moveTo>
                    <a:pt x="3347" y="0"/>
                  </a:moveTo>
                  <a:lnTo>
                    <a:pt x="1" y="1931"/>
                  </a:lnTo>
                  <a:lnTo>
                    <a:pt x="1" y="2137"/>
                  </a:lnTo>
                  <a:lnTo>
                    <a:pt x="3348" y="207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6140075" y="475000"/>
              <a:ext cx="109050" cy="68150"/>
            </a:xfrm>
            <a:custGeom>
              <a:rect b="b" l="l" r="r" t="t"/>
              <a:pathLst>
                <a:path extrusionOk="0" h="2726" w="4362">
                  <a:moveTo>
                    <a:pt x="4359" y="0"/>
                  </a:moveTo>
                  <a:lnTo>
                    <a:pt x="0" y="2517"/>
                  </a:lnTo>
                  <a:lnTo>
                    <a:pt x="0" y="2725"/>
                  </a:lnTo>
                  <a:lnTo>
                    <a:pt x="4361" y="207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6094550" y="557875"/>
              <a:ext cx="97650" cy="61575"/>
            </a:xfrm>
            <a:custGeom>
              <a:rect b="b" l="l" r="r" t="t"/>
              <a:pathLst>
                <a:path extrusionOk="0" h="2463" w="3906">
                  <a:moveTo>
                    <a:pt x="3904" y="1"/>
                  </a:moveTo>
                  <a:lnTo>
                    <a:pt x="0" y="2254"/>
                  </a:lnTo>
                  <a:lnTo>
                    <a:pt x="2" y="2462"/>
                  </a:lnTo>
                  <a:lnTo>
                    <a:pt x="3905" y="208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6094525" y="580325"/>
              <a:ext cx="32975" cy="28100"/>
            </a:xfrm>
            <a:custGeom>
              <a:rect b="b" l="l" r="r" t="t"/>
              <a:pathLst>
                <a:path extrusionOk="0" h="1124" w="1319">
                  <a:moveTo>
                    <a:pt x="1318" y="1"/>
                  </a:moveTo>
                  <a:lnTo>
                    <a:pt x="0" y="761"/>
                  </a:lnTo>
                  <a:lnTo>
                    <a:pt x="1" y="1124"/>
                  </a:lnTo>
                  <a:lnTo>
                    <a:pt x="1319" y="363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6140350" y="481550"/>
              <a:ext cx="32600" cy="27900"/>
            </a:xfrm>
            <a:custGeom>
              <a:rect b="b" l="l" r="r" t="t"/>
              <a:pathLst>
                <a:path extrusionOk="0" h="1116" w="1304">
                  <a:moveTo>
                    <a:pt x="1303" y="1"/>
                  </a:moveTo>
                  <a:lnTo>
                    <a:pt x="0" y="753"/>
                  </a:lnTo>
                  <a:lnTo>
                    <a:pt x="1" y="1116"/>
                  </a:lnTo>
                  <a:lnTo>
                    <a:pt x="1304" y="36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6094475" y="538900"/>
              <a:ext cx="63400" cy="41775"/>
            </a:xfrm>
            <a:custGeom>
              <a:rect b="b" l="l" r="r" t="t"/>
              <a:pathLst>
                <a:path extrusionOk="0" h="1671" w="2536">
                  <a:moveTo>
                    <a:pt x="2534" y="1"/>
                  </a:moveTo>
                  <a:lnTo>
                    <a:pt x="0" y="1464"/>
                  </a:lnTo>
                  <a:lnTo>
                    <a:pt x="0" y="1671"/>
                  </a:lnTo>
                  <a:lnTo>
                    <a:pt x="2535" y="208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6094400" y="543800"/>
              <a:ext cx="35525" cy="25650"/>
            </a:xfrm>
            <a:custGeom>
              <a:rect b="b" l="l" r="r" t="t"/>
              <a:pathLst>
                <a:path extrusionOk="0" h="1026" w="1421">
                  <a:moveTo>
                    <a:pt x="1421" y="0"/>
                  </a:moveTo>
                  <a:lnTo>
                    <a:pt x="1" y="819"/>
                  </a:lnTo>
                  <a:lnTo>
                    <a:pt x="1" y="1025"/>
                  </a:lnTo>
                  <a:lnTo>
                    <a:pt x="1421" y="20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6094375" y="491900"/>
              <a:ext cx="105950" cy="66350"/>
            </a:xfrm>
            <a:custGeom>
              <a:rect b="b" l="l" r="r" t="t"/>
              <a:pathLst>
                <a:path extrusionOk="0" h="2654" w="4238">
                  <a:moveTo>
                    <a:pt x="4237" y="0"/>
                  </a:moveTo>
                  <a:lnTo>
                    <a:pt x="1" y="2447"/>
                  </a:lnTo>
                  <a:lnTo>
                    <a:pt x="1" y="2654"/>
                  </a:lnTo>
                  <a:lnTo>
                    <a:pt x="4238" y="20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6094350" y="508175"/>
              <a:ext cx="58350" cy="38850"/>
            </a:xfrm>
            <a:custGeom>
              <a:rect b="b" l="l" r="r" t="t"/>
              <a:pathLst>
                <a:path extrusionOk="0" h="1554" w="2334">
                  <a:moveTo>
                    <a:pt x="2332" y="0"/>
                  </a:moveTo>
                  <a:lnTo>
                    <a:pt x="1" y="1347"/>
                  </a:lnTo>
                  <a:lnTo>
                    <a:pt x="1" y="1553"/>
                  </a:lnTo>
                  <a:lnTo>
                    <a:pt x="2333" y="20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6144875" y="417250"/>
              <a:ext cx="55225" cy="37075"/>
            </a:xfrm>
            <a:custGeom>
              <a:rect b="b" l="l" r="r" t="t"/>
              <a:pathLst>
                <a:path extrusionOk="0" h="1483" w="2209">
                  <a:moveTo>
                    <a:pt x="2209" y="0"/>
                  </a:moveTo>
                  <a:lnTo>
                    <a:pt x="0" y="1276"/>
                  </a:lnTo>
                  <a:lnTo>
                    <a:pt x="1" y="1482"/>
                  </a:lnTo>
                  <a:lnTo>
                    <a:pt x="2209" y="207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6094275" y="506700"/>
              <a:ext cx="35150" cy="29350"/>
            </a:xfrm>
            <a:custGeom>
              <a:rect b="b" l="l" r="r" t="t"/>
              <a:pathLst>
                <a:path extrusionOk="0" h="1174" w="1406">
                  <a:moveTo>
                    <a:pt x="1404" y="0"/>
                  </a:moveTo>
                  <a:lnTo>
                    <a:pt x="1" y="809"/>
                  </a:lnTo>
                  <a:lnTo>
                    <a:pt x="3" y="1173"/>
                  </a:lnTo>
                  <a:lnTo>
                    <a:pt x="1405" y="3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6094225" y="446675"/>
              <a:ext cx="93850" cy="59350"/>
            </a:xfrm>
            <a:custGeom>
              <a:rect b="b" l="l" r="r" t="t"/>
              <a:pathLst>
                <a:path extrusionOk="0" h="2374" w="3754">
                  <a:moveTo>
                    <a:pt x="3753" y="1"/>
                  </a:moveTo>
                  <a:lnTo>
                    <a:pt x="1" y="2167"/>
                  </a:lnTo>
                  <a:lnTo>
                    <a:pt x="2" y="2373"/>
                  </a:lnTo>
                  <a:lnTo>
                    <a:pt x="3753" y="208"/>
                  </a:lnTo>
                  <a:lnTo>
                    <a:pt x="3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6094200" y="448625"/>
              <a:ext cx="71025" cy="46200"/>
            </a:xfrm>
            <a:custGeom>
              <a:rect b="b" l="l" r="r" t="t"/>
              <a:pathLst>
                <a:path extrusionOk="0" h="1848" w="2841">
                  <a:moveTo>
                    <a:pt x="2840" y="0"/>
                  </a:moveTo>
                  <a:lnTo>
                    <a:pt x="1" y="1639"/>
                  </a:lnTo>
                  <a:lnTo>
                    <a:pt x="2" y="1848"/>
                  </a:lnTo>
                  <a:lnTo>
                    <a:pt x="2841" y="208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6094150" y="454975"/>
              <a:ext cx="40650" cy="28650"/>
            </a:xfrm>
            <a:custGeom>
              <a:rect b="b" l="l" r="r" t="t"/>
              <a:pathLst>
                <a:path extrusionOk="0" h="1146" w="1626">
                  <a:moveTo>
                    <a:pt x="1623" y="0"/>
                  </a:moveTo>
                  <a:lnTo>
                    <a:pt x="1" y="938"/>
                  </a:lnTo>
                  <a:lnTo>
                    <a:pt x="3" y="1145"/>
                  </a:lnTo>
                  <a:lnTo>
                    <a:pt x="1625" y="20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6094125" y="420325"/>
              <a:ext cx="81175" cy="52050"/>
            </a:xfrm>
            <a:custGeom>
              <a:rect b="b" l="l" r="r" t="t"/>
              <a:pathLst>
                <a:path extrusionOk="0" h="2082" w="3247">
                  <a:moveTo>
                    <a:pt x="3246" y="0"/>
                  </a:moveTo>
                  <a:lnTo>
                    <a:pt x="1" y="1875"/>
                  </a:lnTo>
                  <a:lnTo>
                    <a:pt x="2" y="2082"/>
                  </a:lnTo>
                  <a:lnTo>
                    <a:pt x="3247" y="208"/>
                  </a:lnTo>
                  <a:lnTo>
                    <a:pt x="3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6094100" y="433275"/>
              <a:ext cx="33000" cy="28100"/>
            </a:xfrm>
            <a:custGeom>
              <a:rect b="b" l="l" r="r" t="t"/>
              <a:pathLst>
                <a:path extrusionOk="0" h="1124" w="1320">
                  <a:moveTo>
                    <a:pt x="1318" y="0"/>
                  </a:moveTo>
                  <a:lnTo>
                    <a:pt x="1" y="762"/>
                  </a:lnTo>
                  <a:lnTo>
                    <a:pt x="2" y="1124"/>
                  </a:lnTo>
                  <a:lnTo>
                    <a:pt x="1319" y="36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6138050" y="415700"/>
              <a:ext cx="19475" cy="20300"/>
            </a:xfrm>
            <a:custGeom>
              <a:rect b="b" l="l" r="r" t="t"/>
              <a:pathLst>
                <a:path extrusionOk="0" h="812" w="779">
                  <a:moveTo>
                    <a:pt x="777" y="0"/>
                  </a:moveTo>
                  <a:lnTo>
                    <a:pt x="0" y="449"/>
                  </a:lnTo>
                  <a:lnTo>
                    <a:pt x="0" y="812"/>
                  </a:lnTo>
                  <a:lnTo>
                    <a:pt x="779" y="362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6175325" y="400325"/>
              <a:ext cx="73550" cy="47675"/>
            </a:xfrm>
            <a:custGeom>
              <a:rect b="b" l="l" r="r" t="t"/>
              <a:pathLst>
                <a:path extrusionOk="0" h="1907" w="2942">
                  <a:moveTo>
                    <a:pt x="2942" y="1"/>
                  </a:moveTo>
                  <a:lnTo>
                    <a:pt x="1" y="1699"/>
                  </a:lnTo>
                  <a:lnTo>
                    <a:pt x="2" y="1906"/>
                  </a:lnTo>
                  <a:lnTo>
                    <a:pt x="2942" y="207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6209375" y="389100"/>
              <a:ext cx="39475" cy="28000"/>
            </a:xfrm>
            <a:custGeom>
              <a:rect b="b" l="l" r="r" t="t"/>
              <a:pathLst>
                <a:path extrusionOk="0" h="1120" w="1579">
                  <a:moveTo>
                    <a:pt x="1579" y="0"/>
                  </a:moveTo>
                  <a:lnTo>
                    <a:pt x="1" y="912"/>
                  </a:lnTo>
                  <a:lnTo>
                    <a:pt x="1" y="1119"/>
                  </a:lnTo>
                  <a:lnTo>
                    <a:pt x="1579" y="209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6187925" y="377900"/>
              <a:ext cx="60875" cy="40325"/>
            </a:xfrm>
            <a:custGeom>
              <a:rect b="b" l="l" r="r" t="t"/>
              <a:pathLst>
                <a:path extrusionOk="0" h="1613" w="2435">
                  <a:moveTo>
                    <a:pt x="2435" y="1"/>
                  </a:moveTo>
                  <a:lnTo>
                    <a:pt x="1" y="1406"/>
                  </a:lnTo>
                  <a:lnTo>
                    <a:pt x="1" y="1613"/>
                  </a:lnTo>
                  <a:lnTo>
                    <a:pt x="2435" y="207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6368275" y="299800"/>
              <a:ext cx="514475" cy="690400"/>
            </a:xfrm>
            <a:custGeom>
              <a:rect b="b" l="l" r="r" t="t"/>
              <a:pathLst>
                <a:path extrusionOk="0" h="27616" w="20579">
                  <a:moveTo>
                    <a:pt x="46" y="0"/>
                  </a:moveTo>
                  <a:lnTo>
                    <a:pt x="0" y="15761"/>
                  </a:lnTo>
                  <a:lnTo>
                    <a:pt x="20533" y="27615"/>
                  </a:lnTo>
                  <a:lnTo>
                    <a:pt x="20578" y="1185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6796825" y="578625"/>
              <a:ext cx="15900" cy="20400"/>
            </a:xfrm>
            <a:custGeom>
              <a:rect b="b" l="l" r="r" t="t"/>
              <a:pathLst>
                <a:path extrusionOk="0" h="816" w="636">
                  <a:moveTo>
                    <a:pt x="176" y="0"/>
                  </a:moveTo>
                  <a:cubicBezTo>
                    <a:pt x="72" y="0"/>
                    <a:pt x="1" y="82"/>
                    <a:pt x="0" y="225"/>
                  </a:cubicBezTo>
                  <a:cubicBezTo>
                    <a:pt x="0" y="426"/>
                    <a:pt x="141" y="671"/>
                    <a:pt x="316" y="772"/>
                  </a:cubicBezTo>
                  <a:cubicBezTo>
                    <a:pt x="367" y="802"/>
                    <a:pt x="415" y="815"/>
                    <a:pt x="458" y="815"/>
                  </a:cubicBezTo>
                  <a:cubicBezTo>
                    <a:pt x="562" y="815"/>
                    <a:pt x="634" y="733"/>
                    <a:pt x="634" y="590"/>
                  </a:cubicBezTo>
                  <a:cubicBezTo>
                    <a:pt x="636" y="390"/>
                    <a:pt x="493" y="144"/>
                    <a:pt x="318" y="44"/>
                  </a:cubicBezTo>
                  <a:cubicBezTo>
                    <a:pt x="267" y="14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6548825" y="687500"/>
              <a:ext cx="102625" cy="75000"/>
            </a:xfrm>
            <a:custGeom>
              <a:rect b="b" l="l" r="r" t="t"/>
              <a:pathLst>
                <a:path extrusionOk="0" h="3000" w="4105">
                  <a:moveTo>
                    <a:pt x="1" y="0"/>
                  </a:moveTo>
                  <a:lnTo>
                    <a:pt x="0" y="630"/>
                  </a:lnTo>
                  <a:lnTo>
                    <a:pt x="4104" y="2999"/>
                  </a:lnTo>
                  <a:lnTo>
                    <a:pt x="4105" y="2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6548575" y="774300"/>
              <a:ext cx="228300" cy="140925"/>
            </a:xfrm>
            <a:custGeom>
              <a:rect b="b" l="l" r="r" t="t"/>
              <a:pathLst>
                <a:path extrusionOk="0" h="5637" w="9132">
                  <a:moveTo>
                    <a:pt x="1" y="1"/>
                  </a:moveTo>
                  <a:lnTo>
                    <a:pt x="1" y="364"/>
                  </a:lnTo>
                  <a:lnTo>
                    <a:pt x="9130" y="5636"/>
                  </a:lnTo>
                  <a:lnTo>
                    <a:pt x="9131" y="5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6668150" y="756400"/>
              <a:ext cx="48975" cy="44000"/>
            </a:xfrm>
            <a:custGeom>
              <a:rect b="b" l="l" r="r" t="t"/>
              <a:pathLst>
                <a:path extrusionOk="0" h="1760" w="1959">
                  <a:moveTo>
                    <a:pt x="2" y="0"/>
                  </a:moveTo>
                  <a:lnTo>
                    <a:pt x="1" y="631"/>
                  </a:lnTo>
                  <a:lnTo>
                    <a:pt x="1957" y="1759"/>
                  </a:lnTo>
                  <a:lnTo>
                    <a:pt x="1959" y="11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6573450" y="578000"/>
              <a:ext cx="82875" cy="113600"/>
            </a:xfrm>
            <a:custGeom>
              <a:rect b="b" l="l" r="r" t="t"/>
              <a:pathLst>
                <a:path extrusionOk="0" h="4544" w="3315">
                  <a:moveTo>
                    <a:pt x="924" y="1"/>
                  </a:moveTo>
                  <a:cubicBezTo>
                    <a:pt x="364" y="1"/>
                    <a:pt x="6" y="423"/>
                    <a:pt x="3" y="1210"/>
                  </a:cubicBezTo>
                  <a:cubicBezTo>
                    <a:pt x="1" y="2369"/>
                    <a:pt x="772" y="3631"/>
                    <a:pt x="1830" y="4243"/>
                  </a:cubicBezTo>
                  <a:cubicBezTo>
                    <a:pt x="2180" y="4445"/>
                    <a:pt x="2489" y="4544"/>
                    <a:pt x="2751" y="4544"/>
                  </a:cubicBezTo>
                  <a:cubicBezTo>
                    <a:pt x="2971" y="4544"/>
                    <a:pt x="3157" y="4474"/>
                    <a:pt x="3306" y="4338"/>
                  </a:cubicBezTo>
                  <a:lnTo>
                    <a:pt x="2608" y="3217"/>
                  </a:lnTo>
                  <a:cubicBezTo>
                    <a:pt x="2504" y="3309"/>
                    <a:pt x="2388" y="3360"/>
                    <a:pt x="2257" y="3360"/>
                  </a:cubicBezTo>
                  <a:cubicBezTo>
                    <a:pt x="2146" y="3360"/>
                    <a:pt x="2024" y="3324"/>
                    <a:pt x="1889" y="3246"/>
                  </a:cubicBezTo>
                  <a:cubicBezTo>
                    <a:pt x="1429" y="2980"/>
                    <a:pt x="1120" y="2434"/>
                    <a:pt x="1122" y="1857"/>
                  </a:cubicBezTo>
                  <a:cubicBezTo>
                    <a:pt x="1123" y="1452"/>
                    <a:pt x="1276" y="1238"/>
                    <a:pt x="1526" y="1238"/>
                  </a:cubicBezTo>
                  <a:cubicBezTo>
                    <a:pt x="1633" y="1238"/>
                    <a:pt x="1757" y="1277"/>
                    <a:pt x="1894" y="1356"/>
                  </a:cubicBezTo>
                  <a:cubicBezTo>
                    <a:pt x="2190" y="1527"/>
                    <a:pt x="2419" y="1821"/>
                    <a:pt x="2611" y="2213"/>
                  </a:cubicBezTo>
                  <a:lnTo>
                    <a:pt x="3314" y="1899"/>
                  </a:lnTo>
                  <a:cubicBezTo>
                    <a:pt x="2991" y="1226"/>
                    <a:pt x="2484" y="664"/>
                    <a:pt x="1842" y="292"/>
                  </a:cubicBezTo>
                  <a:cubicBezTo>
                    <a:pt x="1501" y="96"/>
                    <a:pt x="1190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548600" y="754225"/>
              <a:ext cx="320500" cy="194100"/>
            </a:xfrm>
            <a:custGeom>
              <a:rect b="b" l="l" r="r" t="t"/>
              <a:pathLst>
                <a:path extrusionOk="0" h="7764" w="12820">
                  <a:moveTo>
                    <a:pt x="3" y="1"/>
                  </a:moveTo>
                  <a:lnTo>
                    <a:pt x="1" y="363"/>
                  </a:lnTo>
                  <a:lnTo>
                    <a:pt x="12819" y="7764"/>
                  </a:lnTo>
                  <a:lnTo>
                    <a:pt x="12820" y="74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6548675" y="734175"/>
              <a:ext cx="320500" cy="194100"/>
            </a:xfrm>
            <a:custGeom>
              <a:rect b="b" l="l" r="r" t="t"/>
              <a:pathLst>
                <a:path extrusionOk="0" h="7764" w="12820">
                  <a:moveTo>
                    <a:pt x="2" y="1"/>
                  </a:moveTo>
                  <a:lnTo>
                    <a:pt x="1" y="363"/>
                  </a:lnTo>
                  <a:lnTo>
                    <a:pt x="12818" y="7764"/>
                  </a:lnTo>
                  <a:lnTo>
                    <a:pt x="12820" y="740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6599200" y="473175"/>
              <a:ext cx="53400" cy="68525"/>
            </a:xfrm>
            <a:custGeom>
              <a:rect b="b" l="l" r="r" t="t"/>
              <a:pathLst>
                <a:path extrusionOk="0" h="2741" w="2136">
                  <a:moveTo>
                    <a:pt x="733" y="585"/>
                  </a:moveTo>
                  <a:lnTo>
                    <a:pt x="1623" y="1693"/>
                  </a:lnTo>
                  <a:lnTo>
                    <a:pt x="729" y="1768"/>
                  </a:lnTo>
                  <a:lnTo>
                    <a:pt x="733" y="585"/>
                  </a:lnTo>
                  <a:close/>
                  <a:moveTo>
                    <a:pt x="594" y="0"/>
                  </a:moveTo>
                  <a:cubicBezTo>
                    <a:pt x="244" y="0"/>
                    <a:pt x="4" y="277"/>
                    <a:pt x="2" y="755"/>
                  </a:cubicBezTo>
                  <a:cubicBezTo>
                    <a:pt x="0" y="1432"/>
                    <a:pt x="476" y="2256"/>
                    <a:pt x="1064" y="2595"/>
                  </a:cubicBezTo>
                  <a:cubicBezTo>
                    <a:pt x="1236" y="2694"/>
                    <a:pt x="1398" y="2741"/>
                    <a:pt x="1542" y="2741"/>
                  </a:cubicBezTo>
                  <a:cubicBezTo>
                    <a:pt x="1892" y="2741"/>
                    <a:pt x="2132" y="2464"/>
                    <a:pt x="2133" y="1985"/>
                  </a:cubicBezTo>
                  <a:cubicBezTo>
                    <a:pt x="2135" y="1309"/>
                    <a:pt x="1660" y="486"/>
                    <a:pt x="1071" y="146"/>
                  </a:cubicBezTo>
                  <a:cubicBezTo>
                    <a:pt x="899" y="47"/>
                    <a:pt x="73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6617400" y="487750"/>
              <a:ext cx="22375" cy="29650"/>
            </a:xfrm>
            <a:custGeom>
              <a:rect b="b" l="l" r="r" t="t"/>
              <a:pathLst>
                <a:path extrusionOk="0" h="1186" w="895">
                  <a:moveTo>
                    <a:pt x="5" y="1"/>
                  </a:moveTo>
                  <a:lnTo>
                    <a:pt x="1" y="1185"/>
                  </a:lnTo>
                  <a:lnTo>
                    <a:pt x="895" y="110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6548725" y="714075"/>
              <a:ext cx="320500" cy="194125"/>
            </a:xfrm>
            <a:custGeom>
              <a:rect b="b" l="l" r="r" t="t"/>
              <a:pathLst>
                <a:path extrusionOk="0" h="7765" w="12820">
                  <a:moveTo>
                    <a:pt x="3" y="1"/>
                  </a:moveTo>
                  <a:lnTo>
                    <a:pt x="1" y="363"/>
                  </a:lnTo>
                  <a:lnTo>
                    <a:pt x="12819" y="7765"/>
                  </a:lnTo>
                  <a:lnTo>
                    <a:pt x="12820" y="74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6770925" y="687725"/>
              <a:ext cx="74275" cy="112600"/>
            </a:xfrm>
            <a:custGeom>
              <a:rect b="b" l="l" r="r" t="t"/>
              <a:pathLst>
                <a:path extrusionOk="0" h="4504" w="2971">
                  <a:moveTo>
                    <a:pt x="659" y="1"/>
                  </a:moveTo>
                  <a:cubicBezTo>
                    <a:pt x="261" y="1"/>
                    <a:pt x="60" y="274"/>
                    <a:pt x="59" y="712"/>
                  </a:cubicBezTo>
                  <a:cubicBezTo>
                    <a:pt x="55" y="2120"/>
                    <a:pt x="1874" y="2787"/>
                    <a:pt x="1873" y="3261"/>
                  </a:cubicBezTo>
                  <a:cubicBezTo>
                    <a:pt x="1873" y="3323"/>
                    <a:pt x="1848" y="3357"/>
                    <a:pt x="1787" y="3357"/>
                  </a:cubicBezTo>
                  <a:cubicBezTo>
                    <a:pt x="1720" y="3357"/>
                    <a:pt x="1611" y="3315"/>
                    <a:pt x="1445" y="3220"/>
                  </a:cubicBezTo>
                  <a:cubicBezTo>
                    <a:pt x="1083" y="3011"/>
                    <a:pt x="670" y="2637"/>
                    <a:pt x="360" y="2247"/>
                  </a:cubicBezTo>
                  <a:lnTo>
                    <a:pt x="1" y="2971"/>
                  </a:lnTo>
                  <a:cubicBezTo>
                    <a:pt x="329" y="3391"/>
                    <a:pt x="883" y="3870"/>
                    <a:pt x="1432" y="4186"/>
                  </a:cubicBezTo>
                  <a:cubicBezTo>
                    <a:pt x="1813" y="4406"/>
                    <a:pt x="2123" y="4504"/>
                    <a:pt x="2362" y="4504"/>
                  </a:cubicBezTo>
                  <a:cubicBezTo>
                    <a:pt x="2764" y="4504"/>
                    <a:pt x="2965" y="4229"/>
                    <a:pt x="2967" y="3796"/>
                  </a:cubicBezTo>
                  <a:cubicBezTo>
                    <a:pt x="2971" y="2403"/>
                    <a:pt x="1152" y="1732"/>
                    <a:pt x="1153" y="1278"/>
                  </a:cubicBezTo>
                  <a:cubicBezTo>
                    <a:pt x="1153" y="1209"/>
                    <a:pt x="1182" y="1163"/>
                    <a:pt x="1257" y="1163"/>
                  </a:cubicBezTo>
                  <a:cubicBezTo>
                    <a:pt x="1324" y="1163"/>
                    <a:pt x="1428" y="1199"/>
                    <a:pt x="1581" y="1287"/>
                  </a:cubicBezTo>
                  <a:cubicBezTo>
                    <a:pt x="1868" y="1453"/>
                    <a:pt x="2173" y="1721"/>
                    <a:pt x="2496" y="2097"/>
                  </a:cubicBezTo>
                  <a:lnTo>
                    <a:pt x="2832" y="1366"/>
                  </a:lnTo>
                  <a:cubicBezTo>
                    <a:pt x="2490" y="946"/>
                    <a:pt x="2034" y="575"/>
                    <a:pt x="1594" y="321"/>
                  </a:cubicBezTo>
                  <a:cubicBezTo>
                    <a:pt x="1211" y="100"/>
                    <a:pt x="899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6548875" y="524000"/>
              <a:ext cx="320875" cy="332725"/>
            </a:xfrm>
            <a:custGeom>
              <a:rect b="b" l="l" r="r" t="t"/>
              <a:pathLst>
                <a:path extrusionOk="0" h="13309" w="12835">
                  <a:moveTo>
                    <a:pt x="1907" y="2160"/>
                  </a:moveTo>
                  <a:cubicBezTo>
                    <a:pt x="2173" y="2160"/>
                    <a:pt x="2484" y="2255"/>
                    <a:pt x="2825" y="2452"/>
                  </a:cubicBezTo>
                  <a:cubicBezTo>
                    <a:pt x="3467" y="2824"/>
                    <a:pt x="3976" y="3386"/>
                    <a:pt x="4297" y="4059"/>
                  </a:cubicBezTo>
                  <a:lnTo>
                    <a:pt x="3594" y="4373"/>
                  </a:lnTo>
                  <a:cubicBezTo>
                    <a:pt x="3402" y="3981"/>
                    <a:pt x="3173" y="3687"/>
                    <a:pt x="2877" y="3516"/>
                  </a:cubicBezTo>
                  <a:cubicBezTo>
                    <a:pt x="2740" y="3437"/>
                    <a:pt x="2616" y="3398"/>
                    <a:pt x="2509" y="3398"/>
                  </a:cubicBezTo>
                  <a:cubicBezTo>
                    <a:pt x="2259" y="3398"/>
                    <a:pt x="2106" y="3612"/>
                    <a:pt x="2105" y="4017"/>
                  </a:cubicBezTo>
                  <a:cubicBezTo>
                    <a:pt x="2103" y="4593"/>
                    <a:pt x="2412" y="5139"/>
                    <a:pt x="2872" y="5406"/>
                  </a:cubicBezTo>
                  <a:cubicBezTo>
                    <a:pt x="3007" y="5484"/>
                    <a:pt x="3128" y="5520"/>
                    <a:pt x="3239" y="5520"/>
                  </a:cubicBezTo>
                  <a:cubicBezTo>
                    <a:pt x="3371" y="5520"/>
                    <a:pt x="3487" y="5469"/>
                    <a:pt x="3592" y="5378"/>
                  </a:cubicBezTo>
                  <a:lnTo>
                    <a:pt x="4290" y="6499"/>
                  </a:lnTo>
                  <a:cubicBezTo>
                    <a:pt x="4142" y="6635"/>
                    <a:pt x="3956" y="6705"/>
                    <a:pt x="3736" y="6705"/>
                  </a:cubicBezTo>
                  <a:cubicBezTo>
                    <a:pt x="3474" y="6705"/>
                    <a:pt x="3164" y="6606"/>
                    <a:pt x="2814" y="6404"/>
                  </a:cubicBezTo>
                  <a:cubicBezTo>
                    <a:pt x="1756" y="5792"/>
                    <a:pt x="984" y="4530"/>
                    <a:pt x="987" y="3371"/>
                  </a:cubicBezTo>
                  <a:cubicBezTo>
                    <a:pt x="989" y="2583"/>
                    <a:pt x="1347" y="2160"/>
                    <a:pt x="1907" y="2160"/>
                  </a:cubicBezTo>
                  <a:close/>
                  <a:moveTo>
                    <a:pt x="4618" y="3574"/>
                  </a:moveTo>
                  <a:lnTo>
                    <a:pt x="5528" y="4100"/>
                  </a:lnTo>
                  <a:lnTo>
                    <a:pt x="6594" y="6731"/>
                  </a:lnTo>
                  <a:lnTo>
                    <a:pt x="7641" y="5320"/>
                  </a:lnTo>
                  <a:lnTo>
                    <a:pt x="8554" y="5847"/>
                  </a:lnTo>
                  <a:lnTo>
                    <a:pt x="8552" y="9629"/>
                  </a:lnTo>
                  <a:lnTo>
                    <a:pt x="7542" y="9046"/>
                  </a:lnTo>
                  <a:lnTo>
                    <a:pt x="7539" y="7319"/>
                  </a:lnTo>
                  <a:lnTo>
                    <a:pt x="6821" y="8288"/>
                  </a:lnTo>
                  <a:lnTo>
                    <a:pt x="6332" y="8006"/>
                  </a:lnTo>
                  <a:lnTo>
                    <a:pt x="5621" y="6272"/>
                  </a:lnTo>
                  <a:lnTo>
                    <a:pt x="5616" y="7934"/>
                  </a:lnTo>
                  <a:lnTo>
                    <a:pt x="4607" y="7352"/>
                  </a:lnTo>
                  <a:lnTo>
                    <a:pt x="4618" y="3574"/>
                  </a:lnTo>
                  <a:close/>
                  <a:moveTo>
                    <a:pt x="9539" y="6549"/>
                  </a:moveTo>
                  <a:cubicBezTo>
                    <a:pt x="9779" y="6549"/>
                    <a:pt x="10091" y="6648"/>
                    <a:pt x="10474" y="6869"/>
                  </a:cubicBezTo>
                  <a:cubicBezTo>
                    <a:pt x="10916" y="7124"/>
                    <a:pt x="11371" y="7494"/>
                    <a:pt x="11713" y="7914"/>
                  </a:cubicBezTo>
                  <a:lnTo>
                    <a:pt x="11377" y="8644"/>
                  </a:lnTo>
                  <a:cubicBezTo>
                    <a:pt x="11053" y="8269"/>
                    <a:pt x="10748" y="8001"/>
                    <a:pt x="10462" y="7835"/>
                  </a:cubicBezTo>
                  <a:cubicBezTo>
                    <a:pt x="10310" y="7748"/>
                    <a:pt x="10206" y="7712"/>
                    <a:pt x="10139" y="7712"/>
                  </a:cubicBezTo>
                  <a:cubicBezTo>
                    <a:pt x="10063" y="7712"/>
                    <a:pt x="10034" y="7757"/>
                    <a:pt x="10034" y="7826"/>
                  </a:cubicBezTo>
                  <a:cubicBezTo>
                    <a:pt x="10033" y="8280"/>
                    <a:pt x="11852" y="8952"/>
                    <a:pt x="11848" y="10343"/>
                  </a:cubicBezTo>
                  <a:cubicBezTo>
                    <a:pt x="11846" y="10777"/>
                    <a:pt x="11644" y="11051"/>
                    <a:pt x="11243" y="11051"/>
                  </a:cubicBezTo>
                  <a:cubicBezTo>
                    <a:pt x="11003" y="11051"/>
                    <a:pt x="10693" y="10954"/>
                    <a:pt x="10313" y="10734"/>
                  </a:cubicBezTo>
                  <a:cubicBezTo>
                    <a:pt x="9764" y="10418"/>
                    <a:pt x="9210" y="9939"/>
                    <a:pt x="8882" y="9518"/>
                  </a:cubicBezTo>
                  <a:lnTo>
                    <a:pt x="9241" y="8794"/>
                  </a:lnTo>
                  <a:cubicBezTo>
                    <a:pt x="9551" y="9185"/>
                    <a:pt x="9965" y="9558"/>
                    <a:pt x="10326" y="9768"/>
                  </a:cubicBezTo>
                  <a:cubicBezTo>
                    <a:pt x="10490" y="9863"/>
                    <a:pt x="10600" y="9905"/>
                    <a:pt x="10667" y="9905"/>
                  </a:cubicBezTo>
                  <a:cubicBezTo>
                    <a:pt x="10727" y="9905"/>
                    <a:pt x="10753" y="9871"/>
                    <a:pt x="10753" y="9809"/>
                  </a:cubicBezTo>
                  <a:cubicBezTo>
                    <a:pt x="10755" y="9334"/>
                    <a:pt x="8936" y="8668"/>
                    <a:pt x="8939" y="7259"/>
                  </a:cubicBezTo>
                  <a:cubicBezTo>
                    <a:pt x="8941" y="6821"/>
                    <a:pt x="9142" y="6549"/>
                    <a:pt x="9539" y="6549"/>
                  </a:cubicBezTo>
                  <a:close/>
                  <a:moveTo>
                    <a:pt x="18" y="1"/>
                  </a:moveTo>
                  <a:lnTo>
                    <a:pt x="0" y="5908"/>
                  </a:lnTo>
                  <a:lnTo>
                    <a:pt x="12818" y="13308"/>
                  </a:lnTo>
                  <a:lnTo>
                    <a:pt x="12834" y="7401"/>
                  </a:lnTo>
                  <a:lnTo>
                    <a:pt x="6679" y="3847"/>
                  </a:lnTo>
                  <a:lnTo>
                    <a:pt x="6131" y="353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6664050" y="613350"/>
              <a:ext cx="98675" cy="151425"/>
            </a:xfrm>
            <a:custGeom>
              <a:rect b="b" l="l" r="r" t="t"/>
              <a:pathLst>
                <a:path extrusionOk="0" h="6057" w="3947">
                  <a:moveTo>
                    <a:pt x="12" y="0"/>
                  </a:moveTo>
                  <a:lnTo>
                    <a:pt x="0" y="3780"/>
                  </a:lnTo>
                  <a:lnTo>
                    <a:pt x="1010" y="4361"/>
                  </a:lnTo>
                  <a:lnTo>
                    <a:pt x="1014" y="2700"/>
                  </a:lnTo>
                  <a:lnTo>
                    <a:pt x="1725" y="4433"/>
                  </a:lnTo>
                  <a:lnTo>
                    <a:pt x="2213" y="4716"/>
                  </a:lnTo>
                  <a:lnTo>
                    <a:pt x="2931" y="3747"/>
                  </a:lnTo>
                  <a:lnTo>
                    <a:pt x="2935" y="5472"/>
                  </a:lnTo>
                  <a:lnTo>
                    <a:pt x="3945" y="6056"/>
                  </a:lnTo>
                  <a:lnTo>
                    <a:pt x="3947" y="2273"/>
                  </a:lnTo>
                  <a:lnTo>
                    <a:pt x="3034" y="1747"/>
                  </a:lnTo>
                  <a:lnTo>
                    <a:pt x="1987" y="3160"/>
                  </a:lnTo>
                  <a:lnTo>
                    <a:pt x="922" y="5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6715875" y="514525"/>
              <a:ext cx="154150" cy="178775"/>
            </a:xfrm>
            <a:custGeom>
              <a:rect b="b" l="l" r="r" t="t"/>
              <a:pathLst>
                <a:path extrusionOk="0" h="7151" w="6166">
                  <a:moveTo>
                    <a:pt x="3414" y="2564"/>
                  </a:moveTo>
                  <a:cubicBezTo>
                    <a:pt x="3456" y="2564"/>
                    <a:pt x="3505" y="2578"/>
                    <a:pt x="3556" y="2608"/>
                  </a:cubicBezTo>
                  <a:cubicBezTo>
                    <a:pt x="3731" y="2708"/>
                    <a:pt x="3874" y="2954"/>
                    <a:pt x="3874" y="3154"/>
                  </a:cubicBezTo>
                  <a:cubicBezTo>
                    <a:pt x="3872" y="3297"/>
                    <a:pt x="3801" y="3379"/>
                    <a:pt x="3697" y="3379"/>
                  </a:cubicBezTo>
                  <a:cubicBezTo>
                    <a:pt x="3654" y="3379"/>
                    <a:pt x="3606" y="3366"/>
                    <a:pt x="3555" y="3336"/>
                  </a:cubicBezTo>
                  <a:cubicBezTo>
                    <a:pt x="3380" y="3235"/>
                    <a:pt x="3239" y="2990"/>
                    <a:pt x="3239" y="2789"/>
                  </a:cubicBezTo>
                  <a:cubicBezTo>
                    <a:pt x="3239" y="2646"/>
                    <a:pt x="3310" y="2564"/>
                    <a:pt x="3414" y="2564"/>
                  </a:cubicBezTo>
                  <a:close/>
                  <a:moveTo>
                    <a:pt x="2248" y="1978"/>
                  </a:moveTo>
                  <a:lnTo>
                    <a:pt x="3613" y="4508"/>
                  </a:lnTo>
                  <a:lnTo>
                    <a:pt x="4454" y="3927"/>
                  </a:lnTo>
                  <a:lnTo>
                    <a:pt x="5668" y="6175"/>
                  </a:lnTo>
                  <a:lnTo>
                    <a:pt x="3990" y="5207"/>
                  </a:lnTo>
                  <a:lnTo>
                    <a:pt x="3234" y="4769"/>
                  </a:lnTo>
                  <a:lnTo>
                    <a:pt x="494" y="3188"/>
                  </a:lnTo>
                  <a:lnTo>
                    <a:pt x="2248" y="1978"/>
                  </a:lnTo>
                  <a:close/>
                  <a:moveTo>
                    <a:pt x="11" y="0"/>
                  </a:moveTo>
                  <a:lnTo>
                    <a:pt x="0" y="3597"/>
                  </a:lnTo>
                  <a:lnTo>
                    <a:pt x="6155" y="7151"/>
                  </a:lnTo>
                  <a:lnTo>
                    <a:pt x="6166" y="355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6549350" y="418375"/>
              <a:ext cx="153100" cy="178175"/>
            </a:xfrm>
            <a:custGeom>
              <a:rect b="b" l="l" r="r" t="t"/>
              <a:pathLst>
                <a:path extrusionOk="0" h="7127" w="6124">
                  <a:moveTo>
                    <a:pt x="2588" y="2192"/>
                  </a:moveTo>
                  <a:cubicBezTo>
                    <a:pt x="2732" y="2192"/>
                    <a:pt x="2894" y="2239"/>
                    <a:pt x="3065" y="2338"/>
                  </a:cubicBezTo>
                  <a:cubicBezTo>
                    <a:pt x="3654" y="2678"/>
                    <a:pt x="4128" y="3502"/>
                    <a:pt x="4126" y="4177"/>
                  </a:cubicBezTo>
                  <a:cubicBezTo>
                    <a:pt x="4125" y="4656"/>
                    <a:pt x="3885" y="4933"/>
                    <a:pt x="3536" y="4933"/>
                  </a:cubicBezTo>
                  <a:cubicBezTo>
                    <a:pt x="3392" y="4933"/>
                    <a:pt x="3230" y="4886"/>
                    <a:pt x="3058" y="4787"/>
                  </a:cubicBezTo>
                  <a:cubicBezTo>
                    <a:pt x="2470" y="4448"/>
                    <a:pt x="1994" y="3624"/>
                    <a:pt x="1996" y="2947"/>
                  </a:cubicBezTo>
                  <a:cubicBezTo>
                    <a:pt x="1999" y="2469"/>
                    <a:pt x="2239" y="2192"/>
                    <a:pt x="2588" y="2192"/>
                  </a:cubicBezTo>
                  <a:close/>
                  <a:moveTo>
                    <a:pt x="11" y="1"/>
                  </a:moveTo>
                  <a:lnTo>
                    <a:pt x="1" y="3597"/>
                  </a:lnTo>
                  <a:lnTo>
                    <a:pt x="6114" y="7127"/>
                  </a:lnTo>
                  <a:lnTo>
                    <a:pt x="6124" y="353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6463325" y="386050"/>
              <a:ext cx="15900" cy="20425"/>
            </a:xfrm>
            <a:custGeom>
              <a:rect b="b" l="l" r="r" t="t"/>
              <a:pathLst>
                <a:path extrusionOk="0" h="817" w="636">
                  <a:moveTo>
                    <a:pt x="177" y="1"/>
                  </a:moveTo>
                  <a:cubicBezTo>
                    <a:pt x="73" y="1"/>
                    <a:pt x="1" y="83"/>
                    <a:pt x="0" y="225"/>
                  </a:cubicBezTo>
                  <a:cubicBezTo>
                    <a:pt x="0" y="427"/>
                    <a:pt x="141" y="673"/>
                    <a:pt x="317" y="773"/>
                  </a:cubicBezTo>
                  <a:cubicBezTo>
                    <a:pt x="368" y="803"/>
                    <a:pt x="416" y="817"/>
                    <a:pt x="459" y="817"/>
                  </a:cubicBezTo>
                  <a:cubicBezTo>
                    <a:pt x="563" y="817"/>
                    <a:pt x="635" y="734"/>
                    <a:pt x="635" y="591"/>
                  </a:cubicBezTo>
                  <a:cubicBezTo>
                    <a:pt x="636" y="391"/>
                    <a:pt x="494" y="146"/>
                    <a:pt x="320" y="45"/>
                  </a:cubicBezTo>
                  <a:cubicBezTo>
                    <a:pt x="268" y="15"/>
                    <a:pt x="22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6408325" y="621475"/>
              <a:ext cx="100750" cy="81725"/>
            </a:xfrm>
            <a:custGeom>
              <a:rect b="b" l="l" r="r" t="t"/>
              <a:pathLst>
                <a:path extrusionOk="0" h="3269" w="4030">
                  <a:moveTo>
                    <a:pt x="1367" y="1"/>
                  </a:moveTo>
                  <a:lnTo>
                    <a:pt x="0" y="941"/>
                  </a:lnTo>
                  <a:lnTo>
                    <a:pt x="2134" y="2174"/>
                  </a:lnTo>
                  <a:lnTo>
                    <a:pt x="2723" y="2514"/>
                  </a:lnTo>
                  <a:lnTo>
                    <a:pt x="4030" y="3269"/>
                  </a:lnTo>
                  <a:lnTo>
                    <a:pt x="3085" y="1518"/>
                  </a:lnTo>
                  <a:lnTo>
                    <a:pt x="2431" y="197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6380925" y="427250"/>
              <a:ext cx="154650" cy="348225"/>
            </a:xfrm>
            <a:custGeom>
              <a:rect b="b" l="l" r="r" t="t"/>
              <a:pathLst>
                <a:path extrusionOk="0" h="13929" w="6186">
                  <a:moveTo>
                    <a:pt x="535" y="813"/>
                  </a:moveTo>
                  <a:lnTo>
                    <a:pt x="3029" y="2253"/>
                  </a:lnTo>
                  <a:lnTo>
                    <a:pt x="3028" y="2884"/>
                  </a:lnTo>
                  <a:lnTo>
                    <a:pt x="533" y="1443"/>
                  </a:lnTo>
                  <a:lnTo>
                    <a:pt x="535" y="813"/>
                  </a:lnTo>
                  <a:close/>
                  <a:moveTo>
                    <a:pt x="3697" y="2638"/>
                  </a:moveTo>
                  <a:lnTo>
                    <a:pt x="5250" y="3535"/>
                  </a:lnTo>
                  <a:lnTo>
                    <a:pt x="5249" y="4165"/>
                  </a:lnTo>
                  <a:lnTo>
                    <a:pt x="3695" y="3268"/>
                  </a:lnTo>
                  <a:lnTo>
                    <a:pt x="3697" y="2638"/>
                  </a:lnTo>
                  <a:close/>
                  <a:moveTo>
                    <a:pt x="531" y="1877"/>
                  </a:moveTo>
                  <a:lnTo>
                    <a:pt x="5760" y="4896"/>
                  </a:lnTo>
                  <a:lnTo>
                    <a:pt x="5759" y="5259"/>
                  </a:lnTo>
                  <a:lnTo>
                    <a:pt x="530" y="2240"/>
                  </a:lnTo>
                  <a:lnTo>
                    <a:pt x="531" y="1877"/>
                  </a:lnTo>
                  <a:close/>
                  <a:moveTo>
                    <a:pt x="530" y="2680"/>
                  </a:moveTo>
                  <a:lnTo>
                    <a:pt x="5759" y="5700"/>
                  </a:lnTo>
                  <a:lnTo>
                    <a:pt x="5757" y="6063"/>
                  </a:lnTo>
                  <a:lnTo>
                    <a:pt x="528" y="3044"/>
                  </a:lnTo>
                  <a:lnTo>
                    <a:pt x="530" y="2680"/>
                  </a:lnTo>
                  <a:close/>
                  <a:moveTo>
                    <a:pt x="525" y="4286"/>
                  </a:moveTo>
                  <a:lnTo>
                    <a:pt x="3353" y="5919"/>
                  </a:lnTo>
                  <a:lnTo>
                    <a:pt x="3352" y="6282"/>
                  </a:lnTo>
                  <a:lnTo>
                    <a:pt x="523" y="4649"/>
                  </a:lnTo>
                  <a:lnTo>
                    <a:pt x="525" y="4286"/>
                  </a:lnTo>
                  <a:close/>
                  <a:moveTo>
                    <a:pt x="527" y="3483"/>
                  </a:moveTo>
                  <a:lnTo>
                    <a:pt x="5756" y="6502"/>
                  </a:lnTo>
                  <a:lnTo>
                    <a:pt x="5755" y="6865"/>
                  </a:lnTo>
                  <a:lnTo>
                    <a:pt x="526" y="3846"/>
                  </a:lnTo>
                  <a:lnTo>
                    <a:pt x="527" y="3483"/>
                  </a:lnTo>
                  <a:close/>
                  <a:moveTo>
                    <a:pt x="523" y="5170"/>
                  </a:moveTo>
                  <a:lnTo>
                    <a:pt x="5668" y="8141"/>
                  </a:lnTo>
                  <a:lnTo>
                    <a:pt x="5654" y="13058"/>
                  </a:lnTo>
                  <a:lnTo>
                    <a:pt x="509" y="10087"/>
                  </a:lnTo>
                  <a:lnTo>
                    <a:pt x="523" y="5170"/>
                  </a:lnTo>
                  <a:close/>
                  <a:moveTo>
                    <a:pt x="31" y="0"/>
                  </a:moveTo>
                  <a:lnTo>
                    <a:pt x="1" y="10374"/>
                  </a:lnTo>
                  <a:lnTo>
                    <a:pt x="6157" y="13928"/>
                  </a:lnTo>
                  <a:lnTo>
                    <a:pt x="6186" y="355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6461800" y="632875"/>
              <a:ext cx="12375" cy="15875"/>
            </a:xfrm>
            <a:custGeom>
              <a:rect b="b" l="l" r="r" t="t"/>
              <a:pathLst>
                <a:path extrusionOk="0" h="635" w="495">
                  <a:moveTo>
                    <a:pt x="138" y="1"/>
                  </a:moveTo>
                  <a:cubicBezTo>
                    <a:pt x="57" y="1"/>
                    <a:pt x="0" y="64"/>
                    <a:pt x="0" y="175"/>
                  </a:cubicBezTo>
                  <a:cubicBezTo>
                    <a:pt x="0" y="332"/>
                    <a:pt x="111" y="521"/>
                    <a:pt x="246" y="601"/>
                  </a:cubicBezTo>
                  <a:cubicBezTo>
                    <a:pt x="286" y="624"/>
                    <a:pt x="324" y="635"/>
                    <a:pt x="357" y="635"/>
                  </a:cubicBezTo>
                  <a:cubicBezTo>
                    <a:pt x="438" y="635"/>
                    <a:pt x="494" y="571"/>
                    <a:pt x="494" y="459"/>
                  </a:cubicBezTo>
                  <a:cubicBezTo>
                    <a:pt x="494" y="303"/>
                    <a:pt x="385" y="112"/>
                    <a:pt x="247" y="34"/>
                  </a:cubicBezTo>
                  <a:cubicBezTo>
                    <a:pt x="208" y="11"/>
                    <a:pt x="171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6394025" y="534400"/>
              <a:ext cx="70750" cy="49900"/>
            </a:xfrm>
            <a:custGeom>
              <a:rect b="b" l="l" r="r" t="t"/>
              <a:pathLst>
                <a:path extrusionOk="0" h="1996" w="2830">
                  <a:moveTo>
                    <a:pt x="1" y="0"/>
                  </a:moveTo>
                  <a:lnTo>
                    <a:pt x="1" y="363"/>
                  </a:lnTo>
                  <a:lnTo>
                    <a:pt x="2828" y="1996"/>
                  </a:lnTo>
                  <a:lnTo>
                    <a:pt x="2829" y="16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6393600" y="556475"/>
              <a:ext cx="129025" cy="197225"/>
            </a:xfrm>
            <a:custGeom>
              <a:rect b="b" l="l" r="r" t="t"/>
              <a:pathLst>
                <a:path extrusionOk="0" h="7889" w="5161">
                  <a:moveTo>
                    <a:pt x="2866" y="3056"/>
                  </a:moveTo>
                  <a:cubicBezTo>
                    <a:pt x="2899" y="3056"/>
                    <a:pt x="2936" y="3067"/>
                    <a:pt x="2975" y="3090"/>
                  </a:cubicBezTo>
                  <a:cubicBezTo>
                    <a:pt x="3111" y="3168"/>
                    <a:pt x="3222" y="3360"/>
                    <a:pt x="3222" y="3515"/>
                  </a:cubicBezTo>
                  <a:cubicBezTo>
                    <a:pt x="3222" y="3627"/>
                    <a:pt x="3167" y="3691"/>
                    <a:pt x="3086" y="3691"/>
                  </a:cubicBezTo>
                  <a:cubicBezTo>
                    <a:pt x="3052" y="3691"/>
                    <a:pt x="3014" y="3680"/>
                    <a:pt x="2974" y="3657"/>
                  </a:cubicBezTo>
                  <a:cubicBezTo>
                    <a:pt x="2839" y="3580"/>
                    <a:pt x="2728" y="3388"/>
                    <a:pt x="2728" y="3231"/>
                  </a:cubicBezTo>
                  <a:cubicBezTo>
                    <a:pt x="2728" y="3120"/>
                    <a:pt x="2785" y="3056"/>
                    <a:pt x="2866" y="3056"/>
                  </a:cubicBezTo>
                  <a:close/>
                  <a:moveTo>
                    <a:pt x="1956" y="2600"/>
                  </a:moveTo>
                  <a:lnTo>
                    <a:pt x="3019" y="4570"/>
                  </a:lnTo>
                  <a:lnTo>
                    <a:pt x="3674" y="4118"/>
                  </a:lnTo>
                  <a:lnTo>
                    <a:pt x="4619" y="5869"/>
                  </a:lnTo>
                  <a:lnTo>
                    <a:pt x="3312" y="5114"/>
                  </a:lnTo>
                  <a:lnTo>
                    <a:pt x="2723" y="4773"/>
                  </a:lnTo>
                  <a:lnTo>
                    <a:pt x="589" y="3540"/>
                  </a:lnTo>
                  <a:lnTo>
                    <a:pt x="1956" y="2600"/>
                  </a:lnTo>
                  <a:close/>
                  <a:moveTo>
                    <a:pt x="15" y="1"/>
                  </a:moveTo>
                  <a:lnTo>
                    <a:pt x="0" y="4918"/>
                  </a:lnTo>
                  <a:lnTo>
                    <a:pt x="5146" y="7889"/>
                  </a:lnTo>
                  <a:lnTo>
                    <a:pt x="5160" y="297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6394250" y="447550"/>
              <a:ext cx="62400" cy="51800"/>
            </a:xfrm>
            <a:custGeom>
              <a:rect b="b" l="l" r="r" t="t"/>
              <a:pathLst>
                <a:path extrusionOk="0" h="2072" w="2496">
                  <a:moveTo>
                    <a:pt x="2" y="1"/>
                  </a:moveTo>
                  <a:lnTo>
                    <a:pt x="0" y="631"/>
                  </a:lnTo>
                  <a:lnTo>
                    <a:pt x="2494" y="2072"/>
                  </a:lnTo>
                  <a:lnTo>
                    <a:pt x="2496" y="14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6394050" y="514325"/>
              <a:ext cx="130800" cy="84550"/>
            </a:xfrm>
            <a:custGeom>
              <a:rect b="b" l="l" r="r" t="t"/>
              <a:pathLst>
                <a:path extrusionOk="0" h="3382" w="5232">
                  <a:moveTo>
                    <a:pt x="2" y="0"/>
                  </a:moveTo>
                  <a:lnTo>
                    <a:pt x="1" y="363"/>
                  </a:lnTo>
                  <a:lnTo>
                    <a:pt x="5230" y="3382"/>
                  </a:lnTo>
                  <a:lnTo>
                    <a:pt x="5231" y="30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6394100" y="494250"/>
              <a:ext cx="130775" cy="84575"/>
            </a:xfrm>
            <a:custGeom>
              <a:rect b="b" l="l" r="r" t="t"/>
              <a:pathLst>
                <a:path extrusionOk="0" h="3383" w="5231">
                  <a:moveTo>
                    <a:pt x="3" y="0"/>
                  </a:moveTo>
                  <a:lnTo>
                    <a:pt x="1" y="364"/>
                  </a:lnTo>
                  <a:lnTo>
                    <a:pt x="5230" y="3383"/>
                  </a:lnTo>
                  <a:lnTo>
                    <a:pt x="5230" y="302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6394175" y="474175"/>
              <a:ext cx="130775" cy="84550"/>
            </a:xfrm>
            <a:custGeom>
              <a:rect b="b" l="l" r="r" t="t"/>
              <a:pathLst>
                <a:path extrusionOk="0" h="3382" w="5231">
                  <a:moveTo>
                    <a:pt x="2" y="0"/>
                  </a:moveTo>
                  <a:lnTo>
                    <a:pt x="1" y="363"/>
                  </a:lnTo>
                  <a:lnTo>
                    <a:pt x="5229" y="3382"/>
                  </a:lnTo>
                  <a:lnTo>
                    <a:pt x="5230" y="30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6473300" y="493175"/>
              <a:ext cx="38900" cy="38250"/>
            </a:xfrm>
            <a:custGeom>
              <a:rect b="b" l="l" r="r" t="t"/>
              <a:pathLst>
                <a:path extrusionOk="0" h="1530" w="1556">
                  <a:moveTo>
                    <a:pt x="2" y="1"/>
                  </a:moveTo>
                  <a:lnTo>
                    <a:pt x="0" y="632"/>
                  </a:lnTo>
                  <a:lnTo>
                    <a:pt x="1554" y="1529"/>
                  </a:lnTo>
                  <a:lnTo>
                    <a:pt x="1556" y="8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6381700" y="321600"/>
              <a:ext cx="154200" cy="178800"/>
            </a:xfrm>
            <a:custGeom>
              <a:rect b="b" l="l" r="r" t="t"/>
              <a:pathLst>
                <a:path extrusionOk="0" h="7152" w="6168">
                  <a:moveTo>
                    <a:pt x="3441" y="2579"/>
                  </a:moveTo>
                  <a:cubicBezTo>
                    <a:pt x="3484" y="2579"/>
                    <a:pt x="3532" y="2593"/>
                    <a:pt x="3584" y="2623"/>
                  </a:cubicBezTo>
                  <a:cubicBezTo>
                    <a:pt x="3759" y="2724"/>
                    <a:pt x="3900" y="2968"/>
                    <a:pt x="3900" y="3169"/>
                  </a:cubicBezTo>
                  <a:cubicBezTo>
                    <a:pt x="3899" y="3312"/>
                    <a:pt x="3827" y="3395"/>
                    <a:pt x="3724" y="3395"/>
                  </a:cubicBezTo>
                  <a:cubicBezTo>
                    <a:pt x="3681" y="3395"/>
                    <a:pt x="3633" y="3381"/>
                    <a:pt x="3582" y="3351"/>
                  </a:cubicBezTo>
                  <a:cubicBezTo>
                    <a:pt x="3406" y="3251"/>
                    <a:pt x="3265" y="3005"/>
                    <a:pt x="3265" y="2803"/>
                  </a:cubicBezTo>
                  <a:cubicBezTo>
                    <a:pt x="3265" y="2661"/>
                    <a:pt x="3337" y="2579"/>
                    <a:pt x="3441" y="2579"/>
                  </a:cubicBezTo>
                  <a:close/>
                  <a:moveTo>
                    <a:pt x="2276" y="1994"/>
                  </a:moveTo>
                  <a:lnTo>
                    <a:pt x="3641" y="4523"/>
                  </a:lnTo>
                  <a:lnTo>
                    <a:pt x="4483" y="3943"/>
                  </a:lnTo>
                  <a:lnTo>
                    <a:pt x="5695" y="6191"/>
                  </a:lnTo>
                  <a:lnTo>
                    <a:pt x="4018" y="5222"/>
                  </a:lnTo>
                  <a:lnTo>
                    <a:pt x="3260" y="4786"/>
                  </a:lnTo>
                  <a:lnTo>
                    <a:pt x="521" y="3203"/>
                  </a:lnTo>
                  <a:lnTo>
                    <a:pt x="2276" y="1994"/>
                  </a:lnTo>
                  <a:close/>
                  <a:moveTo>
                    <a:pt x="11" y="1"/>
                  </a:moveTo>
                  <a:lnTo>
                    <a:pt x="1" y="3597"/>
                  </a:lnTo>
                  <a:lnTo>
                    <a:pt x="6157" y="7151"/>
                  </a:lnTo>
                  <a:lnTo>
                    <a:pt x="6167" y="355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6394675" y="371450"/>
              <a:ext cx="129400" cy="104925"/>
            </a:xfrm>
            <a:custGeom>
              <a:rect b="b" l="l" r="r" t="t"/>
              <a:pathLst>
                <a:path extrusionOk="0" h="4197" w="5176">
                  <a:moveTo>
                    <a:pt x="1755" y="0"/>
                  </a:moveTo>
                  <a:lnTo>
                    <a:pt x="1" y="1209"/>
                  </a:lnTo>
                  <a:lnTo>
                    <a:pt x="2741" y="2792"/>
                  </a:lnTo>
                  <a:lnTo>
                    <a:pt x="3499" y="3228"/>
                  </a:lnTo>
                  <a:lnTo>
                    <a:pt x="5175" y="4197"/>
                  </a:lnTo>
                  <a:lnTo>
                    <a:pt x="3964" y="1949"/>
                  </a:lnTo>
                  <a:lnTo>
                    <a:pt x="3122" y="2529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6728225" y="563975"/>
              <a:ext cx="129350" cy="104950"/>
            </a:xfrm>
            <a:custGeom>
              <a:rect b="b" l="l" r="r" t="t"/>
              <a:pathLst>
                <a:path extrusionOk="0" h="4198" w="5174">
                  <a:moveTo>
                    <a:pt x="1754" y="0"/>
                  </a:moveTo>
                  <a:lnTo>
                    <a:pt x="0" y="1211"/>
                  </a:lnTo>
                  <a:lnTo>
                    <a:pt x="2740" y="2792"/>
                  </a:lnTo>
                  <a:lnTo>
                    <a:pt x="3496" y="3229"/>
                  </a:lnTo>
                  <a:lnTo>
                    <a:pt x="5174" y="4197"/>
                  </a:lnTo>
                  <a:lnTo>
                    <a:pt x="3960" y="1949"/>
                  </a:lnTo>
                  <a:lnTo>
                    <a:pt x="3119" y="2530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6861325" y="661300"/>
              <a:ext cx="188875" cy="349650"/>
            </a:xfrm>
            <a:custGeom>
              <a:rect b="b" l="l" r="r" t="t"/>
              <a:pathLst>
                <a:path extrusionOk="0" h="13986" w="7555">
                  <a:moveTo>
                    <a:pt x="1992" y="1"/>
                  </a:moveTo>
                  <a:cubicBezTo>
                    <a:pt x="1890" y="1"/>
                    <a:pt x="1819" y="82"/>
                    <a:pt x="1819" y="222"/>
                  </a:cubicBezTo>
                  <a:lnTo>
                    <a:pt x="1808" y="4286"/>
                  </a:lnTo>
                  <a:lnTo>
                    <a:pt x="1" y="4441"/>
                  </a:lnTo>
                  <a:lnTo>
                    <a:pt x="1801" y="6680"/>
                  </a:lnTo>
                  <a:lnTo>
                    <a:pt x="1791" y="10456"/>
                  </a:lnTo>
                  <a:cubicBezTo>
                    <a:pt x="1791" y="10652"/>
                    <a:pt x="1930" y="10894"/>
                    <a:pt x="2103" y="10993"/>
                  </a:cubicBezTo>
                  <a:lnTo>
                    <a:pt x="7213" y="13944"/>
                  </a:lnTo>
                  <a:cubicBezTo>
                    <a:pt x="7263" y="13972"/>
                    <a:pt x="7310" y="13986"/>
                    <a:pt x="7352" y="13986"/>
                  </a:cubicBezTo>
                  <a:cubicBezTo>
                    <a:pt x="7455" y="13986"/>
                    <a:pt x="7525" y="13905"/>
                    <a:pt x="7525" y="13765"/>
                  </a:cubicBezTo>
                  <a:lnTo>
                    <a:pt x="7554" y="3533"/>
                  </a:lnTo>
                  <a:cubicBezTo>
                    <a:pt x="7554" y="3335"/>
                    <a:pt x="7415" y="3093"/>
                    <a:pt x="7243" y="2994"/>
                  </a:cubicBezTo>
                  <a:lnTo>
                    <a:pt x="2132" y="44"/>
                  </a:lnTo>
                  <a:cubicBezTo>
                    <a:pt x="2081" y="14"/>
                    <a:pt x="2034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6947325" y="727600"/>
              <a:ext cx="58500" cy="203925"/>
            </a:xfrm>
            <a:custGeom>
              <a:rect b="b" l="l" r="r" t="t"/>
              <a:pathLst>
                <a:path extrusionOk="0" h="8157" w="2340">
                  <a:moveTo>
                    <a:pt x="1077" y="2688"/>
                  </a:moveTo>
                  <a:cubicBezTo>
                    <a:pt x="1103" y="2688"/>
                    <a:pt x="1133" y="2697"/>
                    <a:pt x="1165" y="2715"/>
                  </a:cubicBezTo>
                  <a:cubicBezTo>
                    <a:pt x="1273" y="2778"/>
                    <a:pt x="1361" y="2931"/>
                    <a:pt x="1361" y="3056"/>
                  </a:cubicBezTo>
                  <a:lnTo>
                    <a:pt x="1354" y="6007"/>
                  </a:lnTo>
                  <a:cubicBezTo>
                    <a:pt x="1354" y="6095"/>
                    <a:pt x="1309" y="6146"/>
                    <a:pt x="1244" y="6146"/>
                  </a:cubicBezTo>
                  <a:cubicBezTo>
                    <a:pt x="1217" y="6146"/>
                    <a:pt x="1187" y="6137"/>
                    <a:pt x="1155" y="6119"/>
                  </a:cubicBezTo>
                  <a:cubicBezTo>
                    <a:pt x="1047" y="6056"/>
                    <a:pt x="959" y="5904"/>
                    <a:pt x="959" y="5779"/>
                  </a:cubicBezTo>
                  <a:lnTo>
                    <a:pt x="967" y="2829"/>
                  </a:lnTo>
                  <a:cubicBezTo>
                    <a:pt x="967" y="2740"/>
                    <a:pt x="1012" y="2688"/>
                    <a:pt x="1077" y="2688"/>
                  </a:cubicBezTo>
                  <a:close/>
                  <a:moveTo>
                    <a:pt x="651" y="1"/>
                  </a:moveTo>
                  <a:cubicBezTo>
                    <a:pt x="268" y="1"/>
                    <a:pt x="3" y="305"/>
                    <a:pt x="2" y="830"/>
                  </a:cubicBezTo>
                  <a:cubicBezTo>
                    <a:pt x="1" y="1387"/>
                    <a:pt x="294" y="2035"/>
                    <a:pt x="715" y="2483"/>
                  </a:cubicBezTo>
                  <a:lnTo>
                    <a:pt x="706" y="5815"/>
                  </a:lnTo>
                  <a:cubicBezTo>
                    <a:pt x="431" y="5837"/>
                    <a:pt x="245" y="6070"/>
                    <a:pt x="244" y="6459"/>
                  </a:cubicBezTo>
                  <a:cubicBezTo>
                    <a:pt x="243" y="6904"/>
                    <a:pt x="483" y="7421"/>
                    <a:pt x="823" y="7770"/>
                  </a:cubicBezTo>
                  <a:lnTo>
                    <a:pt x="825" y="6946"/>
                  </a:lnTo>
                  <a:cubicBezTo>
                    <a:pt x="826" y="6797"/>
                    <a:pt x="900" y="6712"/>
                    <a:pt x="1008" y="6712"/>
                  </a:cubicBezTo>
                  <a:cubicBezTo>
                    <a:pt x="1052" y="6712"/>
                    <a:pt x="1102" y="6726"/>
                    <a:pt x="1155" y="6757"/>
                  </a:cubicBezTo>
                  <a:cubicBezTo>
                    <a:pt x="1338" y="6863"/>
                    <a:pt x="1484" y="7118"/>
                    <a:pt x="1484" y="7327"/>
                  </a:cubicBezTo>
                  <a:lnTo>
                    <a:pt x="1481" y="8151"/>
                  </a:lnTo>
                  <a:cubicBezTo>
                    <a:pt x="1508" y="8154"/>
                    <a:pt x="1534" y="8156"/>
                    <a:pt x="1560" y="8156"/>
                  </a:cubicBezTo>
                  <a:cubicBezTo>
                    <a:pt x="1858" y="8156"/>
                    <a:pt x="2064" y="7920"/>
                    <a:pt x="2065" y="7511"/>
                  </a:cubicBezTo>
                  <a:cubicBezTo>
                    <a:pt x="2065" y="7122"/>
                    <a:pt x="1882" y="6675"/>
                    <a:pt x="1608" y="6337"/>
                  </a:cubicBezTo>
                  <a:lnTo>
                    <a:pt x="1618" y="3003"/>
                  </a:lnTo>
                  <a:cubicBezTo>
                    <a:pt x="1642" y="3006"/>
                    <a:pt x="1665" y="3007"/>
                    <a:pt x="1688" y="3007"/>
                  </a:cubicBezTo>
                  <a:cubicBezTo>
                    <a:pt x="2072" y="3007"/>
                    <a:pt x="2338" y="2704"/>
                    <a:pt x="2339" y="2178"/>
                  </a:cubicBezTo>
                  <a:cubicBezTo>
                    <a:pt x="2340" y="1621"/>
                    <a:pt x="2047" y="971"/>
                    <a:pt x="1625" y="525"/>
                  </a:cubicBezTo>
                  <a:lnTo>
                    <a:pt x="1623" y="1541"/>
                  </a:lnTo>
                  <a:cubicBezTo>
                    <a:pt x="1622" y="1744"/>
                    <a:pt x="1520" y="1862"/>
                    <a:pt x="1372" y="1862"/>
                  </a:cubicBezTo>
                  <a:cubicBezTo>
                    <a:pt x="1311" y="1862"/>
                    <a:pt x="1242" y="1842"/>
                    <a:pt x="1170" y="1799"/>
                  </a:cubicBezTo>
                  <a:cubicBezTo>
                    <a:pt x="922" y="1656"/>
                    <a:pt x="719" y="1306"/>
                    <a:pt x="720" y="1020"/>
                  </a:cubicBezTo>
                  <a:lnTo>
                    <a:pt x="722" y="4"/>
                  </a:lnTo>
                  <a:cubicBezTo>
                    <a:pt x="698" y="2"/>
                    <a:pt x="67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6971275" y="794775"/>
              <a:ext cx="10100" cy="86500"/>
            </a:xfrm>
            <a:custGeom>
              <a:rect b="b" l="l" r="r" t="t"/>
              <a:pathLst>
                <a:path extrusionOk="0" h="3460" w="404">
                  <a:moveTo>
                    <a:pt x="119" y="1"/>
                  </a:moveTo>
                  <a:cubicBezTo>
                    <a:pt x="54" y="1"/>
                    <a:pt x="10" y="52"/>
                    <a:pt x="9" y="142"/>
                  </a:cubicBezTo>
                  <a:lnTo>
                    <a:pt x="1" y="3092"/>
                  </a:lnTo>
                  <a:cubicBezTo>
                    <a:pt x="1" y="3217"/>
                    <a:pt x="89" y="3369"/>
                    <a:pt x="197" y="3432"/>
                  </a:cubicBezTo>
                  <a:cubicBezTo>
                    <a:pt x="229" y="3451"/>
                    <a:pt x="259" y="3459"/>
                    <a:pt x="286" y="3459"/>
                  </a:cubicBezTo>
                  <a:cubicBezTo>
                    <a:pt x="351" y="3459"/>
                    <a:pt x="396" y="3408"/>
                    <a:pt x="396" y="3320"/>
                  </a:cubicBezTo>
                  <a:lnTo>
                    <a:pt x="403" y="369"/>
                  </a:lnTo>
                  <a:cubicBezTo>
                    <a:pt x="404" y="244"/>
                    <a:pt x="316" y="91"/>
                    <a:pt x="207" y="28"/>
                  </a:cubicBezTo>
                  <a:cubicBezTo>
                    <a:pt x="175" y="10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6075950" y="654300"/>
              <a:ext cx="198775" cy="272675"/>
            </a:xfrm>
            <a:custGeom>
              <a:rect b="b" l="l" r="r" t="t"/>
              <a:pathLst>
                <a:path extrusionOk="0" h="10907" w="7951">
                  <a:moveTo>
                    <a:pt x="7834" y="0"/>
                  </a:moveTo>
                  <a:cubicBezTo>
                    <a:pt x="7809" y="0"/>
                    <a:pt x="7782" y="8"/>
                    <a:pt x="7753" y="25"/>
                  </a:cubicBezTo>
                  <a:lnTo>
                    <a:pt x="181" y="4397"/>
                  </a:lnTo>
                  <a:cubicBezTo>
                    <a:pt x="81" y="4453"/>
                    <a:pt x="0" y="4594"/>
                    <a:pt x="0" y="4709"/>
                  </a:cubicBezTo>
                  <a:lnTo>
                    <a:pt x="17" y="10777"/>
                  </a:lnTo>
                  <a:cubicBezTo>
                    <a:pt x="17" y="10859"/>
                    <a:pt x="57" y="10906"/>
                    <a:pt x="117" y="10906"/>
                  </a:cubicBezTo>
                  <a:cubicBezTo>
                    <a:pt x="141" y="10906"/>
                    <a:pt x="168" y="10898"/>
                    <a:pt x="197" y="10881"/>
                  </a:cubicBezTo>
                  <a:lnTo>
                    <a:pt x="7769" y="6510"/>
                  </a:lnTo>
                  <a:cubicBezTo>
                    <a:pt x="7870" y="6453"/>
                    <a:pt x="7950" y="6313"/>
                    <a:pt x="7950" y="6197"/>
                  </a:cubicBezTo>
                  <a:lnTo>
                    <a:pt x="7934" y="129"/>
                  </a:lnTo>
                  <a:cubicBezTo>
                    <a:pt x="7934" y="48"/>
                    <a:pt x="7893" y="0"/>
                    <a:pt x="7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6082775" y="679900"/>
              <a:ext cx="185125" cy="236725"/>
            </a:xfrm>
            <a:custGeom>
              <a:rect b="b" l="l" r="r" t="t"/>
              <a:pathLst>
                <a:path extrusionOk="0" h="9469" w="7405">
                  <a:moveTo>
                    <a:pt x="7290" y="0"/>
                  </a:moveTo>
                  <a:cubicBezTo>
                    <a:pt x="7265" y="0"/>
                    <a:pt x="7238" y="8"/>
                    <a:pt x="7208" y="25"/>
                  </a:cubicBezTo>
                  <a:lnTo>
                    <a:pt x="182" y="4084"/>
                  </a:lnTo>
                  <a:cubicBezTo>
                    <a:pt x="81" y="4139"/>
                    <a:pt x="1" y="4281"/>
                    <a:pt x="1" y="4396"/>
                  </a:cubicBezTo>
                  <a:lnTo>
                    <a:pt x="15" y="9341"/>
                  </a:lnTo>
                  <a:cubicBezTo>
                    <a:pt x="15" y="9422"/>
                    <a:pt x="56" y="9469"/>
                    <a:pt x="115" y="9469"/>
                  </a:cubicBezTo>
                  <a:cubicBezTo>
                    <a:pt x="139" y="9469"/>
                    <a:pt x="167" y="9461"/>
                    <a:pt x="196" y="9444"/>
                  </a:cubicBezTo>
                  <a:lnTo>
                    <a:pt x="7224" y="5387"/>
                  </a:lnTo>
                  <a:cubicBezTo>
                    <a:pt x="7323" y="5329"/>
                    <a:pt x="7404" y="5189"/>
                    <a:pt x="7404" y="5074"/>
                  </a:cubicBezTo>
                  <a:lnTo>
                    <a:pt x="7390" y="129"/>
                  </a:lnTo>
                  <a:cubicBezTo>
                    <a:pt x="7390" y="47"/>
                    <a:pt x="7350" y="0"/>
                    <a:pt x="7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6083050" y="766400"/>
              <a:ext cx="7075" cy="9050"/>
            </a:xfrm>
            <a:custGeom>
              <a:rect b="b" l="l" r="r" t="t"/>
              <a:pathLst>
                <a:path extrusionOk="0" h="362" w="283">
                  <a:moveTo>
                    <a:pt x="206" y="0"/>
                  </a:moveTo>
                  <a:cubicBezTo>
                    <a:pt x="187" y="0"/>
                    <a:pt x="165" y="7"/>
                    <a:pt x="142" y="20"/>
                  </a:cubicBezTo>
                  <a:cubicBezTo>
                    <a:pt x="64" y="66"/>
                    <a:pt x="0" y="173"/>
                    <a:pt x="0" y="262"/>
                  </a:cubicBezTo>
                  <a:cubicBezTo>
                    <a:pt x="0" y="325"/>
                    <a:pt x="32" y="362"/>
                    <a:pt x="79" y="362"/>
                  </a:cubicBezTo>
                  <a:cubicBezTo>
                    <a:pt x="98" y="362"/>
                    <a:pt x="119" y="356"/>
                    <a:pt x="142" y="342"/>
                  </a:cubicBezTo>
                  <a:cubicBezTo>
                    <a:pt x="220" y="298"/>
                    <a:pt x="282" y="190"/>
                    <a:pt x="282" y="100"/>
                  </a:cubicBezTo>
                  <a:cubicBezTo>
                    <a:pt x="282" y="37"/>
                    <a:pt x="25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94525" y="759775"/>
              <a:ext cx="7075" cy="9075"/>
            </a:xfrm>
            <a:custGeom>
              <a:rect b="b" l="l" r="r" t="t"/>
              <a:pathLst>
                <a:path extrusionOk="0" h="363" w="283">
                  <a:moveTo>
                    <a:pt x="204" y="1"/>
                  </a:moveTo>
                  <a:cubicBezTo>
                    <a:pt x="185" y="1"/>
                    <a:pt x="163" y="7"/>
                    <a:pt x="141" y="20"/>
                  </a:cubicBezTo>
                  <a:cubicBezTo>
                    <a:pt x="63" y="65"/>
                    <a:pt x="0" y="173"/>
                    <a:pt x="0" y="263"/>
                  </a:cubicBezTo>
                  <a:cubicBezTo>
                    <a:pt x="0" y="326"/>
                    <a:pt x="31" y="362"/>
                    <a:pt x="77" y="362"/>
                  </a:cubicBezTo>
                  <a:cubicBezTo>
                    <a:pt x="96" y="362"/>
                    <a:pt x="118" y="356"/>
                    <a:pt x="141" y="343"/>
                  </a:cubicBezTo>
                  <a:cubicBezTo>
                    <a:pt x="218" y="300"/>
                    <a:pt x="282" y="189"/>
                    <a:pt x="282" y="100"/>
                  </a:cubicBezTo>
                  <a:cubicBezTo>
                    <a:pt x="282" y="37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6105975" y="753150"/>
              <a:ext cx="7075" cy="9075"/>
            </a:xfrm>
            <a:custGeom>
              <a:rect b="b" l="l" r="r" t="t"/>
              <a:pathLst>
                <a:path extrusionOk="0" h="363" w="283">
                  <a:moveTo>
                    <a:pt x="205" y="1"/>
                  </a:moveTo>
                  <a:cubicBezTo>
                    <a:pt x="186" y="1"/>
                    <a:pt x="164" y="7"/>
                    <a:pt x="141" y="20"/>
                  </a:cubicBezTo>
                  <a:cubicBezTo>
                    <a:pt x="64" y="65"/>
                    <a:pt x="1" y="174"/>
                    <a:pt x="1" y="263"/>
                  </a:cubicBezTo>
                  <a:cubicBezTo>
                    <a:pt x="1" y="325"/>
                    <a:pt x="33" y="363"/>
                    <a:pt x="79" y="363"/>
                  </a:cubicBezTo>
                  <a:cubicBezTo>
                    <a:pt x="98" y="363"/>
                    <a:pt x="119" y="356"/>
                    <a:pt x="141" y="343"/>
                  </a:cubicBezTo>
                  <a:cubicBezTo>
                    <a:pt x="220" y="298"/>
                    <a:pt x="282" y="189"/>
                    <a:pt x="282" y="101"/>
                  </a:cubicBezTo>
                  <a:cubicBezTo>
                    <a:pt x="282" y="37"/>
                    <a:pt x="251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6098075" y="767050"/>
              <a:ext cx="63600" cy="88500"/>
            </a:xfrm>
            <a:custGeom>
              <a:rect b="b" l="l" r="r" t="t"/>
              <a:pathLst>
                <a:path extrusionOk="0" h="3540" w="2544">
                  <a:moveTo>
                    <a:pt x="2535" y="0"/>
                  </a:moveTo>
                  <a:lnTo>
                    <a:pt x="1" y="2523"/>
                  </a:lnTo>
                  <a:lnTo>
                    <a:pt x="3" y="3540"/>
                  </a:lnTo>
                  <a:lnTo>
                    <a:pt x="2544" y="3133"/>
                  </a:lnTo>
                  <a:lnTo>
                    <a:pt x="2541" y="2161"/>
                  </a:lnTo>
                  <a:lnTo>
                    <a:pt x="1031" y="2437"/>
                  </a:lnTo>
                  <a:lnTo>
                    <a:pt x="2538" y="973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6189025" y="740950"/>
              <a:ext cx="63575" cy="88550"/>
            </a:xfrm>
            <a:custGeom>
              <a:rect b="b" l="l" r="r" t="t"/>
              <a:pathLst>
                <a:path extrusionOk="0" h="3542" w="2543">
                  <a:moveTo>
                    <a:pt x="2540" y="0"/>
                  </a:moveTo>
                  <a:lnTo>
                    <a:pt x="0" y="408"/>
                  </a:lnTo>
                  <a:lnTo>
                    <a:pt x="2" y="1380"/>
                  </a:lnTo>
                  <a:lnTo>
                    <a:pt x="1511" y="1104"/>
                  </a:lnTo>
                  <a:lnTo>
                    <a:pt x="1511" y="1104"/>
                  </a:lnTo>
                  <a:lnTo>
                    <a:pt x="6" y="2569"/>
                  </a:lnTo>
                  <a:lnTo>
                    <a:pt x="8" y="3541"/>
                  </a:lnTo>
                  <a:lnTo>
                    <a:pt x="2543" y="101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5"/>
          <p:cNvGrpSpPr/>
          <p:nvPr/>
        </p:nvGrpSpPr>
        <p:grpSpPr>
          <a:xfrm>
            <a:off x="4623565" y="220168"/>
            <a:ext cx="830648" cy="724385"/>
            <a:chOff x="4623565" y="220168"/>
            <a:chExt cx="830648" cy="724385"/>
          </a:xfrm>
        </p:grpSpPr>
        <p:grpSp>
          <p:nvGrpSpPr>
            <p:cNvPr id="1423" name="Google Shape;1423;p35"/>
            <p:cNvGrpSpPr/>
            <p:nvPr/>
          </p:nvGrpSpPr>
          <p:grpSpPr>
            <a:xfrm>
              <a:off x="4879792" y="220168"/>
              <a:ext cx="574421" cy="724376"/>
              <a:chOff x="5841998" y="1003857"/>
              <a:chExt cx="459721" cy="579779"/>
            </a:xfrm>
          </p:grpSpPr>
          <p:sp>
            <p:nvSpPr>
              <p:cNvPr id="1424" name="Google Shape;1424;p35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rect b="b" l="l" r="r" t="t"/>
                <a:pathLst>
                  <a:path extrusionOk="0" h="311" w="533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5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rect b="b" l="l" r="r" t="t"/>
                <a:pathLst>
                  <a:path extrusionOk="0" h="317" w="492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5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5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rect b="b" l="l" r="r" t="t"/>
                <a:pathLst>
                  <a:path extrusionOk="0" h="489" w="405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5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rect b="b" l="l" r="r" t="t"/>
                <a:pathLst>
                  <a:path extrusionOk="0" h="1073" w="49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5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rect b="b" l="l" r="r" t="t"/>
                <a:pathLst>
                  <a:path extrusionOk="0" h="576" w="432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5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rect b="b" l="l" r="r" t="t"/>
                <a:pathLst>
                  <a:path extrusionOk="0" h="255" w="407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rect b="b" l="l" r="r" t="t"/>
                <a:pathLst>
                  <a:path extrusionOk="0" h="503" w="583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rect b="b" l="l" r="r" t="t"/>
                <a:pathLst>
                  <a:path extrusionOk="0" h="467" w="405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5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rect b="b" l="l" r="r" t="t"/>
                <a:pathLst>
                  <a:path extrusionOk="0" h="238" w="408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5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rect b="b" l="l" r="r" t="t"/>
                <a:pathLst>
                  <a:path extrusionOk="0" h="236" w="406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rect b="b" l="l" r="r" t="t"/>
                <a:pathLst>
                  <a:path extrusionOk="0" h="264" w="545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rect b="b" l="l" r="r" t="t"/>
                <a:pathLst>
                  <a:path extrusionOk="0" h="924" w="599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rect b="b" l="l" r="r" t="t"/>
                <a:pathLst>
                  <a:path extrusionOk="0" h="250" w="529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rect b="b" l="l" r="r" t="t"/>
                <a:pathLst>
                  <a:path extrusionOk="0" h="1108" w="491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rect b="b" l="l" r="r" t="t"/>
                <a:pathLst>
                  <a:path extrusionOk="0" h="715" w="47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rect b="b" l="l" r="r" t="t"/>
                <a:pathLst>
                  <a:path extrusionOk="0" h="489" w="405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rect b="b" l="l" r="r" t="t"/>
                <a:pathLst>
                  <a:path extrusionOk="0" h="560" w="431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rect b="b" l="l" r="r" t="t"/>
                <a:pathLst>
                  <a:path extrusionOk="0" h="559" w="432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rect b="b" l="l" r="r" t="t"/>
                <a:pathLst>
                  <a:path extrusionOk="0" h="257" w="493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rect b="b" l="l" r="r" t="t"/>
                <a:pathLst>
                  <a:path extrusionOk="0" h="291" w="64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rect b="b" l="l" r="r" t="t"/>
                <a:pathLst>
                  <a:path extrusionOk="0" h="486" w="406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rect b="b" l="l" r="r" t="t"/>
                <a:pathLst>
                  <a:path extrusionOk="0" h="310" w="532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rect b="b" l="l" r="r" t="t"/>
                <a:pathLst>
                  <a:path extrusionOk="0" h="714" w="469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rect b="b" l="l" r="r" t="t"/>
                <a:pathLst>
                  <a:path extrusionOk="0" h="1107" w="492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rect b="b" l="l" r="r" t="t"/>
                <a:pathLst>
                  <a:path extrusionOk="0" h="250" w="536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rect b="b" l="l" r="r" t="t"/>
                <a:pathLst>
                  <a:path extrusionOk="0" h="632" w="598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rect b="b" l="l" r="r" t="t"/>
                <a:pathLst>
                  <a:path extrusionOk="0" h="265" w="544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rect b="b" l="l" r="r" t="t"/>
                <a:pathLst>
                  <a:path extrusionOk="0" h="468" w="405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rect b="b" l="l" r="r" t="t"/>
                <a:pathLst>
                  <a:path extrusionOk="0" h="524" w="421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rect b="b" l="l" r="r" t="t"/>
                <a:pathLst>
                  <a:path extrusionOk="0" h="658" w="519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rect b="b" l="l" r="r" t="t"/>
                <a:pathLst>
                  <a:path extrusionOk="0" h="487" w="406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5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rect b="b" l="l" r="r" t="t"/>
                <a:pathLst>
                  <a:path extrusionOk="0" h="309" w="534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rect b="b" l="l" r="r" t="t"/>
                <a:pathLst>
                  <a:path extrusionOk="0" h="1584" w="86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rect b="b" l="l" r="r" t="t"/>
                <a:pathLst>
                  <a:path extrusionOk="0" h="7652" w="5849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rect b="b" l="l" r="r" t="t"/>
                <a:pathLst>
                  <a:path extrusionOk="0" h="2525" w="594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rect b="b" l="l" r="r" t="t"/>
                <a:pathLst>
                  <a:path extrusionOk="0" h="2527" w="592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rect b="b" l="l" r="r" t="t"/>
                <a:pathLst>
                  <a:path extrusionOk="0" h="7850" w="6078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rect b="b" l="l" r="r" t="t"/>
                <a:pathLst>
                  <a:path extrusionOk="0" h="2309" w="1801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35"/>
            <p:cNvGrpSpPr/>
            <p:nvPr/>
          </p:nvGrpSpPr>
          <p:grpSpPr>
            <a:xfrm>
              <a:off x="4623565" y="371836"/>
              <a:ext cx="396210" cy="572717"/>
              <a:chOff x="8203975" y="1826178"/>
              <a:chExt cx="359439" cy="519566"/>
            </a:xfrm>
          </p:grpSpPr>
          <p:sp>
            <p:nvSpPr>
              <p:cNvPr id="1468" name="Google Shape;1468;p35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rect b="b" l="l" r="r" t="t"/>
                <a:pathLst>
                  <a:path extrusionOk="0" h="461" w="634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rect b="b" l="l" r="r" t="t"/>
                <a:pathLst>
                  <a:path extrusionOk="0" h="310" w="534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rect b="b" l="l" r="r" t="t"/>
                <a:pathLst>
                  <a:path extrusionOk="0" h="316" w="492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rect b="b" l="l" r="r" t="t"/>
                <a:pathLst>
                  <a:path extrusionOk="0" h="281" w="485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rect b="b" l="l" r="r" t="t"/>
                <a:pathLst>
                  <a:path extrusionOk="0" h="489" w="407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rect b="b" l="l" r="r" t="t"/>
                <a:pathLst>
                  <a:path extrusionOk="0" h="1072" w="491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rect b="b" l="l" r="r" t="t"/>
                <a:pathLst>
                  <a:path extrusionOk="0" h="576" w="433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rect b="b" l="l" r="r" t="t"/>
                <a:pathLst>
                  <a:path extrusionOk="0" h="255" w="407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rect b="b" l="l" r="r" t="t"/>
                <a:pathLst>
                  <a:path extrusionOk="0" h="502" w="584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rect b="b" l="l" r="r" t="t"/>
                <a:pathLst>
                  <a:path extrusionOk="0" h="467" w="406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rect b="b" l="l" r="r" t="t"/>
                <a:pathLst>
                  <a:path extrusionOk="0" h="238" w="409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rect b="b" l="l" r="r" t="t"/>
                <a:pathLst>
                  <a:path extrusionOk="0" h="237" w="406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rect b="b" l="l" r="r" t="t"/>
                <a:pathLst>
                  <a:path extrusionOk="0" h="264" w="545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rect b="b" l="l" r="r" t="t"/>
                <a:pathLst>
                  <a:path extrusionOk="0" h="925" w="599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rect b="b" l="l" r="r" t="t"/>
                <a:pathLst>
                  <a:path extrusionOk="0" h="250" w="53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rect b="b" l="l" r="r" t="t"/>
                <a:pathLst>
                  <a:path extrusionOk="0" h="309" w="532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rect b="b" l="l" r="r" t="t"/>
                <a:pathLst>
                  <a:path extrusionOk="0" h="1108" w="492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5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rect b="b" l="l" r="r" t="t"/>
                <a:pathLst>
                  <a:path extrusionOk="0" h="715" w="471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rect b="b" l="l" r="r" t="t"/>
                <a:pathLst>
                  <a:path extrusionOk="0" h="489" w="406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rect b="b" l="l" r="r" t="t"/>
                <a:pathLst>
                  <a:path extrusionOk="0" h="281" w="484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rect b="b" l="l" r="r" t="t"/>
                <a:pathLst>
                  <a:path extrusionOk="0" h="261" w="492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rect b="b" l="l" r="r" t="t"/>
                <a:pathLst>
                  <a:path extrusionOk="0" h="561" w="431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5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rect b="b" l="l" r="r" t="t"/>
                <a:pathLst>
                  <a:path extrusionOk="0" h="238" w="407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rect b="b" l="l" r="r" t="t"/>
                <a:pathLst>
                  <a:path extrusionOk="0" h="291" w="642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rect b="b" l="l" r="r" t="t"/>
                <a:pathLst>
                  <a:path extrusionOk="0" h="559" w="433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rect b="b" l="l" r="r" t="t"/>
                <a:pathLst>
                  <a:path extrusionOk="0" h="259" w="494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rect b="b" l="l" r="r" t="t"/>
                <a:pathLst>
                  <a:path extrusionOk="0" h="281" w="485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rect b="b" l="l" r="r" t="t"/>
                <a:pathLst>
                  <a:path extrusionOk="0" h="291" w="641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rect b="b" l="l" r="r" t="t"/>
                <a:pathLst>
                  <a:path extrusionOk="0" h="487" w="406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rect b="b" l="l" r="r" t="t"/>
                <a:pathLst>
                  <a:path extrusionOk="0" h="309" w="534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rect b="b" l="l" r="r" t="t"/>
                <a:pathLst>
                  <a:path extrusionOk="0" h="714" w="47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rect b="b" l="l" r="r" t="t"/>
                <a:pathLst>
                  <a:path extrusionOk="0" h="1106" w="492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rect b="b" l="l" r="r" t="t"/>
                <a:pathLst>
                  <a:path extrusionOk="0" h="250" w="537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rect b="b" l="l" r="r" t="t"/>
                <a:pathLst>
                  <a:path extrusionOk="0" h="632" w="60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rect b="b" l="l" r="r" t="t"/>
                <a:pathLst>
                  <a:path extrusionOk="0" h="265" w="545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rect b="b" l="l" r="r" t="t"/>
                <a:pathLst>
                  <a:path extrusionOk="0" h="467" w="407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rect b="b" l="l" r="r" t="t"/>
                <a:pathLst>
                  <a:path extrusionOk="0" h="524" w="423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rect b="b" l="l" r="r" t="t"/>
                <a:pathLst>
                  <a:path extrusionOk="0" h="281" w="483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rect b="b" l="l" r="r" t="t"/>
                <a:pathLst>
                  <a:path extrusionOk="0" h="658" w="518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rect b="b" l="l" r="r" t="t"/>
                <a:pathLst>
                  <a:path extrusionOk="0" h="487" w="405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rect b="b" l="l" r="r" t="t"/>
                <a:pathLst>
                  <a:path extrusionOk="0" h="309" w="533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rect b="b" l="l" r="r" t="t"/>
                <a:pathLst>
                  <a:path extrusionOk="0" h="1583" w="862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0" name="Google Shape;1510;p35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1511" name="Google Shape;1511;p35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rect b="b" l="l" r="r" t="t"/>
                  <a:pathLst>
                    <a:path extrusionOk="0" h="6832" w="4484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5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rect b="b" l="l" r="r" t="t"/>
                  <a:pathLst>
                    <a:path extrusionOk="0" h="2525" w="594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5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rect b="b" l="l" r="r" t="t"/>
                  <a:pathLst>
                    <a:path extrusionOk="0" h="2526" w="593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35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rect b="b" l="l" r="r" t="t"/>
                  <a:pathLst>
                    <a:path extrusionOk="0" h="7030" w="4715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35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rect b="b" l="l" r="r" t="t"/>
                  <a:pathLst>
                    <a:path extrusionOk="0" h="2852" w="2491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6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36"/>
          <p:cNvSpPr txBox="1"/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environment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2" name="Google Shape;1522;p36"/>
          <p:cNvSpPr txBox="1"/>
          <p:nvPr>
            <p:ph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523" name="Google Shape;15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1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7"/>
          <p:cNvSpPr txBox="1"/>
          <p:nvPr>
            <p:ph idx="1" type="subTitle"/>
          </p:nvPr>
        </p:nvSpPr>
        <p:spPr>
          <a:xfrm>
            <a:off x="2504959" y="1992309"/>
            <a:ext cx="2328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529" name="Google Shape;1529;p37"/>
          <p:cNvSpPr txBox="1"/>
          <p:nvPr>
            <p:ph idx="2" type="subTitle"/>
          </p:nvPr>
        </p:nvSpPr>
        <p:spPr>
          <a:xfrm>
            <a:off x="2504959" y="2324709"/>
            <a:ext cx="232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technologie</a:t>
            </a:r>
            <a:endParaRPr/>
          </a:p>
        </p:txBody>
      </p:sp>
      <p:sp>
        <p:nvSpPr>
          <p:cNvPr id="1530" name="Google Shape;1530;p37"/>
          <p:cNvSpPr txBox="1"/>
          <p:nvPr>
            <p:ph idx="3" type="subTitle"/>
          </p:nvPr>
        </p:nvSpPr>
        <p:spPr>
          <a:xfrm>
            <a:off x="6095692" y="2324709"/>
            <a:ext cx="232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and sharing</a:t>
            </a:r>
            <a:endParaRPr/>
          </a:p>
        </p:txBody>
      </p:sp>
      <p:sp>
        <p:nvSpPr>
          <p:cNvPr id="1531" name="Google Shape;1531;p37"/>
          <p:cNvSpPr txBox="1"/>
          <p:nvPr>
            <p:ph idx="4" type="subTitle"/>
          </p:nvPr>
        </p:nvSpPr>
        <p:spPr>
          <a:xfrm>
            <a:off x="709593" y="3848750"/>
            <a:ext cx="232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work together on the same </a:t>
            </a:r>
            <a:r>
              <a:rPr lang="en"/>
              <a:t>database</a:t>
            </a:r>
            <a:r>
              <a:rPr lang="en"/>
              <a:t> using Python</a:t>
            </a:r>
            <a:endParaRPr/>
          </a:p>
        </p:txBody>
      </p:sp>
      <p:sp>
        <p:nvSpPr>
          <p:cNvPr id="1532" name="Google Shape;1532;p37"/>
          <p:cNvSpPr txBox="1"/>
          <p:nvPr>
            <p:ph idx="5" type="subTitle"/>
          </p:nvPr>
        </p:nvSpPr>
        <p:spPr>
          <a:xfrm>
            <a:off x="4300325" y="3848750"/>
            <a:ext cx="232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code and keep track of the versions of the project</a:t>
            </a:r>
            <a:endParaRPr/>
          </a:p>
        </p:txBody>
      </p:sp>
      <p:sp>
        <p:nvSpPr>
          <p:cNvPr id="1533" name="Google Shape;1533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 to </a:t>
            </a:r>
            <a:r>
              <a:rPr lang="en">
                <a:solidFill>
                  <a:schemeClr val="accent1"/>
                </a:solidFill>
              </a:rPr>
              <a:t>work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4" name="Google Shape;1534;p37"/>
          <p:cNvSpPr txBox="1"/>
          <p:nvPr>
            <p:ph idx="6" type="subTitle"/>
          </p:nvPr>
        </p:nvSpPr>
        <p:spPr>
          <a:xfrm>
            <a:off x="709600" y="3516350"/>
            <a:ext cx="2328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Colab</a:t>
            </a:r>
            <a:endParaRPr/>
          </a:p>
        </p:txBody>
      </p:sp>
      <p:sp>
        <p:nvSpPr>
          <p:cNvPr id="1535" name="Google Shape;1535;p37"/>
          <p:cNvSpPr txBox="1"/>
          <p:nvPr>
            <p:ph idx="7" type="subTitle"/>
          </p:nvPr>
        </p:nvSpPr>
        <p:spPr>
          <a:xfrm>
            <a:off x="6095692" y="1992309"/>
            <a:ext cx="2328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1536" name="Google Shape;1536;p37"/>
          <p:cNvSpPr txBox="1"/>
          <p:nvPr>
            <p:ph idx="8" type="subTitle"/>
          </p:nvPr>
        </p:nvSpPr>
        <p:spPr>
          <a:xfrm>
            <a:off x="4300325" y="3516350"/>
            <a:ext cx="2328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537" name="Google Shape;1537;p37"/>
          <p:cNvSpPr/>
          <p:nvPr/>
        </p:nvSpPr>
        <p:spPr>
          <a:xfrm>
            <a:off x="3349293" y="1362005"/>
            <a:ext cx="639600" cy="55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37"/>
          <p:cNvSpPr/>
          <p:nvPr/>
        </p:nvSpPr>
        <p:spPr>
          <a:xfrm>
            <a:off x="5144667" y="2886036"/>
            <a:ext cx="639600" cy="55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7"/>
          <p:cNvSpPr/>
          <p:nvPr/>
        </p:nvSpPr>
        <p:spPr>
          <a:xfrm>
            <a:off x="1553943" y="2886042"/>
            <a:ext cx="639600" cy="55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0" name="Google Shape;1540;p37"/>
          <p:cNvCxnSpPr>
            <a:stCxn id="1539" idx="0"/>
            <a:endCxn id="1537" idx="3"/>
          </p:cNvCxnSpPr>
          <p:nvPr/>
        </p:nvCxnSpPr>
        <p:spPr>
          <a:xfrm flipH="1" rot="10800000">
            <a:off x="2193543" y="1639092"/>
            <a:ext cx="1155600" cy="1524000"/>
          </a:xfrm>
          <a:prstGeom prst="bentConnector3">
            <a:avLst>
              <a:gd fmla="val 2528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37"/>
          <p:cNvCxnSpPr/>
          <p:nvPr/>
        </p:nvCxnSpPr>
        <p:spPr>
          <a:xfrm rot="-5400000">
            <a:off x="5463867" y="1823111"/>
            <a:ext cx="1524000" cy="1155900"/>
          </a:xfrm>
          <a:prstGeom prst="bentConnector3">
            <a:avLst>
              <a:gd fmla="val 7835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37"/>
          <p:cNvCxnSpPr>
            <a:stCxn id="1537" idx="0"/>
            <a:endCxn id="1538" idx="3"/>
          </p:cNvCxnSpPr>
          <p:nvPr/>
        </p:nvCxnSpPr>
        <p:spPr>
          <a:xfrm>
            <a:off x="3988893" y="1639055"/>
            <a:ext cx="1155900" cy="1524000"/>
          </a:xfrm>
          <a:prstGeom prst="bentConnector3">
            <a:avLst>
              <a:gd fmla="val 7424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37"/>
          <p:cNvCxnSpPr>
            <a:stCxn id="1539" idx="3"/>
          </p:cNvCxnSpPr>
          <p:nvPr/>
        </p:nvCxnSpPr>
        <p:spPr>
          <a:xfrm rot="10800000">
            <a:off x="719943" y="3163092"/>
            <a:ext cx="83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4" name="Google Shape;1544;p37"/>
          <p:cNvCxnSpPr>
            <a:stCxn id="1545" idx="0"/>
          </p:cNvCxnSpPr>
          <p:nvPr/>
        </p:nvCxnSpPr>
        <p:spPr>
          <a:xfrm>
            <a:off x="7579642" y="1639051"/>
            <a:ext cx="860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46" name="Google Shape;1546;p37"/>
          <p:cNvGrpSpPr/>
          <p:nvPr/>
        </p:nvGrpSpPr>
        <p:grpSpPr>
          <a:xfrm>
            <a:off x="7724272" y="112059"/>
            <a:ext cx="1075920" cy="964203"/>
            <a:chOff x="7724272" y="112059"/>
            <a:chExt cx="1075920" cy="964203"/>
          </a:xfrm>
        </p:grpSpPr>
        <p:grpSp>
          <p:nvGrpSpPr>
            <p:cNvPr id="1547" name="Google Shape;1547;p37"/>
            <p:cNvGrpSpPr/>
            <p:nvPr/>
          </p:nvGrpSpPr>
          <p:grpSpPr>
            <a:xfrm>
              <a:off x="8201066" y="112059"/>
              <a:ext cx="599126" cy="765142"/>
              <a:chOff x="8440204" y="2566184"/>
              <a:chExt cx="599126" cy="765142"/>
            </a:xfrm>
          </p:grpSpPr>
          <p:grpSp>
            <p:nvGrpSpPr>
              <p:cNvPr id="1548" name="Google Shape;1548;p37"/>
              <p:cNvGrpSpPr/>
              <p:nvPr/>
            </p:nvGrpSpPr>
            <p:grpSpPr>
              <a:xfrm>
                <a:off x="8440204" y="2566184"/>
                <a:ext cx="599126" cy="765142"/>
                <a:chOff x="6458925" y="1711275"/>
                <a:chExt cx="117850" cy="150500"/>
              </a:xfrm>
            </p:grpSpPr>
            <p:sp>
              <p:nvSpPr>
                <p:cNvPr id="1549" name="Google Shape;1549;p37"/>
                <p:cNvSpPr/>
                <p:nvPr/>
              </p:nvSpPr>
              <p:spPr>
                <a:xfrm>
                  <a:off x="6458925" y="1715300"/>
                  <a:ext cx="110825" cy="146475"/>
                </a:xfrm>
                <a:custGeom>
                  <a:rect b="b" l="l" r="r" t="t"/>
                  <a:pathLst>
                    <a:path extrusionOk="0" h="5859" w="4433">
                      <a:moveTo>
                        <a:pt x="743" y="1996"/>
                      </a:moveTo>
                      <a:lnTo>
                        <a:pt x="1674" y="2085"/>
                      </a:lnTo>
                      <a:lnTo>
                        <a:pt x="1674" y="2310"/>
                      </a:lnTo>
                      <a:lnTo>
                        <a:pt x="988" y="2230"/>
                      </a:lnTo>
                      <a:lnTo>
                        <a:pt x="1671" y="2942"/>
                      </a:lnTo>
                      <a:lnTo>
                        <a:pt x="1671" y="3166"/>
                      </a:lnTo>
                      <a:lnTo>
                        <a:pt x="743" y="2183"/>
                      </a:lnTo>
                      <a:lnTo>
                        <a:pt x="743" y="1996"/>
                      </a:lnTo>
                      <a:close/>
                      <a:moveTo>
                        <a:pt x="2433" y="2256"/>
                      </a:moveTo>
                      <a:lnTo>
                        <a:pt x="2629" y="2368"/>
                      </a:lnTo>
                      <a:lnTo>
                        <a:pt x="2000" y="3604"/>
                      </a:lnTo>
                      <a:lnTo>
                        <a:pt x="1807" y="3492"/>
                      </a:lnTo>
                      <a:lnTo>
                        <a:pt x="2433" y="2256"/>
                      </a:lnTo>
                      <a:close/>
                      <a:moveTo>
                        <a:pt x="337" y="0"/>
                      </a:moveTo>
                      <a:cubicBezTo>
                        <a:pt x="143" y="0"/>
                        <a:pt x="10" y="154"/>
                        <a:pt x="9" y="419"/>
                      </a:cubicBezTo>
                      <a:lnTo>
                        <a:pt x="2" y="2884"/>
                      </a:lnTo>
                      <a:cubicBezTo>
                        <a:pt x="1" y="3259"/>
                        <a:pt x="265" y="3718"/>
                        <a:pt x="593" y="3907"/>
                      </a:cubicBezTo>
                      <a:lnTo>
                        <a:pt x="3831" y="5778"/>
                      </a:lnTo>
                      <a:cubicBezTo>
                        <a:pt x="3926" y="5832"/>
                        <a:pt x="4016" y="5858"/>
                        <a:pt x="4096" y="5858"/>
                      </a:cubicBezTo>
                      <a:cubicBezTo>
                        <a:pt x="4291" y="5858"/>
                        <a:pt x="4424" y="5705"/>
                        <a:pt x="4425" y="5439"/>
                      </a:cubicBezTo>
                      <a:lnTo>
                        <a:pt x="4432" y="2974"/>
                      </a:lnTo>
                      <a:cubicBezTo>
                        <a:pt x="4432" y="2600"/>
                        <a:pt x="4169" y="2142"/>
                        <a:pt x="3841" y="1952"/>
                      </a:cubicBezTo>
                      <a:lnTo>
                        <a:pt x="603" y="81"/>
                      </a:lnTo>
                      <a:cubicBezTo>
                        <a:pt x="508" y="26"/>
                        <a:pt x="417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37"/>
                <p:cNvSpPr/>
                <p:nvPr/>
              </p:nvSpPr>
              <p:spPr>
                <a:xfrm>
                  <a:off x="6463425" y="1711275"/>
                  <a:ext cx="17575" cy="6125"/>
                </a:xfrm>
                <a:custGeom>
                  <a:rect b="b" l="l" r="r" t="t"/>
                  <a:pathLst>
                    <a:path extrusionOk="0" h="245" w="703">
                      <a:moveTo>
                        <a:pt x="3" y="201"/>
                      </a:moveTo>
                      <a:lnTo>
                        <a:pt x="3" y="201"/>
                      </a:lnTo>
                      <a:cubicBezTo>
                        <a:pt x="2" y="202"/>
                        <a:pt x="1" y="202"/>
                        <a:pt x="1" y="203"/>
                      </a:cubicBezTo>
                      <a:lnTo>
                        <a:pt x="3" y="201"/>
                      </a:lnTo>
                      <a:close/>
                      <a:moveTo>
                        <a:pt x="437" y="0"/>
                      </a:moveTo>
                      <a:cubicBezTo>
                        <a:pt x="378" y="0"/>
                        <a:pt x="326" y="14"/>
                        <a:pt x="281" y="40"/>
                      </a:cubicBezTo>
                      <a:lnTo>
                        <a:pt x="3" y="201"/>
                      </a:lnTo>
                      <a:lnTo>
                        <a:pt x="3" y="201"/>
                      </a:lnTo>
                      <a:cubicBezTo>
                        <a:pt x="48" y="176"/>
                        <a:pt x="100" y="162"/>
                        <a:pt x="157" y="162"/>
                      </a:cubicBezTo>
                      <a:cubicBezTo>
                        <a:pt x="237" y="162"/>
                        <a:pt x="327" y="189"/>
                        <a:pt x="421" y="244"/>
                      </a:cubicBezTo>
                      <a:lnTo>
                        <a:pt x="702" y="81"/>
                      </a:lnTo>
                      <a:cubicBezTo>
                        <a:pt x="607" y="26"/>
                        <a:pt x="517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37"/>
                <p:cNvSpPr/>
                <p:nvPr/>
              </p:nvSpPr>
              <p:spPr>
                <a:xfrm>
                  <a:off x="6565200" y="1847200"/>
                  <a:ext cx="11325" cy="13575"/>
                </a:xfrm>
                <a:custGeom>
                  <a:rect b="b" l="l" r="r" t="t"/>
                  <a:pathLst>
                    <a:path extrusionOk="0" h="543" w="453">
                      <a:moveTo>
                        <a:pt x="453" y="0"/>
                      </a:moveTo>
                      <a:lnTo>
                        <a:pt x="173" y="163"/>
                      </a:lnTo>
                      <a:cubicBezTo>
                        <a:pt x="172" y="349"/>
                        <a:pt x="106" y="481"/>
                        <a:pt x="0" y="543"/>
                      </a:cubicBezTo>
                      <a:lnTo>
                        <a:pt x="280" y="380"/>
                      </a:lnTo>
                      <a:cubicBezTo>
                        <a:pt x="388" y="318"/>
                        <a:pt x="453" y="186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37"/>
                <p:cNvSpPr/>
                <p:nvPr/>
              </p:nvSpPr>
              <p:spPr>
                <a:xfrm>
                  <a:off x="6569500" y="1785575"/>
                  <a:ext cx="7250" cy="65700"/>
                </a:xfrm>
                <a:custGeom>
                  <a:rect b="b" l="l" r="r" t="t"/>
                  <a:pathLst>
                    <a:path extrusionOk="0" h="2628" w="290">
                      <a:moveTo>
                        <a:pt x="289" y="1"/>
                      </a:moveTo>
                      <a:lnTo>
                        <a:pt x="9" y="163"/>
                      </a:lnTo>
                      <a:lnTo>
                        <a:pt x="1" y="2628"/>
                      </a:lnTo>
                      <a:lnTo>
                        <a:pt x="281" y="2465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37"/>
                <p:cNvSpPr/>
                <p:nvPr/>
              </p:nvSpPr>
              <p:spPr>
                <a:xfrm>
                  <a:off x="6473950" y="1713300"/>
                  <a:ext cx="88050" cy="50800"/>
                </a:xfrm>
                <a:custGeom>
                  <a:rect b="b" l="l" r="r" t="t"/>
                  <a:pathLst>
                    <a:path extrusionOk="0" h="2032" w="3522">
                      <a:moveTo>
                        <a:pt x="281" y="0"/>
                      </a:moveTo>
                      <a:lnTo>
                        <a:pt x="0" y="163"/>
                      </a:lnTo>
                      <a:lnTo>
                        <a:pt x="3240" y="2032"/>
                      </a:lnTo>
                      <a:lnTo>
                        <a:pt x="3521" y="187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37"/>
                <p:cNvSpPr/>
                <p:nvPr/>
              </p:nvSpPr>
              <p:spPr>
                <a:xfrm>
                  <a:off x="6554950" y="1760025"/>
                  <a:ext cx="21825" cy="29625"/>
                </a:xfrm>
                <a:custGeom>
                  <a:rect b="b" l="l" r="r" t="t"/>
                  <a:pathLst>
                    <a:path extrusionOk="0" h="1185" w="873">
                      <a:moveTo>
                        <a:pt x="281" y="1"/>
                      </a:moveTo>
                      <a:lnTo>
                        <a:pt x="0" y="163"/>
                      </a:lnTo>
                      <a:cubicBezTo>
                        <a:pt x="328" y="353"/>
                        <a:pt x="591" y="811"/>
                        <a:pt x="591" y="1185"/>
                      </a:cubicBezTo>
                      <a:lnTo>
                        <a:pt x="871" y="1023"/>
                      </a:lnTo>
                      <a:cubicBezTo>
                        <a:pt x="872" y="646"/>
                        <a:pt x="608" y="189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37"/>
                <p:cNvSpPr/>
                <p:nvPr/>
              </p:nvSpPr>
              <p:spPr>
                <a:xfrm>
                  <a:off x="6504100" y="1771675"/>
                  <a:ext cx="20550" cy="33750"/>
                </a:xfrm>
                <a:custGeom>
                  <a:rect b="b" l="l" r="r" t="t"/>
                  <a:pathLst>
                    <a:path extrusionOk="0" h="1350" w="822">
                      <a:moveTo>
                        <a:pt x="626" y="1"/>
                      </a:moveTo>
                      <a:lnTo>
                        <a:pt x="0" y="1237"/>
                      </a:lnTo>
                      <a:lnTo>
                        <a:pt x="193" y="1349"/>
                      </a:lnTo>
                      <a:lnTo>
                        <a:pt x="822" y="113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37"/>
                <p:cNvSpPr/>
                <p:nvPr/>
              </p:nvSpPr>
              <p:spPr>
                <a:xfrm>
                  <a:off x="6477475" y="1765200"/>
                  <a:ext cx="23325" cy="29250"/>
                </a:xfrm>
                <a:custGeom>
                  <a:rect b="b" l="l" r="r" t="t"/>
                  <a:pathLst>
                    <a:path extrusionOk="0" h="1170" w="933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929" y="1169"/>
                      </a:lnTo>
                      <a:lnTo>
                        <a:pt x="931" y="946"/>
                      </a:lnTo>
                      <a:lnTo>
                        <a:pt x="247" y="234"/>
                      </a:lnTo>
                      <a:lnTo>
                        <a:pt x="932" y="314"/>
                      </a:lnTo>
                      <a:lnTo>
                        <a:pt x="933" y="8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7" name="Google Shape;1557;p37"/>
              <p:cNvSpPr/>
              <p:nvPr/>
            </p:nvSpPr>
            <p:spPr>
              <a:xfrm>
                <a:off x="8593226" y="2794074"/>
                <a:ext cx="257113" cy="330079"/>
              </a:xfrm>
              <a:custGeom>
                <a:rect b="b" l="l" r="r" t="t"/>
                <a:pathLst>
                  <a:path extrusionOk="0" h="2597" w="2023">
                    <a:moveTo>
                      <a:pt x="674" y="599"/>
                    </a:moveTo>
                    <a:cubicBezTo>
                      <a:pt x="685" y="599"/>
                      <a:pt x="697" y="602"/>
                      <a:pt x="710" y="609"/>
                    </a:cubicBezTo>
                    <a:cubicBezTo>
                      <a:pt x="722" y="617"/>
                      <a:pt x="734" y="628"/>
                      <a:pt x="746" y="640"/>
                    </a:cubicBezTo>
                    <a:lnTo>
                      <a:pt x="1474" y="1481"/>
                    </a:lnTo>
                    <a:cubicBezTo>
                      <a:pt x="1535" y="1552"/>
                      <a:pt x="1534" y="1648"/>
                      <a:pt x="1474" y="1648"/>
                    </a:cubicBezTo>
                    <a:lnTo>
                      <a:pt x="744" y="1645"/>
                    </a:lnTo>
                    <a:cubicBezTo>
                      <a:pt x="732" y="1645"/>
                      <a:pt x="719" y="1641"/>
                      <a:pt x="708" y="1634"/>
                    </a:cubicBezTo>
                    <a:cubicBezTo>
                      <a:pt x="665" y="1610"/>
                      <a:pt x="626" y="1548"/>
                      <a:pt x="626" y="1495"/>
                    </a:cubicBezTo>
                    <a:lnTo>
                      <a:pt x="629" y="656"/>
                    </a:lnTo>
                    <a:cubicBezTo>
                      <a:pt x="629" y="618"/>
                      <a:pt x="648" y="599"/>
                      <a:pt x="674" y="599"/>
                    </a:cubicBezTo>
                    <a:close/>
                    <a:moveTo>
                      <a:pt x="562" y="0"/>
                    </a:moveTo>
                    <a:cubicBezTo>
                      <a:pt x="232" y="0"/>
                      <a:pt x="4" y="262"/>
                      <a:pt x="2" y="716"/>
                    </a:cubicBezTo>
                    <a:cubicBezTo>
                      <a:pt x="1" y="1356"/>
                      <a:pt x="450" y="2137"/>
                      <a:pt x="1008" y="2458"/>
                    </a:cubicBezTo>
                    <a:cubicBezTo>
                      <a:pt x="1171" y="2552"/>
                      <a:pt x="1325" y="2596"/>
                      <a:pt x="1461" y="2596"/>
                    </a:cubicBezTo>
                    <a:cubicBezTo>
                      <a:pt x="1793" y="2596"/>
                      <a:pt x="2020" y="2334"/>
                      <a:pt x="2021" y="1880"/>
                    </a:cubicBezTo>
                    <a:cubicBezTo>
                      <a:pt x="2022" y="1240"/>
                      <a:pt x="1572" y="461"/>
                      <a:pt x="1015" y="139"/>
                    </a:cubicBezTo>
                    <a:cubicBezTo>
                      <a:pt x="852" y="45"/>
                      <a:pt x="698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Google Shape;1558;p37"/>
            <p:cNvGrpSpPr/>
            <p:nvPr/>
          </p:nvGrpSpPr>
          <p:grpSpPr>
            <a:xfrm>
              <a:off x="7724272" y="158065"/>
              <a:ext cx="674531" cy="918198"/>
              <a:chOff x="8434121" y="2246450"/>
              <a:chExt cx="317322" cy="431931"/>
            </a:xfrm>
          </p:grpSpPr>
          <p:sp>
            <p:nvSpPr>
              <p:cNvPr id="1559" name="Google Shape;1559;p37"/>
              <p:cNvSpPr/>
              <p:nvPr/>
            </p:nvSpPr>
            <p:spPr>
              <a:xfrm>
                <a:off x="8466376" y="2246450"/>
                <a:ext cx="285067" cy="422892"/>
              </a:xfrm>
              <a:custGeom>
                <a:rect b="b" l="l" r="r" t="t"/>
                <a:pathLst>
                  <a:path extrusionOk="0" h="9872" w="6655">
                    <a:moveTo>
                      <a:pt x="260" y="0"/>
                    </a:moveTo>
                    <a:cubicBezTo>
                      <a:pt x="117" y="0"/>
                      <a:pt x="19" y="113"/>
                      <a:pt x="18" y="309"/>
                    </a:cubicBezTo>
                    <a:lnTo>
                      <a:pt x="8" y="3807"/>
                    </a:lnTo>
                    <a:lnTo>
                      <a:pt x="2" y="5732"/>
                    </a:lnTo>
                    <a:cubicBezTo>
                      <a:pt x="0" y="6008"/>
                      <a:pt x="196" y="6347"/>
                      <a:pt x="438" y="6485"/>
                    </a:cubicBezTo>
                    <a:lnTo>
                      <a:pt x="6199" y="9811"/>
                    </a:lnTo>
                    <a:cubicBezTo>
                      <a:pt x="6270" y="9852"/>
                      <a:pt x="6337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4" y="4140"/>
                    </a:lnTo>
                    <a:cubicBezTo>
                      <a:pt x="6655" y="3862"/>
                      <a:pt x="6460" y="3525"/>
                      <a:pt x="6217" y="3385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8434121" y="2255531"/>
                <a:ext cx="285110" cy="422849"/>
              </a:xfrm>
              <a:custGeom>
                <a:rect b="b" l="l" r="r" t="t"/>
                <a:pathLst>
                  <a:path extrusionOk="0" h="9871" w="6656">
                    <a:moveTo>
                      <a:pt x="260" y="0"/>
                    </a:moveTo>
                    <a:cubicBezTo>
                      <a:pt x="117" y="0"/>
                      <a:pt x="18" y="113"/>
                      <a:pt x="17" y="309"/>
                    </a:cubicBezTo>
                    <a:lnTo>
                      <a:pt x="7" y="3806"/>
                    </a:lnTo>
                    <a:lnTo>
                      <a:pt x="2" y="5732"/>
                    </a:lnTo>
                    <a:cubicBezTo>
                      <a:pt x="1" y="6008"/>
                      <a:pt x="195" y="6347"/>
                      <a:pt x="438" y="6486"/>
                    </a:cubicBezTo>
                    <a:lnTo>
                      <a:pt x="6198" y="9811"/>
                    </a:lnTo>
                    <a:cubicBezTo>
                      <a:pt x="6269" y="9852"/>
                      <a:pt x="6336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3" y="4140"/>
                    </a:lnTo>
                    <a:cubicBezTo>
                      <a:pt x="6655" y="3863"/>
                      <a:pt x="6460" y="3525"/>
                      <a:pt x="6217" y="3386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8487707" y="2433435"/>
                <a:ext cx="39408" cy="80106"/>
              </a:xfrm>
              <a:custGeom>
                <a:rect b="b" l="l" r="r" t="t"/>
                <a:pathLst>
                  <a:path extrusionOk="0" h="1870" w="920">
                    <a:moveTo>
                      <a:pt x="89" y="0"/>
                    </a:moveTo>
                    <a:cubicBezTo>
                      <a:pt x="39" y="0"/>
                      <a:pt x="5" y="40"/>
                      <a:pt x="5" y="109"/>
                    </a:cubicBezTo>
                    <a:lnTo>
                      <a:pt x="1" y="1231"/>
                    </a:lnTo>
                    <a:cubicBezTo>
                      <a:pt x="0" y="1330"/>
                      <a:pt x="70" y="1447"/>
                      <a:pt x="154" y="1497"/>
                    </a:cubicBezTo>
                    <a:lnTo>
                      <a:pt x="762" y="1848"/>
                    </a:lnTo>
                    <a:cubicBezTo>
                      <a:pt x="787" y="1863"/>
                      <a:pt x="810" y="1869"/>
                      <a:pt x="831" y="1869"/>
                    </a:cubicBezTo>
                    <a:cubicBezTo>
                      <a:pt x="881" y="1869"/>
                      <a:pt x="916" y="1830"/>
                      <a:pt x="916" y="1761"/>
                    </a:cubicBezTo>
                    <a:lnTo>
                      <a:pt x="919" y="638"/>
                    </a:lnTo>
                    <a:cubicBezTo>
                      <a:pt x="919" y="541"/>
                      <a:pt x="850" y="422"/>
                      <a:pt x="766" y="373"/>
                    </a:cubicBezTo>
                    <a:lnTo>
                      <a:pt x="157" y="21"/>
                    </a:lnTo>
                    <a:cubicBezTo>
                      <a:pt x="133" y="7"/>
                      <a:pt x="11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8550289" y="2428937"/>
                <a:ext cx="39537" cy="120716"/>
              </a:xfrm>
              <a:custGeom>
                <a:rect b="b" l="l" r="r" t="t"/>
                <a:pathLst>
                  <a:path extrusionOk="0" h="2818" w="923">
                    <a:moveTo>
                      <a:pt x="93" y="0"/>
                    </a:moveTo>
                    <a:cubicBezTo>
                      <a:pt x="43" y="0"/>
                      <a:pt x="8" y="40"/>
                      <a:pt x="8" y="109"/>
                    </a:cubicBezTo>
                    <a:lnTo>
                      <a:pt x="2" y="2181"/>
                    </a:lnTo>
                    <a:cubicBezTo>
                      <a:pt x="1" y="2279"/>
                      <a:pt x="70" y="2396"/>
                      <a:pt x="154" y="2445"/>
                    </a:cubicBezTo>
                    <a:lnTo>
                      <a:pt x="762" y="2797"/>
                    </a:lnTo>
                    <a:cubicBezTo>
                      <a:pt x="787" y="2811"/>
                      <a:pt x="810" y="2818"/>
                      <a:pt x="831" y="2818"/>
                    </a:cubicBezTo>
                    <a:cubicBezTo>
                      <a:pt x="881" y="2818"/>
                      <a:pt x="916" y="2778"/>
                      <a:pt x="916" y="2709"/>
                    </a:cubicBezTo>
                    <a:lnTo>
                      <a:pt x="923" y="637"/>
                    </a:lnTo>
                    <a:cubicBezTo>
                      <a:pt x="923" y="540"/>
                      <a:pt x="854" y="422"/>
                      <a:pt x="771" y="373"/>
                    </a:cubicBezTo>
                    <a:lnTo>
                      <a:pt x="162" y="22"/>
                    </a:lnTo>
                    <a:cubicBezTo>
                      <a:pt x="137" y="7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8616512" y="2417114"/>
                <a:ext cx="39665" cy="170750"/>
              </a:xfrm>
              <a:custGeom>
                <a:rect b="b" l="l" r="r" t="t"/>
                <a:pathLst>
                  <a:path extrusionOk="0" h="3986" w="926">
                    <a:moveTo>
                      <a:pt x="95" y="1"/>
                    </a:moveTo>
                    <a:cubicBezTo>
                      <a:pt x="45" y="1"/>
                      <a:pt x="10" y="40"/>
                      <a:pt x="10" y="109"/>
                    </a:cubicBezTo>
                    <a:lnTo>
                      <a:pt x="1" y="3348"/>
                    </a:lnTo>
                    <a:cubicBezTo>
                      <a:pt x="1" y="3446"/>
                      <a:pt x="69" y="3564"/>
                      <a:pt x="153" y="3612"/>
                    </a:cubicBezTo>
                    <a:lnTo>
                      <a:pt x="762" y="3965"/>
                    </a:lnTo>
                    <a:cubicBezTo>
                      <a:pt x="787" y="3979"/>
                      <a:pt x="811" y="3986"/>
                      <a:pt x="832" y="3986"/>
                    </a:cubicBezTo>
                    <a:cubicBezTo>
                      <a:pt x="882" y="3986"/>
                      <a:pt x="916" y="3946"/>
                      <a:pt x="916" y="3877"/>
                    </a:cubicBezTo>
                    <a:lnTo>
                      <a:pt x="926" y="638"/>
                    </a:lnTo>
                    <a:cubicBezTo>
                      <a:pt x="926" y="541"/>
                      <a:pt x="857" y="423"/>
                      <a:pt x="773" y="374"/>
                    </a:cubicBezTo>
                    <a:lnTo>
                      <a:pt x="163" y="21"/>
                    </a:lnTo>
                    <a:cubicBezTo>
                      <a:pt x="139" y="7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7"/>
              <p:cNvSpPr/>
              <p:nvPr/>
            </p:nvSpPr>
            <p:spPr>
              <a:xfrm>
                <a:off x="8465861" y="2294042"/>
                <a:ext cx="55728" cy="39710"/>
              </a:xfrm>
              <a:custGeom>
                <a:rect b="b" l="l" r="r" t="t"/>
                <a:pathLst>
                  <a:path extrusionOk="0" h="927" w="1301">
                    <a:moveTo>
                      <a:pt x="69" y="0"/>
                    </a:moveTo>
                    <a:cubicBezTo>
                      <a:pt x="29" y="0"/>
                      <a:pt x="1" y="33"/>
                      <a:pt x="1" y="89"/>
                    </a:cubicBezTo>
                    <a:cubicBezTo>
                      <a:pt x="1" y="168"/>
                      <a:pt x="56" y="263"/>
                      <a:pt x="124" y="302"/>
                    </a:cubicBezTo>
                    <a:lnTo>
                      <a:pt x="1177" y="909"/>
                    </a:lnTo>
                    <a:cubicBezTo>
                      <a:pt x="1197" y="921"/>
                      <a:pt x="1216" y="926"/>
                      <a:pt x="1233" y="926"/>
                    </a:cubicBezTo>
                    <a:cubicBezTo>
                      <a:pt x="1273" y="926"/>
                      <a:pt x="1301" y="894"/>
                      <a:pt x="1301" y="839"/>
                    </a:cubicBezTo>
                    <a:cubicBezTo>
                      <a:pt x="1301" y="761"/>
                      <a:pt x="1245" y="665"/>
                      <a:pt x="1177" y="625"/>
                    </a:cubicBezTo>
                    <a:lnTo>
                      <a:pt x="125" y="18"/>
                    </a:lnTo>
                    <a:cubicBezTo>
                      <a:pt x="105" y="6"/>
                      <a:pt x="86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7"/>
              <p:cNvSpPr/>
              <p:nvPr/>
            </p:nvSpPr>
            <p:spPr>
              <a:xfrm>
                <a:off x="8465776" y="2318845"/>
                <a:ext cx="77831" cy="52433"/>
              </a:xfrm>
              <a:custGeom>
                <a:rect b="b" l="l" r="r" t="t"/>
                <a:pathLst>
                  <a:path extrusionOk="0" h="1224" w="1817">
                    <a:moveTo>
                      <a:pt x="69" y="1"/>
                    </a:moveTo>
                    <a:cubicBezTo>
                      <a:pt x="29" y="1"/>
                      <a:pt x="1" y="33"/>
                      <a:pt x="1" y="89"/>
                    </a:cubicBezTo>
                    <a:cubicBezTo>
                      <a:pt x="1" y="166"/>
                      <a:pt x="55" y="263"/>
                      <a:pt x="124" y="302"/>
                    </a:cubicBezTo>
                    <a:lnTo>
                      <a:pt x="1693" y="1207"/>
                    </a:lnTo>
                    <a:cubicBezTo>
                      <a:pt x="1712" y="1218"/>
                      <a:pt x="1731" y="1224"/>
                      <a:pt x="1748" y="1224"/>
                    </a:cubicBezTo>
                    <a:cubicBezTo>
                      <a:pt x="1789" y="1224"/>
                      <a:pt x="1817" y="1191"/>
                      <a:pt x="1817" y="1136"/>
                    </a:cubicBezTo>
                    <a:cubicBezTo>
                      <a:pt x="1817" y="1057"/>
                      <a:pt x="1763" y="963"/>
                      <a:pt x="1695" y="923"/>
                    </a:cubicBezTo>
                    <a:lnTo>
                      <a:pt x="125" y="18"/>
                    </a:lnTo>
                    <a:cubicBezTo>
                      <a:pt x="105" y="6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6" name="Google Shape;1566;p37"/>
          <p:cNvGrpSpPr/>
          <p:nvPr/>
        </p:nvGrpSpPr>
        <p:grpSpPr>
          <a:xfrm>
            <a:off x="453248" y="1445465"/>
            <a:ext cx="526648" cy="673486"/>
            <a:chOff x="6195375" y="1653250"/>
            <a:chExt cx="113000" cy="144500"/>
          </a:xfrm>
        </p:grpSpPr>
        <p:sp>
          <p:nvSpPr>
            <p:cNvPr id="1567" name="Google Shape;1567;p37"/>
            <p:cNvSpPr/>
            <p:nvPr/>
          </p:nvSpPr>
          <p:spPr>
            <a:xfrm>
              <a:off x="6238675" y="1711250"/>
              <a:ext cx="19750" cy="32400"/>
            </a:xfrm>
            <a:custGeom>
              <a:rect b="b" l="l" r="r" t="t"/>
              <a:pathLst>
                <a:path extrusionOk="0" h="1296" w="79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6261500" y="1722200"/>
              <a:ext cx="22400" cy="28125"/>
            </a:xfrm>
            <a:custGeom>
              <a:rect b="b" l="l" r="r" t="t"/>
              <a:pathLst>
                <a:path extrusionOk="0" h="1125" w="896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6195375" y="1657200"/>
              <a:ext cx="106325" cy="140550"/>
            </a:xfrm>
            <a:custGeom>
              <a:rect b="b" l="l" r="r" t="t"/>
              <a:pathLst>
                <a:path extrusionOk="0" h="5622" w="4253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213125" y="1705025"/>
              <a:ext cx="22375" cy="28075"/>
            </a:xfrm>
            <a:custGeom>
              <a:rect b="b" l="l" r="r" t="t"/>
              <a:pathLst>
                <a:path extrusionOk="0" h="1123" w="895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199650" y="1653250"/>
              <a:ext cx="16825" cy="5900"/>
            </a:xfrm>
            <a:custGeom>
              <a:rect b="b" l="l" r="r" t="t"/>
              <a:pathLst>
                <a:path extrusionOk="0" h="236" w="673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297325" y="1783725"/>
              <a:ext cx="10875" cy="13050"/>
            </a:xfrm>
            <a:custGeom>
              <a:rect b="b" l="l" r="r" t="t"/>
              <a:pathLst>
                <a:path extrusionOk="0" h="522" w="435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6301450" y="1724600"/>
              <a:ext cx="6900" cy="63075"/>
            </a:xfrm>
            <a:custGeom>
              <a:rect b="b" l="l" r="r" t="t"/>
              <a:pathLst>
                <a:path extrusionOk="0" h="2523" w="276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6209775" y="1655175"/>
              <a:ext cx="84450" cy="48850"/>
            </a:xfrm>
            <a:custGeom>
              <a:rect b="b" l="l" r="r" t="t"/>
              <a:pathLst>
                <a:path extrusionOk="0" h="1954" w="3378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6287475" y="1700075"/>
              <a:ext cx="20900" cy="28450"/>
            </a:xfrm>
            <a:custGeom>
              <a:rect b="b" l="l" r="r" t="t"/>
              <a:pathLst>
                <a:path extrusionOk="0" h="1138" w="836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7"/>
          <p:cNvGrpSpPr/>
          <p:nvPr/>
        </p:nvGrpSpPr>
        <p:grpSpPr>
          <a:xfrm>
            <a:off x="7140950" y="3592200"/>
            <a:ext cx="1582773" cy="1260353"/>
            <a:chOff x="7140950" y="3592200"/>
            <a:chExt cx="1582773" cy="1260353"/>
          </a:xfrm>
        </p:grpSpPr>
        <p:grpSp>
          <p:nvGrpSpPr>
            <p:cNvPr id="1577" name="Google Shape;1577;p37"/>
            <p:cNvGrpSpPr/>
            <p:nvPr/>
          </p:nvGrpSpPr>
          <p:grpSpPr>
            <a:xfrm>
              <a:off x="7546951" y="3592200"/>
              <a:ext cx="1176773" cy="730952"/>
              <a:chOff x="12403376" y="3872925"/>
              <a:chExt cx="1176773" cy="730952"/>
            </a:xfrm>
          </p:grpSpPr>
          <p:sp>
            <p:nvSpPr>
              <p:cNvPr id="1578" name="Google Shape;1578;p37"/>
              <p:cNvSpPr/>
              <p:nvPr/>
            </p:nvSpPr>
            <p:spPr>
              <a:xfrm>
                <a:off x="12403376" y="3901904"/>
                <a:ext cx="1176773" cy="701973"/>
              </a:xfrm>
              <a:custGeom>
                <a:rect b="b" l="l" r="r" t="t"/>
                <a:pathLst>
                  <a:path extrusionOk="0" h="5523" w="9259">
                    <a:moveTo>
                      <a:pt x="4623" y="1431"/>
                    </a:moveTo>
                    <a:cubicBezTo>
                      <a:pt x="5167" y="1431"/>
                      <a:pt x="5676" y="1552"/>
                      <a:pt x="6057" y="1774"/>
                    </a:cubicBezTo>
                    <a:cubicBezTo>
                      <a:pt x="6402" y="1974"/>
                      <a:pt x="6593" y="2227"/>
                      <a:pt x="6593" y="2486"/>
                    </a:cubicBezTo>
                    <a:cubicBezTo>
                      <a:pt x="6593" y="2744"/>
                      <a:pt x="6406" y="2995"/>
                      <a:pt x="6065" y="3193"/>
                    </a:cubicBezTo>
                    <a:cubicBezTo>
                      <a:pt x="5688" y="3412"/>
                      <a:pt x="5181" y="3532"/>
                      <a:pt x="4638" y="3532"/>
                    </a:cubicBezTo>
                    <a:cubicBezTo>
                      <a:pt x="4093" y="3532"/>
                      <a:pt x="3585" y="3411"/>
                      <a:pt x="3204" y="3192"/>
                    </a:cubicBezTo>
                    <a:cubicBezTo>
                      <a:pt x="2858" y="2992"/>
                      <a:pt x="2667" y="2738"/>
                      <a:pt x="2667" y="2479"/>
                    </a:cubicBezTo>
                    <a:cubicBezTo>
                      <a:pt x="2666" y="2221"/>
                      <a:pt x="2853" y="1969"/>
                      <a:pt x="3194" y="1772"/>
                    </a:cubicBezTo>
                    <a:cubicBezTo>
                      <a:pt x="3571" y="1552"/>
                      <a:pt x="4080" y="1431"/>
                      <a:pt x="4623" y="1431"/>
                    </a:cubicBezTo>
                    <a:close/>
                    <a:moveTo>
                      <a:pt x="4256" y="1"/>
                    </a:moveTo>
                    <a:cubicBezTo>
                      <a:pt x="3693" y="4"/>
                      <a:pt x="3143" y="89"/>
                      <a:pt x="2626" y="255"/>
                    </a:cubicBezTo>
                    <a:lnTo>
                      <a:pt x="2489" y="299"/>
                    </a:lnTo>
                    <a:lnTo>
                      <a:pt x="2461" y="857"/>
                    </a:lnTo>
                    <a:cubicBezTo>
                      <a:pt x="2284" y="930"/>
                      <a:pt x="2115" y="1010"/>
                      <a:pt x="1960" y="1101"/>
                    </a:cubicBezTo>
                    <a:cubicBezTo>
                      <a:pt x="1788" y="1202"/>
                      <a:pt x="1632" y="1312"/>
                      <a:pt x="1497" y="1428"/>
                    </a:cubicBezTo>
                    <a:lnTo>
                      <a:pt x="537" y="1460"/>
                    </a:lnTo>
                    <a:lnTo>
                      <a:pt x="479" y="1520"/>
                    </a:lnTo>
                    <a:cubicBezTo>
                      <a:pt x="174" y="1830"/>
                      <a:pt x="15" y="2182"/>
                      <a:pt x="5" y="2569"/>
                    </a:cubicBezTo>
                    <a:lnTo>
                      <a:pt x="1" y="2719"/>
                    </a:lnTo>
                    <a:lnTo>
                      <a:pt x="831" y="3017"/>
                    </a:lnTo>
                    <a:cubicBezTo>
                      <a:pt x="875" y="3261"/>
                      <a:pt x="986" y="3500"/>
                      <a:pt x="1153" y="3722"/>
                    </a:cubicBezTo>
                    <a:lnTo>
                      <a:pt x="716" y="4231"/>
                    </a:lnTo>
                    <a:lnTo>
                      <a:pt x="852" y="4366"/>
                    </a:lnTo>
                    <a:cubicBezTo>
                      <a:pt x="1002" y="4515"/>
                      <a:pt x="1183" y="4650"/>
                      <a:pt x="1390" y="4769"/>
                    </a:cubicBezTo>
                    <a:cubicBezTo>
                      <a:pt x="1592" y="4887"/>
                      <a:pt x="1827" y="4990"/>
                      <a:pt x="2083" y="5079"/>
                    </a:cubicBezTo>
                    <a:lnTo>
                      <a:pt x="2148" y="5101"/>
                    </a:lnTo>
                    <a:lnTo>
                      <a:pt x="2989" y="4841"/>
                    </a:lnTo>
                    <a:cubicBezTo>
                      <a:pt x="3429" y="4966"/>
                      <a:pt x="3900" y="5040"/>
                      <a:pt x="4395" y="5058"/>
                    </a:cubicBezTo>
                    <a:lnTo>
                      <a:pt x="4923" y="5522"/>
                    </a:lnTo>
                    <a:lnTo>
                      <a:pt x="5002" y="5522"/>
                    </a:lnTo>
                    <a:cubicBezTo>
                      <a:pt x="5565" y="5520"/>
                      <a:pt x="6113" y="5436"/>
                      <a:pt x="6633" y="5269"/>
                    </a:cubicBezTo>
                    <a:lnTo>
                      <a:pt x="6770" y="5225"/>
                    </a:lnTo>
                    <a:lnTo>
                      <a:pt x="6798" y="4667"/>
                    </a:lnTo>
                    <a:cubicBezTo>
                      <a:pt x="6971" y="4595"/>
                      <a:pt x="7140" y="4513"/>
                      <a:pt x="7299" y="4422"/>
                    </a:cubicBezTo>
                    <a:cubicBezTo>
                      <a:pt x="7471" y="4321"/>
                      <a:pt x="7626" y="4211"/>
                      <a:pt x="7762" y="4094"/>
                    </a:cubicBezTo>
                    <a:lnTo>
                      <a:pt x="8722" y="4062"/>
                    </a:lnTo>
                    <a:lnTo>
                      <a:pt x="8780" y="4003"/>
                    </a:lnTo>
                    <a:cubicBezTo>
                      <a:pt x="9085" y="3693"/>
                      <a:pt x="9244" y="3340"/>
                      <a:pt x="9254" y="2954"/>
                    </a:cubicBezTo>
                    <a:lnTo>
                      <a:pt x="9258" y="2804"/>
                    </a:lnTo>
                    <a:lnTo>
                      <a:pt x="8427" y="2506"/>
                    </a:lnTo>
                    <a:cubicBezTo>
                      <a:pt x="8381" y="2260"/>
                      <a:pt x="8272" y="2021"/>
                      <a:pt x="8106" y="1800"/>
                    </a:cubicBezTo>
                    <a:lnTo>
                      <a:pt x="8542" y="1293"/>
                    </a:lnTo>
                    <a:lnTo>
                      <a:pt x="8406" y="1157"/>
                    </a:lnTo>
                    <a:cubicBezTo>
                      <a:pt x="8256" y="1009"/>
                      <a:pt x="8076" y="874"/>
                      <a:pt x="7869" y="755"/>
                    </a:cubicBezTo>
                    <a:cubicBezTo>
                      <a:pt x="7668" y="639"/>
                      <a:pt x="7434" y="533"/>
                      <a:pt x="7176" y="444"/>
                    </a:cubicBezTo>
                    <a:lnTo>
                      <a:pt x="7111" y="422"/>
                    </a:lnTo>
                    <a:lnTo>
                      <a:pt x="6270" y="683"/>
                    </a:lnTo>
                    <a:cubicBezTo>
                      <a:pt x="5830" y="558"/>
                      <a:pt x="5359" y="483"/>
                      <a:pt x="4864" y="466"/>
                    </a:cubicBezTo>
                    <a:lnTo>
                      <a:pt x="4335" y="1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13331169" y="4001678"/>
                <a:ext cx="50203" cy="159511"/>
              </a:xfrm>
              <a:custGeom>
                <a:rect b="b" l="l" r="r" t="t"/>
                <a:pathLst>
                  <a:path extrusionOk="0" h="1255" w="395">
                    <a:moveTo>
                      <a:pt x="395" y="0"/>
                    </a:moveTo>
                    <a:lnTo>
                      <a:pt x="4" y="456"/>
                    </a:lnTo>
                    <a:lnTo>
                      <a:pt x="1" y="1255"/>
                    </a:lnTo>
                    <a:lnTo>
                      <a:pt x="394" y="798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7"/>
              <p:cNvSpPr/>
              <p:nvPr/>
            </p:nvSpPr>
            <p:spPr>
              <a:xfrm>
                <a:off x="12643712" y="3991891"/>
                <a:ext cx="623655" cy="282925"/>
              </a:xfrm>
              <a:custGeom>
                <a:rect b="b" l="l" r="r" t="t"/>
                <a:pathLst>
                  <a:path extrusionOk="0" h="2226" w="4907">
                    <a:moveTo>
                      <a:pt x="1" y="2205"/>
                    </a:moveTo>
                    <a:cubicBezTo>
                      <a:pt x="1" y="2207"/>
                      <a:pt x="1" y="2209"/>
                      <a:pt x="1" y="2211"/>
                    </a:cubicBezTo>
                    <a:lnTo>
                      <a:pt x="1" y="2205"/>
                    </a:lnTo>
                    <a:close/>
                    <a:moveTo>
                      <a:pt x="2448" y="1"/>
                    </a:moveTo>
                    <a:cubicBezTo>
                      <a:pt x="1820" y="1"/>
                      <a:pt x="1193" y="140"/>
                      <a:pt x="716" y="417"/>
                    </a:cubicBezTo>
                    <a:cubicBezTo>
                      <a:pt x="242" y="692"/>
                      <a:pt x="5" y="1053"/>
                      <a:pt x="4" y="1412"/>
                    </a:cubicBezTo>
                    <a:lnTo>
                      <a:pt x="1" y="2205"/>
                    </a:lnTo>
                    <a:lnTo>
                      <a:pt x="1" y="2205"/>
                    </a:lnTo>
                    <a:cubicBezTo>
                      <a:pt x="4" y="1846"/>
                      <a:pt x="241" y="1488"/>
                      <a:pt x="713" y="1215"/>
                    </a:cubicBezTo>
                    <a:cubicBezTo>
                      <a:pt x="1190" y="938"/>
                      <a:pt x="1816" y="800"/>
                      <a:pt x="2444" y="800"/>
                    </a:cubicBezTo>
                    <a:cubicBezTo>
                      <a:pt x="3071" y="800"/>
                      <a:pt x="3699" y="938"/>
                      <a:pt x="4179" y="1215"/>
                    </a:cubicBezTo>
                    <a:cubicBezTo>
                      <a:pt x="4662" y="1494"/>
                      <a:pt x="4904" y="1860"/>
                      <a:pt x="4902" y="2226"/>
                    </a:cubicBezTo>
                    <a:lnTo>
                      <a:pt x="4905" y="1427"/>
                    </a:lnTo>
                    <a:cubicBezTo>
                      <a:pt x="4907" y="1063"/>
                      <a:pt x="4665" y="696"/>
                      <a:pt x="4181" y="417"/>
                    </a:cubicBezTo>
                    <a:cubicBezTo>
                      <a:pt x="3702" y="139"/>
                      <a:pt x="3074" y="1"/>
                      <a:pt x="2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7"/>
              <p:cNvSpPr/>
              <p:nvPr/>
            </p:nvSpPr>
            <p:spPr>
              <a:xfrm>
                <a:off x="12436929" y="4150385"/>
                <a:ext cx="95067" cy="135616"/>
              </a:xfrm>
              <a:custGeom>
                <a:rect b="b" l="l" r="r" t="t"/>
                <a:pathLst>
                  <a:path extrusionOk="0" h="1067" w="748">
                    <a:moveTo>
                      <a:pt x="3" y="0"/>
                    </a:moveTo>
                    <a:lnTo>
                      <a:pt x="0" y="799"/>
                    </a:lnTo>
                    <a:lnTo>
                      <a:pt x="746" y="1067"/>
                    </a:lnTo>
                    <a:lnTo>
                      <a:pt x="747" y="26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7"/>
              <p:cNvSpPr/>
              <p:nvPr/>
            </p:nvSpPr>
            <p:spPr>
              <a:xfrm>
                <a:off x="12531742" y="4184448"/>
                <a:ext cx="48042" cy="202725"/>
              </a:xfrm>
              <a:custGeom>
                <a:rect b="b" l="l" r="r" t="t"/>
                <a:pathLst>
                  <a:path extrusionOk="0" h="1595" w="378">
                    <a:moveTo>
                      <a:pt x="2" y="1"/>
                    </a:moveTo>
                    <a:lnTo>
                      <a:pt x="0" y="800"/>
                    </a:lnTo>
                    <a:cubicBezTo>
                      <a:pt x="24" y="1072"/>
                      <a:pt x="150" y="1344"/>
                      <a:pt x="374" y="1594"/>
                    </a:cubicBezTo>
                    <a:lnTo>
                      <a:pt x="378" y="795"/>
                    </a:lnTo>
                    <a:cubicBezTo>
                      <a:pt x="152" y="546"/>
                      <a:pt x="26" y="274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13424711" y="4194616"/>
                <a:ext cx="49186" cy="208063"/>
              </a:xfrm>
              <a:custGeom>
                <a:rect b="b" l="l" r="r" t="t"/>
                <a:pathLst>
                  <a:path extrusionOk="0" h="1637" w="387">
                    <a:moveTo>
                      <a:pt x="386" y="0"/>
                    </a:moveTo>
                    <a:lnTo>
                      <a:pt x="386" y="0"/>
                    </a:lnTo>
                    <a:cubicBezTo>
                      <a:pt x="379" y="302"/>
                      <a:pt x="256" y="582"/>
                      <a:pt x="4" y="838"/>
                    </a:cubicBezTo>
                    <a:lnTo>
                      <a:pt x="1" y="1636"/>
                    </a:lnTo>
                    <a:cubicBezTo>
                      <a:pt x="253" y="1381"/>
                      <a:pt x="376" y="1101"/>
                      <a:pt x="383" y="798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13313249" y="4301252"/>
                <a:ext cx="111971" cy="105239"/>
              </a:xfrm>
              <a:custGeom>
                <a:rect b="b" l="l" r="r" t="t"/>
                <a:pathLst>
                  <a:path extrusionOk="0" h="828" w="881">
                    <a:moveTo>
                      <a:pt x="881" y="0"/>
                    </a:moveTo>
                    <a:lnTo>
                      <a:pt x="2" y="29"/>
                    </a:lnTo>
                    <a:lnTo>
                      <a:pt x="0" y="827"/>
                    </a:lnTo>
                    <a:lnTo>
                      <a:pt x="879" y="797"/>
                    </a:lnTo>
                    <a:lnTo>
                      <a:pt x="8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7"/>
              <p:cNvSpPr/>
              <p:nvPr/>
            </p:nvSpPr>
            <p:spPr>
              <a:xfrm>
                <a:off x="13186027" y="4304938"/>
                <a:ext cx="127603" cy="175652"/>
              </a:xfrm>
              <a:custGeom>
                <a:rect b="b" l="l" r="r" t="t"/>
                <a:pathLst>
                  <a:path extrusionOk="0" h="1382" w="1004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877" y="116"/>
                      <a:pt x="727" y="225"/>
                      <a:pt x="555" y="324"/>
                    </a:cubicBezTo>
                    <a:cubicBezTo>
                      <a:pt x="384" y="424"/>
                      <a:pt x="200" y="510"/>
                      <a:pt x="4" y="582"/>
                    </a:cubicBezTo>
                    <a:lnTo>
                      <a:pt x="1" y="1381"/>
                    </a:lnTo>
                    <a:cubicBezTo>
                      <a:pt x="197" y="1309"/>
                      <a:pt x="382" y="1222"/>
                      <a:pt x="553" y="1123"/>
                    </a:cubicBezTo>
                    <a:cubicBezTo>
                      <a:pt x="724" y="1023"/>
                      <a:pt x="874" y="913"/>
                      <a:pt x="1001" y="798"/>
                    </a:cubicBez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7"/>
              <p:cNvSpPr/>
              <p:nvPr/>
            </p:nvSpPr>
            <p:spPr>
              <a:xfrm>
                <a:off x="12762673" y="4390985"/>
                <a:ext cx="175010" cy="128371"/>
              </a:xfrm>
              <a:custGeom>
                <a:rect b="b" l="l" r="r" t="t"/>
                <a:pathLst>
                  <a:path extrusionOk="0" h="1010" w="1377">
                    <a:moveTo>
                      <a:pt x="3" y="0"/>
                    </a:moveTo>
                    <a:lnTo>
                      <a:pt x="0" y="798"/>
                    </a:lnTo>
                    <a:cubicBezTo>
                      <a:pt x="432" y="927"/>
                      <a:pt x="901" y="998"/>
                      <a:pt x="1374" y="1010"/>
                    </a:cubicBezTo>
                    <a:lnTo>
                      <a:pt x="1377" y="212"/>
                    </a:lnTo>
                    <a:cubicBezTo>
                      <a:pt x="903" y="200"/>
                      <a:pt x="434" y="13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7"/>
              <p:cNvSpPr/>
              <p:nvPr/>
            </p:nvSpPr>
            <p:spPr>
              <a:xfrm>
                <a:off x="12529200" y="4343323"/>
                <a:ext cx="135737" cy="179465"/>
              </a:xfrm>
              <a:custGeom>
                <a:rect b="b" l="l" r="r" t="t"/>
                <a:pathLst>
                  <a:path extrusionOk="0" h="1412" w="1068">
                    <a:moveTo>
                      <a:pt x="3" y="0"/>
                    </a:moveTo>
                    <a:lnTo>
                      <a:pt x="1" y="799"/>
                    </a:lnTo>
                    <a:cubicBezTo>
                      <a:pt x="130" y="925"/>
                      <a:pt x="282" y="1039"/>
                      <a:pt x="458" y="1141"/>
                    </a:cubicBezTo>
                    <a:cubicBezTo>
                      <a:pt x="636" y="1244"/>
                      <a:pt x="839" y="1334"/>
                      <a:pt x="1065" y="1412"/>
                    </a:cubicBezTo>
                    <a:lnTo>
                      <a:pt x="1067" y="614"/>
                    </a:lnTo>
                    <a:cubicBezTo>
                      <a:pt x="842" y="536"/>
                      <a:pt x="638" y="446"/>
                      <a:pt x="461" y="342"/>
                    </a:cubicBezTo>
                    <a:cubicBezTo>
                      <a:pt x="284" y="242"/>
                      <a:pt x="131" y="127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7"/>
              <p:cNvSpPr/>
              <p:nvPr/>
            </p:nvSpPr>
            <p:spPr>
              <a:xfrm>
                <a:off x="12664556" y="4391112"/>
                <a:ext cx="98626" cy="131676"/>
              </a:xfrm>
              <a:custGeom>
                <a:rect b="b" l="l" r="r" t="t"/>
                <a:pathLst>
                  <a:path extrusionOk="0" h="1036" w="776">
                    <a:moveTo>
                      <a:pt x="775" y="0"/>
                    </a:moveTo>
                    <a:lnTo>
                      <a:pt x="2" y="238"/>
                    </a:lnTo>
                    <a:lnTo>
                      <a:pt x="0" y="1036"/>
                    </a:lnTo>
                    <a:lnTo>
                      <a:pt x="772" y="797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7"/>
              <p:cNvSpPr/>
              <p:nvPr/>
            </p:nvSpPr>
            <p:spPr>
              <a:xfrm>
                <a:off x="13182976" y="4378911"/>
                <a:ext cx="3304" cy="166120"/>
              </a:xfrm>
              <a:custGeom>
                <a:rect b="b" l="l" r="r" t="t"/>
                <a:pathLst>
                  <a:path extrusionOk="0" h="1307" w="26">
                    <a:moveTo>
                      <a:pt x="26" y="0"/>
                    </a:moveTo>
                    <a:lnTo>
                      <a:pt x="2" y="509"/>
                    </a:lnTo>
                    <a:lnTo>
                      <a:pt x="0" y="1306"/>
                    </a:lnTo>
                    <a:lnTo>
                      <a:pt x="24" y="79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A6A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7"/>
              <p:cNvSpPr/>
              <p:nvPr/>
            </p:nvSpPr>
            <p:spPr>
              <a:xfrm>
                <a:off x="12937175" y="4417930"/>
                <a:ext cx="62022" cy="155697"/>
              </a:xfrm>
              <a:custGeom>
                <a:rect b="b" l="l" r="r" t="t"/>
                <a:pathLst>
                  <a:path extrusionOk="0" h="1225" w="488">
                    <a:moveTo>
                      <a:pt x="4" y="0"/>
                    </a:moveTo>
                    <a:lnTo>
                      <a:pt x="1" y="798"/>
                    </a:lnTo>
                    <a:lnTo>
                      <a:pt x="486" y="1225"/>
                    </a:lnTo>
                    <a:lnTo>
                      <a:pt x="487" y="4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7"/>
              <p:cNvSpPr/>
              <p:nvPr/>
            </p:nvSpPr>
            <p:spPr>
              <a:xfrm>
                <a:off x="12436929" y="3872925"/>
                <a:ext cx="1036460" cy="599149"/>
              </a:xfrm>
              <a:custGeom>
                <a:rect b="b" l="l" r="r" t="t"/>
                <a:pathLst>
                  <a:path extrusionOk="0" h="4714" w="8155">
                    <a:moveTo>
                      <a:pt x="4074" y="939"/>
                    </a:moveTo>
                    <a:cubicBezTo>
                      <a:pt x="4702" y="939"/>
                      <a:pt x="5330" y="1077"/>
                      <a:pt x="5810" y="1354"/>
                    </a:cubicBezTo>
                    <a:cubicBezTo>
                      <a:pt x="6769" y="1908"/>
                      <a:pt x="6774" y="2807"/>
                      <a:pt x="5821" y="3361"/>
                    </a:cubicBezTo>
                    <a:cubicBezTo>
                      <a:pt x="5343" y="3638"/>
                      <a:pt x="4717" y="3777"/>
                      <a:pt x="4089" y="3777"/>
                    </a:cubicBezTo>
                    <a:cubicBezTo>
                      <a:pt x="3462" y="3777"/>
                      <a:pt x="2834" y="3638"/>
                      <a:pt x="2354" y="3361"/>
                    </a:cubicBezTo>
                    <a:cubicBezTo>
                      <a:pt x="1393" y="2806"/>
                      <a:pt x="1390" y="1908"/>
                      <a:pt x="2344" y="1354"/>
                    </a:cubicBezTo>
                    <a:cubicBezTo>
                      <a:pt x="2820" y="1077"/>
                      <a:pt x="3447" y="939"/>
                      <a:pt x="4074" y="939"/>
                    </a:cubicBezTo>
                    <a:close/>
                    <a:moveTo>
                      <a:pt x="3734" y="0"/>
                    </a:moveTo>
                    <a:cubicBezTo>
                      <a:pt x="3225" y="2"/>
                      <a:pt x="2743" y="79"/>
                      <a:pt x="2287" y="227"/>
                    </a:cubicBezTo>
                    <a:lnTo>
                      <a:pt x="2262" y="733"/>
                    </a:lnTo>
                    <a:cubicBezTo>
                      <a:pt x="2067" y="806"/>
                      <a:pt x="1881" y="891"/>
                      <a:pt x="1711" y="991"/>
                    </a:cubicBezTo>
                    <a:cubicBezTo>
                      <a:pt x="1539" y="1091"/>
                      <a:pt x="1389" y="1200"/>
                      <a:pt x="1263" y="1315"/>
                    </a:cubicBezTo>
                    <a:lnTo>
                      <a:pt x="383" y="1345"/>
                    </a:lnTo>
                    <a:cubicBezTo>
                      <a:pt x="131" y="1601"/>
                      <a:pt x="8" y="1881"/>
                      <a:pt x="0" y="2183"/>
                    </a:cubicBezTo>
                    <a:lnTo>
                      <a:pt x="746" y="2452"/>
                    </a:lnTo>
                    <a:cubicBezTo>
                      <a:pt x="770" y="2725"/>
                      <a:pt x="896" y="2997"/>
                      <a:pt x="1120" y="3246"/>
                    </a:cubicBezTo>
                    <a:lnTo>
                      <a:pt x="728" y="3701"/>
                    </a:lnTo>
                    <a:cubicBezTo>
                      <a:pt x="857" y="3828"/>
                      <a:pt x="1010" y="3942"/>
                      <a:pt x="1186" y="4043"/>
                    </a:cubicBezTo>
                    <a:cubicBezTo>
                      <a:pt x="1363" y="4147"/>
                      <a:pt x="1566" y="4237"/>
                      <a:pt x="1792" y="4315"/>
                    </a:cubicBezTo>
                    <a:lnTo>
                      <a:pt x="2565" y="4076"/>
                    </a:lnTo>
                    <a:cubicBezTo>
                      <a:pt x="2996" y="4205"/>
                      <a:pt x="3465" y="4275"/>
                      <a:pt x="3938" y="4288"/>
                    </a:cubicBezTo>
                    <a:lnTo>
                      <a:pt x="4423" y="4714"/>
                    </a:lnTo>
                    <a:cubicBezTo>
                      <a:pt x="4934" y="4713"/>
                      <a:pt x="5415" y="4636"/>
                      <a:pt x="5872" y="4490"/>
                    </a:cubicBezTo>
                    <a:lnTo>
                      <a:pt x="5896" y="3981"/>
                    </a:lnTo>
                    <a:cubicBezTo>
                      <a:pt x="6092" y="3911"/>
                      <a:pt x="6277" y="3824"/>
                      <a:pt x="6444" y="3725"/>
                    </a:cubicBezTo>
                    <a:cubicBezTo>
                      <a:pt x="6616" y="3625"/>
                      <a:pt x="6766" y="3515"/>
                      <a:pt x="6892" y="3400"/>
                    </a:cubicBezTo>
                    <a:lnTo>
                      <a:pt x="7772" y="3370"/>
                    </a:lnTo>
                    <a:cubicBezTo>
                      <a:pt x="8024" y="3115"/>
                      <a:pt x="8147" y="2834"/>
                      <a:pt x="8154" y="2532"/>
                    </a:cubicBezTo>
                    <a:lnTo>
                      <a:pt x="7409" y="2265"/>
                    </a:lnTo>
                    <a:cubicBezTo>
                      <a:pt x="7384" y="1992"/>
                      <a:pt x="7260" y="1720"/>
                      <a:pt x="7036" y="1470"/>
                    </a:cubicBezTo>
                    <a:lnTo>
                      <a:pt x="7428" y="1014"/>
                    </a:lnTo>
                    <a:cubicBezTo>
                      <a:pt x="7300" y="889"/>
                      <a:pt x="7149" y="775"/>
                      <a:pt x="6973" y="673"/>
                    </a:cubicBezTo>
                    <a:cubicBezTo>
                      <a:pt x="6793" y="570"/>
                      <a:pt x="6590" y="480"/>
                      <a:pt x="6364" y="400"/>
                    </a:cubicBezTo>
                    <a:lnTo>
                      <a:pt x="5593" y="640"/>
                    </a:lnTo>
                    <a:cubicBezTo>
                      <a:pt x="5161" y="511"/>
                      <a:pt x="4692" y="441"/>
                      <a:pt x="4220" y="428"/>
                    </a:cubicBezTo>
                    <a:lnTo>
                      <a:pt x="3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12998816" y="4443477"/>
                <a:ext cx="184542" cy="130150"/>
              </a:xfrm>
              <a:custGeom>
                <a:rect b="b" l="l" r="r" t="t"/>
                <a:pathLst>
                  <a:path extrusionOk="0" h="1024" w="1452">
                    <a:moveTo>
                      <a:pt x="1451" y="1"/>
                    </a:moveTo>
                    <a:lnTo>
                      <a:pt x="1451" y="1"/>
                    </a:lnTo>
                    <a:cubicBezTo>
                      <a:pt x="994" y="147"/>
                      <a:pt x="514" y="225"/>
                      <a:pt x="2" y="225"/>
                    </a:cubicBezTo>
                    <a:lnTo>
                      <a:pt x="0" y="1024"/>
                    </a:lnTo>
                    <a:cubicBezTo>
                      <a:pt x="510" y="1022"/>
                      <a:pt x="992" y="946"/>
                      <a:pt x="1448" y="798"/>
                    </a:cubicBez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3" name="Google Shape;1593;p37"/>
            <p:cNvGrpSpPr/>
            <p:nvPr/>
          </p:nvGrpSpPr>
          <p:grpSpPr>
            <a:xfrm>
              <a:off x="7140950" y="4303735"/>
              <a:ext cx="911907" cy="548818"/>
              <a:chOff x="11441012" y="4012735"/>
              <a:chExt cx="911907" cy="548818"/>
            </a:xfrm>
          </p:grpSpPr>
          <p:sp>
            <p:nvSpPr>
              <p:cNvPr id="1594" name="Google Shape;1594;p37"/>
              <p:cNvSpPr/>
              <p:nvPr/>
            </p:nvSpPr>
            <p:spPr>
              <a:xfrm>
                <a:off x="11441012" y="4012735"/>
                <a:ext cx="911907" cy="548818"/>
              </a:xfrm>
              <a:custGeom>
                <a:rect b="b" l="l" r="r" t="t"/>
                <a:pathLst>
                  <a:path extrusionOk="0" h="4318" w="7175">
                    <a:moveTo>
                      <a:pt x="3582" y="1285"/>
                    </a:moveTo>
                    <a:cubicBezTo>
                      <a:pt x="3904" y="1285"/>
                      <a:pt x="4217" y="1359"/>
                      <a:pt x="4440" y="1487"/>
                    </a:cubicBezTo>
                    <a:cubicBezTo>
                      <a:pt x="4629" y="1597"/>
                      <a:pt x="4738" y="1734"/>
                      <a:pt x="4738" y="1866"/>
                    </a:cubicBezTo>
                    <a:cubicBezTo>
                      <a:pt x="4738" y="1998"/>
                      <a:pt x="4632" y="2134"/>
                      <a:pt x="4446" y="2243"/>
                    </a:cubicBezTo>
                    <a:cubicBezTo>
                      <a:pt x="4223" y="2372"/>
                      <a:pt x="3912" y="2445"/>
                      <a:pt x="3590" y="2445"/>
                    </a:cubicBezTo>
                    <a:cubicBezTo>
                      <a:pt x="3268" y="2445"/>
                      <a:pt x="2956" y="2372"/>
                      <a:pt x="2733" y="2243"/>
                    </a:cubicBezTo>
                    <a:cubicBezTo>
                      <a:pt x="2543" y="2132"/>
                      <a:pt x="2434" y="1995"/>
                      <a:pt x="2434" y="1862"/>
                    </a:cubicBezTo>
                    <a:cubicBezTo>
                      <a:pt x="2434" y="1732"/>
                      <a:pt x="2540" y="1595"/>
                      <a:pt x="2726" y="1488"/>
                    </a:cubicBezTo>
                    <a:cubicBezTo>
                      <a:pt x="2947" y="1359"/>
                      <a:pt x="3260" y="1285"/>
                      <a:pt x="3582" y="1285"/>
                    </a:cubicBezTo>
                    <a:close/>
                    <a:moveTo>
                      <a:pt x="3304" y="1"/>
                    </a:moveTo>
                    <a:cubicBezTo>
                      <a:pt x="2868" y="1"/>
                      <a:pt x="2444" y="67"/>
                      <a:pt x="2043" y="196"/>
                    </a:cubicBezTo>
                    <a:lnTo>
                      <a:pt x="1906" y="240"/>
                    </a:lnTo>
                    <a:lnTo>
                      <a:pt x="1884" y="670"/>
                    </a:lnTo>
                    <a:cubicBezTo>
                      <a:pt x="1759" y="721"/>
                      <a:pt x="1637" y="782"/>
                      <a:pt x="1523" y="848"/>
                    </a:cubicBezTo>
                    <a:cubicBezTo>
                      <a:pt x="1394" y="923"/>
                      <a:pt x="1278" y="1004"/>
                      <a:pt x="1176" y="1091"/>
                    </a:cubicBezTo>
                    <a:lnTo>
                      <a:pt x="440" y="1116"/>
                    </a:lnTo>
                    <a:lnTo>
                      <a:pt x="382" y="1175"/>
                    </a:lnTo>
                    <a:cubicBezTo>
                      <a:pt x="138" y="1422"/>
                      <a:pt x="12" y="1703"/>
                      <a:pt x="4" y="2010"/>
                    </a:cubicBezTo>
                    <a:lnTo>
                      <a:pt x="1" y="2160"/>
                    </a:lnTo>
                    <a:lnTo>
                      <a:pt x="642" y="2389"/>
                    </a:lnTo>
                    <a:cubicBezTo>
                      <a:pt x="679" y="2563"/>
                      <a:pt x="755" y="2731"/>
                      <a:pt x="869" y="2889"/>
                    </a:cubicBezTo>
                    <a:lnTo>
                      <a:pt x="530" y="3282"/>
                    </a:lnTo>
                    <a:lnTo>
                      <a:pt x="667" y="3418"/>
                    </a:lnTo>
                    <a:cubicBezTo>
                      <a:pt x="785" y="3534"/>
                      <a:pt x="926" y="3640"/>
                      <a:pt x="1087" y="3733"/>
                    </a:cubicBezTo>
                    <a:cubicBezTo>
                      <a:pt x="1243" y="3824"/>
                      <a:pt x="1426" y="3904"/>
                      <a:pt x="1625" y="3975"/>
                    </a:cubicBezTo>
                    <a:lnTo>
                      <a:pt x="1690" y="3996"/>
                    </a:lnTo>
                    <a:lnTo>
                      <a:pt x="2335" y="3796"/>
                    </a:lnTo>
                    <a:cubicBezTo>
                      <a:pt x="2666" y="3891"/>
                      <a:pt x="3019" y="3945"/>
                      <a:pt x="3387" y="3960"/>
                    </a:cubicBezTo>
                    <a:lnTo>
                      <a:pt x="3795" y="4318"/>
                    </a:lnTo>
                    <a:lnTo>
                      <a:pt x="3873" y="4318"/>
                    </a:lnTo>
                    <a:cubicBezTo>
                      <a:pt x="4307" y="4317"/>
                      <a:pt x="4731" y="4251"/>
                      <a:pt x="5133" y="4121"/>
                    </a:cubicBezTo>
                    <a:lnTo>
                      <a:pt x="5270" y="4078"/>
                    </a:lnTo>
                    <a:lnTo>
                      <a:pt x="5292" y="3648"/>
                    </a:lnTo>
                    <a:cubicBezTo>
                      <a:pt x="5418" y="3594"/>
                      <a:pt x="5539" y="3535"/>
                      <a:pt x="5653" y="3469"/>
                    </a:cubicBezTo>
                    <a:cubicBezTo>
                      <a:pt x="5780" y="3395"/>
                      <a:pt x="5897" y="3313"/>
                      <a:pt x="6001" y="3226"/>
                    </a:cubicBezTo>
                    <a:lnTo>
                      <a:pt x="6739" y="3202"/>
                    </a:lnTo>
                    <a:lnTo>
                      <a:pt x="6797" y="3143"/>
                    </a:lnTo>
                    <a:cubicBezTo>
                      <a:pt x="7039" y="2895"/>
                      <a:pt x="7167" y="2614"/>
                      <a:pt x="7173" y="2308"/>
                    </a:cubicBezTo>
                    <a:lnTo>
                      <a:pt x="7175" y="2158"/>
                    </a:lnTo>
                    <a:lnTo>
                      <a:pt x="6533" y="1928"/>
                    </a:lnTo>
                    <a:cubicBezTo>
                      <a:pt x="6497" y="1755"/>
                      <a:pt x="6419" y="1585"/>
                      <a:pt x="6307" y="1428"/>
                    </a:cubicBezTo>
                    <a:lnTo>
                      <a:pt x="6647" y="1034"/>
                    </a:lnTo>
                    <a:lnTo>
                      <a:pt x="6508" y="898"/>
                    </a:lnTo>
                    <a:cubicBezTo>
                      <a:pt x="6391" y="782"/>
                      <a:pt x="6249" y="676"/>
                      <a:pt x="6088" y="583"/>
                    </a:cubicBezTo>
                    <a:cubicBezTo>
                      <a:pt x="5930" y="492"/>
                      <a:pt x="5749" y="411"/>
                      <a:pt x="5550" y="342"/>
                    </a:cubicBezTo>
                    <a:lnTo>
                      <a:pt x="5485" y="320"/>
                    </a:lnTo>
                    <a:lnTo>
                      <a:pt x="4842" y="520"/>
                    </a:lnTo>
                    <a:cubicBezTo>
                      <a:pt x="4509" y="426"/>
                      <a:pt x="4155" y="372"/>
                      <a:pt x="3787" y="356"/>
                    </a:cubicBezTo>
                    <a:lnTo>
                      <a:pt x="3382" y="1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>
                <a:off x="12110549" y="4121660"/>
                <a:ext cx="34570" cy="132947"/>
              </a:xfrm>
              <a:custGeom>
                <a:rect b="b" l="l" r="r" t="t"/>
                <a:pathLst>
                  <a:path extrusionOk="0" h="1046" w="272">
                    <a:moveTo>
                      <a:pt x="272" y="1"/>
                    </a:moveTo>
                    <a:lnTo>
                      <a:pt x="2" y="312"/>
                    </a:lnTo>
                    <a:lnTo>
                      <a:pt x="0" y="1046"/>
                    </a:lnTo>
                    <a:lnTo>
                      <a:pt x="271" y="734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11658091" y="4124965"/>
                <a:ext cx="391707" cy="207300"/>
              </a:xfrm>
              <a:custGeom>
                <a:rect b="b" l="l" r="r" t="t"/>
                <a:pathLst>
                  <a:path extrusionOk="0" h="1631" w="3082">
                    <a:moveTo>
                      <a:pt x="1" y="1618"/>
                    </a:moveTo>
                    <a:cubicBezTo>
                      <a:pt x="1" y="1619"/>
                      <a:pt x="1" y="1620"/>
                      <a:pt x="1" y="1621"/>
                    </a:cubicBezTo>
                    <a:lnTo>
                      <a:pt x="1" y="1618"/>
                    </a:lnTo>
                    <a:close/>
                    <a:moveTo>
                      <a:pt x="1537" y="1"/>
                    </a:moveTo>
                    <a:cubicBezTo>
                      <a:pt x="1143" y="1"/>
                      <a:pt x="749" y="88"/>
                      <a:pt x="449" y="262"/>
                    </a:cubicBezTo>
                    <a:cubicBezTo>
                      <a:pt x="153" y="436"/>
                      <a:pt x="3" y="662"/>
                      <a:pt x="3" y="887"/>
                    </a:cubicBezTo>
                    <a:lnTo>
                      <a:pt x="1" y="1618"/>
                    </a:lnTo>
                    <a:lnTo>
                      <a:pt x="1" y="1618"/>
                    </a:lnTo>
                    <a:cubicBezTo>
                      <a:pt x="2" y="1394"/>
                      <a:pt x="152" y="1169"/>
                      <a:pt x="448" y="996"/>
                    </a:cubicBezTo>
                    <a:cubicBezTo>
                      <a:pt x="749" y="822"/>
                      <a:pt x="1142" y="735"/>
                      <a:pt x="1537" y="735"/>
                    </a:cubicBezTo>
                    <a:cubicBezTo>
                      <a:pt x="1931" y="735"/>
                      <a:pt x="2325" y="822"/>
                      <a:pt x="2627" y="996"/>
                    </a:cubicBezTo>
                    <a:cubicBezTo>
                      <a:pt x="2926" y="1169"/>
                      <a:pt x="3079" y="1397"/>
                      <a:pt x="3080" y="1624"/>
                    </a:cubicBezTo>
                    <a:lnTo>
                      <a:pt x="3080" y="1624"/>
                    </a:lnTo>
                    <a:lnTo>
                      <a:pt x="3082" y="897"/>
                    </a:lnTo>
                    <a:cubicBezTo>
                      <a:pt x="3082" y="667"/>
                      <a:pt x="2930" y="437"/>
                      <a:pt x="2628" y="262"/>
                    </a:cubicBezTo>
                    <a:cubicBezTo>
                      <a:pt x="2326" y="88"/>
                      <a:pt x="1931" y="1"/>
                      <a:pt x="1537" y="1"/>
                    </a:cubicBezTo>
                    <a:close/>
                    <a:moveTo>
                      <a:pt x="3080" y="1624"/>
                    </a:moveTo>
                    <a:lnTo>
                      <a:pt x="3080" y="1630"/>
                    </a:lnTo>
                    <a:cubicBezTo>
                      <a:pt x="3080" y="1628"/>
                      <a:pt x="3080" y="1626"/>
                      <a:pt x="3080" y="1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11499603" y="4223213"/>
                <a:ext cx="65073" cy="116678"/>
              </a:xfrm>
              <a:custGeom>
                <a:rect b="b" l="l" r="r" t="t"/>
                <a:pathLst>
                  <a:path extrusionOk="0" h="918" w="512">
                    <a:moveTo>
                      <a:pt x="2" y="1"/>
                    </a:moveTo>
                    <a:lnTo>
                      <a:pt x="1" y="734"/>
                    </a:lnTo>
                    <a:lnTo>
                      <a:pt x="510" y="917"/>
                    </a:lnTo>
                    <a:lnTo>
                      <a:pt x="511" y="18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11564422" y="4246599"/>
                <a:ext cx="32663" cy="162307"/>
              </a:xfrm>
              <a:custGeom>
                <a:rect b="b" l="l" r="r" t="t"/>
                <a:pathLst>
                  <a:path extrusionOk="0" h="1277" w="257">
                    <a:moveTo>
                      <a:pt x="1" y="1"/>
                    </a:moveTo>
                    <a:lnTo>
                      <a:pt x="0" y="734"/>
                    </a:lnTo>
                    <a:cubicBezTo>
                      <a:pt x="17" y="921"/>
                      <a:pt x="101" y="1106"/>
                      <a:pt x="255" y="1277"/>
                    </a:cubicBezTo>
                    <a:lnTo>
                      <a:pt x="256" y="543"/>
                    </a:lnTo>
                    <a:cubicBezTo>
                      <a:pt x="103" y="373"/>
                      <a:pt x="18" y="1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>
                <a:off x="12174732" y="4253463"/>
                <a:ext cx="33426" cy="166247"/>
              </a:xfrm>
              <a:custGeom>
                <a:rect b="b" l="l" r="r" t="t"/>
                <a:pathLst>
                  <a:path extrusionOk="0" h="1308" w="263">
                    <a:moveTo>
                      <a:pt x="263" y="0"/>
                    </a:moveTo>
                    <a:cubicBezTo>
                      <a:pt x="258" y="207"/>
                      <a:pt x="172" y="398"/>
                      <a:pt x="2" y="574"/>
                    </a:cubicBezTo>
                    <a:lnTo>
                      <a:pt x="0" y="1308"/>
                    </a:lnTo>
                    <a:cubicBezTo>
                      <a:pt x="171" y="1132"/>
                      <a:pt x="258" y="941"/>
                      <a:pt x="262" y="734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7"/>
              <p:cNvSpPr/>
              <p:nvPr/>
            </p:nvSpPr>
            <p:spPr>
              <a:xfrm>
                <a:off x="12098348" y="4326291"/>
                <a:ext cx="76511" cy="95961"/>
              </a:xfrm>
              <a:custGeom>
                <a:rect b="b" l="l" r="r" t="t"/>
                <a:pathLst>
                  <a:path extrusionOk="0" h="755" w="602">
                    <a:moveTo>
                      <a:pt x="601" y="1"/>
                    </a:moveTo>
                    <a:lnTo>
                      <a:pt x="1" y="20"/>
                    </a:lnTo>
                    <a:lnTo>
                      <a:pt x="0" y="754"/>
                    </a:lnTo>
                    <a:lnTo>
                      <a:pt x="600" y="7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7"/>
              <p:cNvSpPr/>
              <p:nvPr/>
            </p:nvSpPr>
            <p:spPr>
              <a:xfrm>
                <a:off x="12011288" y="4328833"/>
                <a:ext cx="87314" cy="143877"/>
              </a:xfrm>
              <a:custGeom>
                <a:rect b="b" l="l" r="r" t="t"/>
                <a:pathLst>
                  <a:path extrusionOk="0" h="1132" w="687">
                    <a:moveTo>
                      <a:pt x="686" y="0"/>
                    </a:moveTo>
                    <a:cubicBezTo>
                      <a:pt x="599" y="79"/>
                      <a:pt x="497" y="153"/>
                      <a:pt x="378" y="222"/>
                    </a:cubicBezTo>
                    <a:cubicBezTo>
                      <a:pt x="262" y="289"/>
                      <a:pt x="137" y="348"/>
                      <a:pt x="3" y="397"/>
                    </a:cubicBezTo>
                    <a:lnTo>
                      <a:pt x="1" y="1131"/>
                    </a:lnTo>
                    <a:cubicBezTo>
                      <a:pt x="135" y="1081"/>
                      <a:pt x="261" y="1023"/>
                      <a:pt x="377" y="955"/>
                    </a:cubicBezTo>
                    <a:cubicBezTo>
                      <a:pt x="496" y="887"/>
                      <a:pt x="598" y="813"/>
                      <a:pt x="685" y="734"/>
                    </a:cubicBez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7"/>
              <p:cNvSpPr/>
              <p:nvPr/>
            </p:nvSpPr>
            <p:spPr>
              <a:xfrm>
                <a:off x="11722274" y="4387680"/>
                <a:ext cx="119469" cy="111721"/>
              </a:xfrm>
              <a:custGeom>
                <a:rect b="b" l="l" r="r" t="t"/>
                <a:pathLst>
                  <a:path extrusionOk="0" h="879" w="940">
                    <a:moveTo>
                      <a:pt x="1" y="0"/>
                    </a:moveTo>
                    <a:lnTo>
                      <a:pt x="0" y="734"/>
                    </a:lnTo>
                    <a:cubicBezTo>
                      <a:pt x="295" y="822"/>
                      <a:pt x="615" y="870"/>
                      <a:pt x="939" y="879"/>
                    </a:cubicBezTo>
                    <a:lnTo>
                      <a:pt x="940" y="145"/>
                    </a:lnTo>
                    <a:cubicBezTo>
                      <a:pt x="616" y="136"/>
                      <a:pt x="296" y="8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7"/>
              <p:cNvSpPr/>
              <p:nvPr/>
            </p:nvSpPr>
            <p:spPr>
              <a:xfrm>
                <a:off x="11562642" y="4355143"/>
                <a:ext cx="92779" cy="146673"/>
              </a:xfrm>
              <a:custGeom>
                <a:rect b="b" l="l" r="r" t="t"/>
                <a:pathLst>
                  <a:path extrusionOk="0" h="1154" w="730">
                    <a:moveTo>
                      <a:pt x="2" y="0"/>
                    </a:moveTo>
                    <a:lnTo>
                      <a:pt x="1" y="734"/>
                    </a:lnTo>
                    <a:cubicBezTo>
                      <a:pt x="88" y="821"/>
                      <a:pt x="192" y="898"/>
                      <a:pt x="312" y="967"/>
                    </a:cubicBezTo>
                    <a:cubicBezTo>
                      <a:pt x="435" y="1039"/>
                      <a:pt x="573" y="1100"/>
                      <a:pt x="728" y="1153"/>
                    </a:cubicBezTo>
                    <a:lnTo>
                      <a:pt x="729" y="420"/>
                    </a:lnTo>
                    <a:cubicBezTo>
                      <a:pt x="575" y="366"/>
                      <a:pt x="436" y="304"/>
                      <a:pt x="314" y="234"/>
                    </a:cubicBezTo>
                    <a:cubicBezTo>
                      <a:pt x="193" y="164"/>
                      <a:pt x="88" y="87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7"/>
              <p:cNvSpPr/>
              <p:nvPr/>
            </p:nvSpPr>
            <p:spPr>
              <a:xfrm>
                <a:off x="11655167" y="4387680"/>
                <a:ext cx="67360" cy="114136"/>
              </a:xfrm>
              <a:custGeom>
                <a:rect b="b" l="l" r="r" t="t"/>
                <a:pathLst>
                  <a:path extrusionOk="0" h="898" w="530">
                    <a:moveTo>
                      <a:pt x="529" y="0"/>
                    </a:moveTo>
                    <a:lnTo>
                      <a:pt x="1" y="164"/>
                    </a:lnTo>
                    <a:lnTo>
                      <a:pt x="0" y="897"/>
                    </a:lnTo>
                    <a:lnTo>
                      <a:pt x="527" y="734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7"/>
              <p:cNvSpPr/>
              <p:nvPr/>
            </p:nvSpPr>
            <p:spPr>
              <a:xfrm>
                <a:off x="12009254" y="4379419"/>
                <a:ext cx="2415" cy="137395"/>
              </a:xfrm>
              <a:custGeom>
                <a:rect b="b" l="l" r="r" t="t"/>
                <a:pathLst>
                  <a:path extrusionOk="0" h="1081" w="19">
                    <a:moveTo>
                      <a:pt x="19" y="0"/>
                    </a:moveTo>
                    <a:lnTo>
                      <a:pt x="1" y="347"/>
                    </a:lnTo>
                    <a:lnTo>
                      <a:pt x="0" y="1080"/>
                    </a:lnTo>
                    <a:lnTo>
                      <a:pt x="17" y="73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6A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7"/>
              <p:cNvSpPr/>
              <p:nvPr/>
            </p:nvSpPr>
            <p:spPr>
              <a:xfrm>
                <a:off x="11841235" y="4406110"/>
                <a:ext cx="42704" cy="130278"/>
              </a:xfrm>
              <a:custGeom>
                <a:rect b="b" l="l" r="r" t="t"/>
                <a:pathLst>
                  <a:path extrusionOk="0" h="1025" w="336">
                    <a:moveTo>
                      <a:pt x="4" y="0"/>
                    </a:moveTo>
                    <a:lnTo>
                      <a:pt x="1" y="734"/>
                    </a:lnTo>
                    <a:lnTo>
                      <a:pt x="334" y="1024"/>
                    </a:lnTo>
                    <a:lnTo>
                      <a:pt x="335" y="29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7"/>
              <p:cNvSpPr/>
              <p:nvPr/>
            </p:nvSpPr>
            <p:spPr>
              <a:xfrm>
                <a:off x="11499603" y="4033834"/>
                <a:ext cx="708428" cy="409389"/>
              </a:xfrm>
              <a:custGeom>
                <a:rect b="b" l="l" r="r" t="t"/>
                <a:pathLst>
                  <a:path extrusionOk="0" h="3221" w="5574">
                    <a:moveTo>
                      <a:pt x="2784" y="718"/>
                    </a:moveTo>
                    <a:cubicBezTo>
                      <a:pt x="3178" y="718"/>
                      <a:pt x="3572" y="805"/>
                      <a:pt x="3874" y="979"/>
                    </a:cubicBezTo>
                    <a:cubicBezTo>
                      <a:pt x="4476" y="1327"/>
                      <a:pt x="4480" y="1892"/>
                      <a:pt x="3880" y="2240"/>
                    </a:cubicBezTo>
                    <a:cubicBezTo>
                      <a:pt x="3581" y="2414"/>
                      <a:pt x="3188" y="2501"/>
                      <a:pt x="2795" y="2501"/>
                    </a:cubicBezTo>
                    <a:cubicBezTo>
                      <a:pt x="2401" y="2501"/>
                      <a:pt x="2007" y="2414"/>
                      <a:pt x="1705" y="2240"/>
                    </a:cubicBezTo>
                    <a:cubicBezTo>
                      <a:pt x="1100" y="1892"/>
                      <a:pt x="1096" y="1328"/>
                      <a:pt x="1695" y="979"/>
                    </a:cubicBezTo>
                    <a:cubicBezTo>
                      <a:pt x="1996" y="805"/>
                      <a:pt x="2389" y="718"/>
                      <a:pt x="2784" y="718"/>
                    </a:cubicBezTo>
                    <a:close/>
                    <a:moveTo>
                      <a:pt x="2552" y="0"/>
                    </a:moveTo>
                    <a:cubicBezTo>
                      <a:pt x="2203" y="1"/>
                      <a:pt x="1875" y="54"/>
                      <a:pt x="1564" y="153"/>
                    </a:cubicBezTo>
                    <a:lnTo>
                      <a:pt x="1547" y="502"/>
                    </a:lnTo>
                    <a:cubicBezTo>
                      <a:pt x="1412" y="550"/>
                      <a:pt x="1287" y="608"/>
                      <a:pt x="1169" y="677"/>
                    </a:cubicBezTo>
                    <a:cubicBezTo>
                      <a:pt x="1053" y="744"/>
                      <a:pt x="950" y="819"/>
                      <a:pt x="864" y="897"/>
                    </a:cubicBezTo>
                    <a:lnTo>
                      <a:pt x="263" y="918"/>
                    </a:lnTo>
                    <a:cubicBezTo>
                      <a:pt x="92" y="1094"/>
                      <a:pt x="6" y="1285"/>
                      <a:pt x="1" y="1492"/>
                    </a:cubicBezTo>
                    <a:lnTo>
                      <a:pt x="510" y="1676"/>
                    </a:lnTo>
                    <a:cubicBezTo>
                      <a:pt x="527" y="1863"/>
                      <a:pt x="611" y="2048"/>
                      <a:pt x="765" y="2218"/>
                    </a:cubicBezTo>
                    <a:lnTo>
                      <a:pt x="498" y="2529"/>
                    </a:lnTo>
                    <a:cubicBezTo>
                      <a:pt x="586" y="2616"/>
                      <a:pt x="689" y="2693"/>
                      <a:pt x="810" y="2764"/>
                    </a:cubicBezTo>
                    <a:cubicBezTo>
                      <a:pt x="932" y="2834"/>
                      <a:pt x="1070" y="2895"/>
                      <a:pt x="1225" y="2949"/>
                    </a:cubicBezTo>
                    <a:lnTo>
                      <a:pt x="1752" y="2785"/>
                    </a:lnTo>
                    <a:cubicBezTo>
                      <a:pt x="2047" y="2873"/>
                      <a:pt x="2367" y="2921"/>
                      <a:pt x="2691" y="2930"/>
                    </a:cubicBezTo>
                    <a:lnTo>
                      <a:pt x="3023" y="3221"/>
                    </a:lnTo>
                    <a:cubicBezTo>
                      <a:pt x="3371" y="3220"/>
                      <a:pt x="3700" y="3168"/>
                      <a:pt x="4011" y="3067"/>
                    </a:cubicBezTo>
                    <a:lnTo>
                      <a:pt x="4029" y="2719"/>
                    </a:lnTo>
                    <a:cubicBezTo>
                      <a:pt x="4163" y="2671"/>
                      <a:pt x="4288" y="2611"/>
                      <a:pt x="4404" y="2544"/>
                    </a:cubicBezTo>
                    <a:cubicBezTo>
                      <a:pt x="4523" y="2475"/>
                      <a:pt x="4625" y="2402"/>
                      <a:pt x="4712" y="2322"/>
                    </a:cubicBezTo>
                    <a:lnTo>
                      <a:pt x="5312" y="2302"/>
                    </a:lnTo>
                    <a:cubicBezTo>
                      <a:pt x="5483" y="2126"/>
                      <a:pt x="5570" y="1935"/>
                      <a:pt x="5574" y="1728"/>
                    </a:cubicBezTo>
                    <a:lnTo>
                      <a:pt x="5064" y="1545"/>
                    </a:lnTo>
                    <a:cubicBezTo>
                      <a:pt x="5048" y="1357"/>
                      <a:pt x="4962" y="1173"/>
                      <a:pt x="4809" y="1003"/>
                    </a:cubicBezTo>
                    <a:lnTo>
                      <a:pt x="5078" y="691"/>
                    </a:lnTo>
                    <a:cubicBezTo>
                      <a:pt x="4990" y="605"/>
                      <a:pt x="4885" y="527"/>
                      <a:pt x="4765" y="457"/>
                    </a:cubicBezTo>
                    <a:cubicBezTo>
                      <a:pt x="4642" y="386"/>
                      <a:pt x="4504" y="324"/>
                      <a:pt x="4350" y="271"/>
                    </a:cubicBezTo>
                    <a:lnTo>
                      <a:pt x="3823" y="435"/>
                    </a:lnTo>
                    <a:cubicBezTo>
                      <a:pt x="3529" y="348"/>
                      <a:pt x="3207" y="298"/>
                      <a:pt x="2884" y="291"/>
                    </a:cubicBezTo>
                    <a:lnTo>
                      <a:pt x="25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7"/>
              <p:cNvSpPr/>
              <p:nvPr/>
            </p:nvSpPr>
            <p:spPr>
              <a:xfrm>
                <a:off x="11883684" y="4423396"/>
                <a:ext cx="125824" cy="112992"/>
              </a:xfrm>
              <a:custGeom>
                <a:rect b="b" l="l" r="r" t="t"/>
                <a:pathLst>
                  <a:path extrusionOk="0" h="889" w="990">
                    <a:moveTo>
                      <a:pt x="989" y="1"/>
                    </a:moveTo>
                    <a:lnTo>
                      <a:pt x="989" y="1"/>
                    </a:lnTo>
                    <a:cubicBezTo>
                      <a:pt x="678" y="102"/>
                      <a:pt x="349" y="155"/>
                      <a:pt x="1" y="155"/>
                    </a:cubicBezTo>
                    <a:lnTo>
                      <a:pt x="0" y="888"/>
                    </a:lnTo>
                    <a:cubicBezTo>
                      <a:pt x="348" y="887"/>
                      <a:pt x="677" y="836"/>
                      <a:pt x="988" y="734"/>
                    </a:cubicBez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09" name="Google Shape;16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950" y="2843300"/>
            <a:ext cx="639600" cy="6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37"/>
          <p:cNvSpPr/>
          <p:nvPr/>
        </p:nvSpPr>
        <p:spPr>
          <a:xfrm>
            <a:off x="6842852" y="1302302"/>
            <a:ext cx="834000" cy="673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1" name="Google Shape;16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512" y="1396652"/>
            <a:ext cx="484800" cy="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638" y="1449938"/>
            <a:ext cx="366773" cy="37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1165" y="2979713"/>
            <a:ext cx="366749" cy="36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8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38"/>
          <p:cNvSpPr txBox="1"/>
          <p:nvPr>
            <p:ph type="title"/>
          </p:nvPr>
        </p:nvSpPr>
        <p:spPr>
          <a:xfrm>
            <a:off x="715100" y="2613575"/>
            <a:ext cx="27723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0" name="Google Shape;1620;p38"/>
          <p:cNvSpPr txBox="1"/>
          <p:nvPr>
            <p:ph idx="2" type="title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621" name="Google Shape;16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1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ic Customer Relationship Management for Online Shops Project Proposal by Slidesgo">
  <a:themeElements>
    <a:clrScheme name="Simple Light">
      <a:dk1>
        <a:srgbClr val="361CA0"/>
      </a:dk1>
      <a:lt1>
        <a:srgbClr val="F9F9F9"/>
      </a:lt1>
      <a:dk2>
        <a:srgbClr val="E2FFD5"/>
      </a:dk2>
      <a:lt2>
        <a:srgbClr val="88D7BA"/>
      </a:lt2>
      <a:accent1>
        <a:srgbClr val="428AB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1C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