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9753600" cx="13004800"/>
  <p:notesSz cx="13004800" cy="9753600"/>
  <p:embeddedFontLst>
    <p:embeddedFont>
      <p:font typeface="Poppins"/>
      <p:regular r:id="rId18"/>
      <p:bold r:id="rId19"/>
      <p:italic r:id="rId20"/>
      <p:boldItalic r:id="rId21"/>
    </p:embeddedFont>
    <p:embeddedFont>
      <p:font typeface="Inter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hAk77VxB93SZsvrnPHLWwMraEU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5.xml"/><Relationship Id="rId22" Type="http://schemas.openxmlformats.org/officeDocument/2006/relationships/font" Target="fonts/Inter-regular.fntdata"/><Relationship Id="rId10" Type="http://schemas.openxmlformats.org/officeDocument/2006/relationships/slide" Target="slides/slide4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1300475" y="4632950"/>
            <a:ext cx="10403825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0cd809bc9_0_590:notes"/>
          <p:cNvSpPr/>
          <p:nvPr>
            <p:ph idx="2" type="sldImg"/>
          </p:nvPr>
        </p:nvSpPr>
        <p:spPr>
          <a:xfrm>
            <a:off x="1733973" y="609600"/>
            <a:ext cx="5202000" cy="164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0cd809bc9_0_590:notes"/>
          <p:cNvSpPr txBox="1"/>
          <p:nvPr>
            <p:ph idx="1" type="body"/>
          </p:nvPr>
        </p:nvSpPr>
        <p:spPr>
          <a:xfrm>
            <a:off x="866987" y="2346960"/>
            <a:ext cx="69360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30cd809bc9_0_590:notes"/>
          <p:cNvSpPr txBox="1"/>
          <p:nvPr>
            <p:ph idx="12" type="sldNum"/>
          </p:nvPr>
        </p:nvSpPr>
        <p:spPr>
          <a:xfrm>
            <a:off x="4910918" y="4632114"/>
            <a:ext cx="3756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56fff0555_0_201:notes"/>
          <p:cNvSpPr/>
          <p:nvPr>
            <p:ph idx="2" type="sldImg"/>
          </p:nvPr>
        </p:nvSpPr>
        <p:spPr>
          <a:xfrm>
            <a:off x="1733973" y="609600"/>
            <a:ext cx="5202000" cy="164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956fff0555_0_201:notes"/>
          <p:cNvSpPr txBox="1"/>
          <p:nvPr>
            <p:ph idx="1" type="body"/>
          </p:nvPr>
        </p:nvSpPr>
        <p:spPr>
          <a:xfrm>
            <a:off x="866987" y="2346960"/>
            <a:ext cx="69360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1956fff0555_0_201:notes"/>
          <p:cNvSpPr txBox="1"/>
          <p:nvPr>
            <p:ph idx="12" type="sldNum"/>
          </p:nvPr>
        </p:nvSpPr>
        <p:spPr>
          <a:xfrm>
            <a:off x="4910918" y="4632114"/>
            <a:ext cx="3756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0cd809bc9_0_0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230cd809bc9_0_0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0cd809bc9_0_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230cd809bc9_0_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0cd809bc9_0_14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230cd809bc9_0_14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0cd809bc9_0_2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30cd809bc9_0_2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0cd809bc9_0_29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230cd809bc9_0_29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0cd809bc9_0_37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230cd809bc9_0_37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0cd809bc9_0_51:notes"/>
          <p:cNvSpPr txBox="1"/>
          <p:nvPr>
            <p:ph idx="1" type="body"/>
          </p:nvPr>
        </p:nvSpPr>
        <p:spPr>
          <a:xfrm>
            <a:off x="1300475" y="4632950"/>
            <a:ext cx="10403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230cd809bc9_0_51:notes"/>
          <p:cNvSpPr/>
          <p:nvPr>
            <p:ph idx="2" type="sldImg"/>
          </p:nvPr>
        </p:nvSpPr>
        <p:spPr>
          <a:xfrm>
            <a:off x="2167900" y="731500"/>
            <a:ext cx="86703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0cd809bc9_0_583:notes"/>
          <p:cNvSpPr/>
          <p:nvPr>
            <p:ph idx="2" type="sldImg"/>
          </p:nvPr>
        </p:nvSpPr>
        <p:spPr>
          <a:xfrm>
            <a:off x="1733973" y="609600"/>
            <a:ext cx="5202000" cy="164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0cd809bc9_0_583:notes"/>
          <p:cNvSpPr txBox="1"/>
          <p:nvPr>
            <p:ph idx="1" type="body"/>
          </p:nvPr>
        </p:nvSpPr>
        <p:spPr>
          <a:xfrm>
            <a:off x="866987" y="2346960"/>
            <a:ext cx="69360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30cd809bc9_0_583:notes"/>
          <p:cNvSpPr txBox="1"/>
          <p:nvPr>
            <p:ph idx="12" type="sldNum"/>
          </p:nvPr>
        </p:nvSpPr>
        <p:spPr>
          <a:xfrm>
            <a:off x="4910918" y="4632114"/>
            <a:ext cx="3756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title"/>
          </p:nvPr>
        </p:nvSpPr>
        <p:spPr>
          <a:xfrm>
            <a:off x="1358900" y="292100"/>
            <a:ext cx="1028192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4889500" y="2636520"/>
            <a:ext cx="6426834" cy="3639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G-Circles">
  <p:cSld name="CUSTO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3" name="Google Shape;63;g1956fff0555_0_2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4" name="Google Shape;64;g1956fff0555_0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6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" name="Google Shape;66;g1956fff0555_0_2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g1956fff0555_0_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g1956fff0555_0_2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600" y="2709333"/>
            <a:ext cx="9144002" cy="40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956fff0555_0_233"/>
          <p:cNvSpPr txBox="1"/>
          <p:nvPr>
            <p:ph type="title"/>
          </p:nvPr>
        </p:nvSpPr>
        <p:spPr>
          <a:xfrm>
            <a:off x="724978" y="1183667"/>
            <a:ext cx="104199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9pPr>
          </a:lstStyle>
          <a:p/>
        </p:txBody>
      </p:sp>
      <p:sp>
        <p:nvSpPr>
          <p:cNvPr id="70" name="Google Shape;70;g1956fff0555_0_233"/>
          <p:cNvSpPr txBox="1"/>
          <p:nvPr>
            <p:ph idx="1" type="subTitle"/>
          </p:nvPr>
        </p:nvSpPr>
        <p:spPr>
          <a:xfrm>
            <a:off x="1753348" y="2709337"/>
            <a:ext cx="10419900" cy="54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(1)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2" name="Google Shape;72;g1956fff0555_0_2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g1956fff0555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1956fff0555_0_239"/>
          <p:cNvSpPr txBox="1"/>
          <p:nvPr>
            <p:ph type="title"/>
          </p:nvPr>
        </p:nvSpPr>
        <p:spPr>
          <a:xfrm>
            <a:off x="812800" y="1029810"/>
            <a:ext cx="11487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pic>
        <p:nvPicPr>
          <p:cNvPr descr="preencoded.png" id="75" name="Google Shape;75;g1956fff0555_0_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00" y="3251200"/>
            <a:ext cx="12598402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956fff0555_0_239"/>
          <p:cNvSpPr/>
          <p:nvPr>
            <p:ph idx="2" type="pic"/>
          </p:nvPr>
        </p:nvSpPr>
        <p:spPr>
          <a:xfrm>
            <a:off x="4453227" y="3251200"/>
            <a:ext cx="4098300" cy="43491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77" name="Google Shape;77;g1956fff0555_0_239"/>
          <p:cNvSpPr txBox="1"/>
          <p:nvPr>
            <p:ph idx="1" type="subTitle"/>
          </p:nvPr>
        </p:nvSpPr>
        <p:spPr>
          <a:xfrm>
            <a:off x="1286684" y="8227470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g1956fff0555_0_239"/>
          <p:cNvSpPr txBox="1"/>
          <p:nvPr>
            <p:ph idx="3" type="subTitle"/>
          </p:nvPr>
        </p:nvSpPr>
        <p:spPr>
          <a:xfrm>
            <a:off x="812800" y="628727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9" name="Google Shape;79;g1956fff0555_0_239"/>
          <p:cNvSpPr txBox="1"/>
          <p:nvPr>
            <p:ph idx="4" type="body"/>
          </p:nvPr>
        </p:nvSpPr>
        <p:spPr>
          <a:xfrm>
            <a:off x="812800" y="1928936"/>
            <a:ext cx="117855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5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1" name="Google Shape;81;g1956fff0555_0_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2" name="Google Shape;82;g1956fff0555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5689600"/>
            <a:ext cx="32512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3" name="Google Shape;83;g1956fff0555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2709333"/>
            <a:ext cx="32512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g1956fff0555_0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3947" y="2709333"/>
            <a:ext cx="7708055" cy="406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g1956fff0555_0_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956fff0555_0_248"/>
          <p:cNvSpPr txBox="1"/>
          <p:nvPr>
            <p:ph type="title"/>
          </p:nvPr>
        </p:nvSpPr>
        <p:spPr>
          <a:xfrm>
            <a:off x="812800" y="1029810"/>
            <a:ext cx="11487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7" name="Google Shape;87;g1956fff0555_0_248"/>
          <p:cNvSpPr/>
          <p:nvPr>
            <p:ph idx="2" type="pic"/>
          </p:nvPr>
        </p:nvSpPr>
        <p:spPr>
          <a:xfrm>
            <a:off x="4486151" y="2702222"/>
            <a:ext cx="7708200" cy="54186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88" name="Google Shape;88;g1956fff0555_0_248"/>
          <p:cNvSpPr txBox="1"/>
          <p:nvPr>
            <p:ph idx="1" type="subTitle"/>
          </p:nvPr>
        </p:nvSpPr>
        <p:spPr>
          <a:xfrm>
            <a:off x="812800" y="628727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89" name="Google Shape;89;g1956fff0555_0_248"/>
          <p:cNvSpPr txBox="1"/>
          <p:nvPr>
            <p:ph idx="3" type="body"/>
          </p:nvPr>
        </p:nvSpPr>
        <p:spPr>
          <a:xfrm>
            <a:off x="812800" y="1928936"/>
            <a:ext cx="117855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g1956fff0555_0_248"/>
          <p:cNvSpPr/>
          <p:nvPr>
            <p:ph idx="4" type="pic"/>
          </p:nvPr>
        </p:nvSpPr>
        <p:spPr>
          <a:xfrm>
            <a:off x="812800" y="2709333"/>
            <a:ext cx="3251100" cy="24384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91" name="Google Shape;91;g1956fff0555_0_248"/>
          <p:cNvSpPr/>
          <p:nvPr>
            <p:ph idx="5" type="pic"/>
          </p:nvPr>
        </p:nvSpPr>
        <p:spPr>
          <a:xfrm>
            <a:off x="812800" y="5689529"/>
            <a:ext cx="3251100" cy="24384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92" name="Google Shape;92;g1956fff0555_0_248"/>
          <p:cNvSpPr txBox="1"/>
          <p:nvPr>
            <p:ph idx="6" type="subTitle"/>
          </p:nvPr>
        </p:nvSpPr>
        <p:spPr>
          <a:xfrm>
            <a:off x="1286684" y="8227470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(2)">
  <p:cSld name="CUSTOM_5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g1956fff0555_0_2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g1956fff0555_0_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956fff0555_0_261"/>
          <p:cNvSpPr txBox="1"/>
          <p:nvPr>
            <p:ph type="title"/>
          </p:nvPr>
        </p:nvSpPr>
        <p:spPr>
          <a:xfrm>
            <a:off x="812800" y="1029810"/>
            <a:ext cx="11487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7" name="Google Shape;97;g1956fff0555_0_261"/>
          <p:cNvSpPr txBox="1"/>
          <p:nvPr>
            <p:ph idx="1" type="subTitle"/>
          </p:nvPr>
        </p:nvSpPr>
        <p:spPr>
          <a:xfrm>
            <a:off x="1286684" y="8227470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g1956fff0555_0_261"/>
          <p:cNvSpPr txBox="1"/>
          <p:nvPr>
            <p:ph idx="2" type="subTitle"/>
          </p:nvPr>
        </p:nvSpPr>
        <p:spPr>
          <a:xfrm>
            <a:off x="812800" y="628727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9" name="Google Shape;99;g1956fff0555_0_261"/>
          <p:cNvSpPr/>
          <p:nvPr>
            <p:ph idx="3" type="pic"/>
          </p:nvPr>
        </p:nvSpPr>
        <p:spPr>
          <a:xfrm>
            <a:off x="1996073" y="3251200"/>
            <a:ext cx="4098300" cy="43491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100" name="Google Shape;100;g1956fff0555_0_261"/>
          <p:cNvSpPr/>
          <p:nvPr>
            <p:ph idx="4" type="pic"/>
          </p:nvPr>
        </p:nvSpPr>
        <p:spPr>
          <a:xfrm>
            <a:off x="6910362" y="3244089"/>
            <a:ext cx="4098300" cy="43491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101" name="Google Shape;101;g1956fff0555_0_261"/>
          <p:cNvSpPr txBox="1"/>
          <p:nvPr>
            <p:ph idx="5" type="body"/>
          </p:nvPr>
        </p:nvSpPr>
        <p:spPr>
          <a:xfrm>
            <a:off x="812800" y="1928936"/>
            <a:ext cx="117855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(3)">
  <p:cSld name="CUSTOM_5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3" name="Google Shape;103;g1956fff0555_0_2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g1956fff0555_0_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3251200"/>
            <a:ext cx="12598402" cy="325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g1956fff0555_0_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956fff0555_0_270"/>
          <p:cNvSpPr txBox="1"/>
          <p:nvPr>
            <p:ph type="title"/>
          </p:nvPr>
        </p:nvSpPr>
        <p:spPr>
          <a:xfrm>
            <a:off x="812800" y="1029810"/>
            <a:ext cx="11487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7" name="Google Shape;107;g1956fff0555_0_270"/>
          <p:cNvSpPr txBox="1"/>
          <p:nvPr>
            <p:ph idx="1" type="subTitle"/>
          </p:nvPr>
        </p:nvSpPr>
        <p:spPr>
          <a:xfrm>
            <a:off x="1286684" y="8227470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g1956fff0555_0_270"/>
          <p:cNvSpPr txBox="1"/>
          <p:nvPr>
            <p:ph idx="2" type="subTitle"/>
          </p:nvPr>
        </p:nvSpPr>
        <p:spPr>
          <a:xfrm>
            <a:off x="812800" y="628727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9" name="Google Shape;109;g1956fff0555_0_270"/>
          <p:cNvSpPr/>
          <p:nvPr>
            <p:ph idx="3" type="pic"/>
          </p:nvPr>
        </p:nvSpPr>
        <p:spPr>
          <a:xfrm>
            <a:off x="812800" y="3251200"/>
            <a:ext cx="3259800" cy="32619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110" name="Google Shape;110;g1956fff0555_0_270"/>
          <p:cNvSpPr/>
          <p:nvPr>
            <p:ph idx="4" type="pic"/>
          </p:nvPr>
        </p:nvSpPr>
        <p:spPr>
          <a:xfrm>
            <a:off x="4866738" y="3251200"/>
            <a:ext cx="3259800" cy="32619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111" name="Google Shape;111;g1956fff0555_0_270"/>
          <p:cNvSpPr/>
          <p:nvPr>
            <p:ph idx="5" type="pic"/>
          </p:nvPr>
        </p:nvSpPr>
        <p:spPr>
          <a:xfrm>
            <a:off x="8932267" y="3251200"/>
            <a:ext cx="3259800" cy="32619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112" name="Google Shape;112;g1956fff0555_0_270"/>
          <p:cNvSpPr txBox="1"/>
          <p:nvPr>
            <p:ph idx="6" type="body"/>
          </p:nvPr>
        </p:nvSpPr>
        <p:spPr>
          <a:xfrm>
            <a:off x="812800" y="1928936"/>
            <a:ext cx="117855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(4)">
  <p:cSld name="CUSTOM_5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4" name="Google Shape;114;g1956fff0555_0_2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g1956fff0555_0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956fff0555_0_281"/>
          <p:cNvSpPr txBox="1"/>
          <p:nvPr>
            <p:ph type="title"/>
          </p:nvPr>
        </p:nvSpPr>
        <p:spPr>
          <a:xfrm>
            <a:off x="812800" y="1029810"/>
            <a:ext cx="11487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7" name="Google Shape;117;g1956fff0555_0_281"/>
          <p:cNvSpPr txBox="1"/>
          <p:nvPr>
            <p:ph idx="1" type="subTitle"/>
          </p:nvPr>
        </p:nvSpPr>
        <p:spPr>
          <a:xfrm>
            <a:off x="812800" y="628727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8" name="Google Shape;118;g1956fff0555_0_281"/>
          <p:cNvSpPr txBox="1"/>
          <p:nvPr>
            <p:ph idx="2" type="body"/>
          </p:nvPr>
        </p:nvSpPr>
        <p:spPr>
          <a:xfrm>
            <a:off x="812800" y="1987010"/>
            <a:ext cx="3570600" cy="3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pic>
        <p:nvPicPr>
          <p:cNvPr descr="preencoded.png" id="119" name="Google Shape;119;g1956fff0555_0_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9692" y="1986844"/>
            <a:ext cx="3657601" cy="243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g1956fff0555_0_2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9692" y="5788942"/>
            <a:ext cx="3657601" cy="24316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g1956fff0555_0_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3692" y="1986844"/>
            <a:ext cx="3657601" cy="243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2" name="Google Shape;122;g1956fff0555_0_2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53692" y="5788942"/>
            <a:ext cx="3657601" cy="243162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956fff0555_0_281"/>
          <p:cNvSpPr txBox="1"/>
          <p:nvPr>
            <p:ph idx="3" type="body"/>
          </p:nvPr>
        </p:nvSpPr>
        <p:spPr>
          <a:xfrm>
            <a:off x="812800" y="5784427"/>
            <a:ext cx="3570600" cy="3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4" name="Google Shape;124;g1956fff0555_0_281"/>
          <p:cNvSpPr/>
          <p:nvPr>
            <p:ph idx="4" type="pic"/>
          </p:nvPr>
        </p:nvSpPr>
        <p:spPr>
          <a:xfrm>
            <a:off x="4789689" y="5788990"/>
            <a:ext cx="3657600" cy="32421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125" name="Google Shape;125;g1956fff0555_0_281"/>
          <p:cNvSpPr/>
          <p:nvPr>
            <p:ph idx="5" type="pic"/>
          </p:nvPr>
        </p:nvSpPr>
        <p:spPr>
          <a:xfrm>
            <a:off x="4789724" y="1991561"/>
            <a:ext cx="3657600" cy="32421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126" name="Google Shape;126;g1956fff0555_0_281"/>
          <p:cNvSpPr/>
          <p:nvPr>
            <p:ph idx="6" type="pic"/>
          </p:nvPr>
        </p:nvSpPr>
        <p:spPr>
          <a:xfrm>
            <a:off x="8853689" y="1991396"/>
            <a:ext cx="3657600" cy="32421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  <p:sp>
        <p:nvSpPr>
          <p:cNvPr id="127" name="Google Shape;127;g1956fff0555_0_281"/>
          <p:cNvSpPr/>
          <p:nvPr>
            <p:ph idx="7" type="pic"/>
          </p:nvPr>
        </p:nvSpPr>
        <p:spPr>
          <a:xfrm>
            <a:off x="8853618" y="5788978"/>
            <a:ext cx="3657600" cy="3242100"/>
          </a:xfrm>
          <a:prstGeom prst="roundRect">
            <a:avLst>
              <a:gd fmla="val 29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9" name="Google Shape;129;g1956fff0555_0_2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956fff0555_0_296"/>
          <p:cNvSpPr txBox="1"/>
          <p:nvPr>
            <p:ph type="title"/>
          </p:nvPr>
        </p:nvSpPr>
        <p:spPr>
          <a:xfrm>
            <a:off x="704427" y="4252658"/>
            <a:ext cx="11487600" cy="4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9pPr>
          </a:lstStyle>
          <a:p/>
        </p:txBody>
      </p:sp>
      <p:sp>
        <p:nvSpPr>
          <p:cNvPr id="131" name="Google Shape;131;g1956fff0555_0_296"/>
          <p:cNvSpPr txBox="1"/>
          <p:nvPr>
            <p:ph idx="1" type="subTitle"/>
          </p:nvPr>
        </p:nvSpPr>
        <p:spPr>
          <a:xfrm>
            <a:off x="704427" y="3851573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pic>
        <p:nvPicPr>
          <p:cNvPr descr="preencoded.png" id="132" name="Google Shape;132;g1956fff0555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G-Climber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4" name="Google Shape;134;g1956fff0555_0_3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g1956fff0555_0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 (1)">
  <p:cSld name="CUSTOM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7" name="Google Shape;137;g1956fff0555_0_3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8" name="Google Shape;138;g1956fff0555_0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956fff0555_0_304"/>
          <p:cNvSpPr txBox="1"/>
          <p:nvPr>
            <p:ph type="title"/>
          </p:nvPr>
        </p:nvSpPr>
        <p:spPr>
          <a:xfrm>
            <a:off x="718830" y="8134372"/>
            <a:ext cx="104199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9pPr>
          </a:lstStyle>
          <a:p/>
        </p:txBody>
      </p:sp>
      <p:sp>
        <p:nvSpPr>
          <p:cNvPr id="140" name="Google Shape;140;g1956fff0555_0_304"/>
          <p:cNvSpPr/>
          <p:nvPr>
            <p:ph idx="2" type="pic"/>
          </p:nvPr>
        </p:nvSpPr>
        <p:spPr>
          <a:xfrm>
            <a:off x="5283200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956fff0555_0_304"/>
          <p:cNvSpPr txBox="1"/>
          <p:nvPr>
            <p:ph idx="1" type="body"/>
          </p:nvPr>
        </p:nvSpPr>
        <p:spPr>
          <a:xfrm>
            <a:off x="5283200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1358900" y="292100"/>
            <a:ext cx="1028192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 (2)">
  <p:cSld name="CUSTOM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3" name="Google Shape;143;g1956fff0555_0_3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g1956fff0555_0_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956fff0555_0_310"/>
          <p:cNvSpPr txBox="1"/>
          <p:nvPr>
            <p:ph type="title"/>
          </p:nvPr>
        </p:nvSpPr>
        <p:spPr>
          <a:xfrm>
            <a:off x="718830" y="8134372"/>
            <a:ext cx="104199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9pPr>
          </a:lstStyle>
          <a:p/>
        </p:txBody>
      </p:sp>
      <p:sp>
        <p:nvSpPr>
          <p:cNvPr id="146" name="Google Shape;146;g1956fff0555_0_310"/>
          <p:cNvSpPr txBox="1"/>
          <p:nvPr>
            <p:ph idx="1" type="body"/>
          </p:nvPr>
        </p:nvSpPr>
        <p:spPr>
          <a:xfrm>
            <a:off x="3656410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47" name="Google Shape;147;g1956fff0555_0_310"/>
          <p:cNvSpPr/>
          <p:nvPr>
            <p:ph idx="2" type="pic"/>
          </p:nvPr>
        </p:nvSpPr>
        <p:spPr>
          <a:xfrm>
            <a:off x="6921855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956fff0555_0_310"/>
          <p:cNvSpPr txBox="1"/>
          <p:nvPr>
            <p:ph idx="3" type="body"/>
          </p:nvPr>
        </p:nvSpPr>
        <p:spPr>
          <a:xfrm>
            <a:off x="6921855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49" name="Google Shape;149;g1956fff0555_0_310"/>
          <p:cNvSpPr/>
          <p:nvPr>
            <p:ph idx="4" type="pic"/>
          </p:nvPr>
        </p:nvSpPr>
        <p:spPr>
          <a:xfrm>
            <a:off x="3656410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 (3)">
  <p:cSld name="CUSTOM_1_1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1" name="Google Shape;151;g1956fff0555_0_3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g1956fff0555_0_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956fff0555_0_318"/>
          <p:cNvSpPr txBox="1"/>
          <p:nvPr>
            <p:ph type="title"/>
          </p:nvPr>
        </p:nvSpPr>
        <p:spPr>
          <a:xfrm>
            <a:off x="718830" y="8134372"/>
            <a:ext cx="104199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9pPr>
          </a:lstStyle>
          <a:p/>
        </p:txBody>
      </p:sp>
      <p:sp>
        <p:nvSpPr>
          <p:cNvPr id="154" name="Google Shape;154;g1956fff0555_0_318"/>
          <p:cNvSpPr/>
          <p:nvPr>
            <p:ph idx="2" type="pic"/>
          </p:nvPr>
        </p:nvSpPr>
        <p:spPr>
          <a:xfrm>
            <a:off x="2032858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956fff0555_0_318"/>
          <p:cNvSpPr txBox="1"/>
          <p:nvPr>
            <p:ph idx="1" type="body"/>
          </p:nvPr>
        </p:nvSpPr>
        <p:spPr>
          <a:xfrm>
            <a:off x="2032858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6" name="Google Shape;156;g1956fff0555_0_318"/>
          <p:cNvSpPr/>
          <p:nvPr>
            <p:ph idx="3" type="pic"/>
          </p:nvPr>
        </p:nvSpPr>
        <p:spPr>
          <a:xfrm>
            <a:off x="5283206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956fff0555_0_318"/>
          <p:cNvSpPr txBox="1"/>
          <p:nvPr>
            <p:ph idx="4" type="body"/>
          </p:nvPr>
        </p:nvSpPr>
        <p:spPr>
          <a:xfrm>
            <a:off x="5283206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g1956fff0555_0_318"/>
          <p:cNvSpPr/>
          <p:nvPr>
            <p:ph idx="5" type="pic"/>
          </p:nvPr>
        </p:nvSpPr>
        <p:spPr>
          <a:xfrm>
            <a:off x="8533552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956fff0555_0_318"/>
          <p:cNvSpPr txBox="1"/>
          <p:nvPr>
            <p:ph idx="6" type="body"/>
          </p:nvPr>
        </p:nvSpPr>
        <p:spPr>
          <a:xfrm>
            <a:off x="8533552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rofile 1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1" name="Google Shape;161;g1956fff0555_0_3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g1956fff0555_0_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956fff0555_0_328"/>
          <p:cNvSpPr txBox="1"/>
          <p:nvPr>
            <p:ph type="title"/>
          </p:nvPr>
        </p:nvSpPr>
        <p:spPr>
          <a:xfrm>
            <a:off x="718830" y="8134372"/>
            <a:ext cx="104199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9pPr>
          </a:lstStyle>
          <a:p/>
        </p:txBody>
      </p:sp>
      <p:sp>
        <p:nvSpPr>
          <p:cNvPr id="164" name="Google Shape;164;g1956fff0555_0_328"/>
          <p:cNvSpPr/>
          <p:nvPr>
            <p:ph idx="2" type="pic"/>
          </p:nvPr>
        </p:nvSpPr>
        <p:spPr>
          <a:xfrm>
            <a:off x="2032858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956fff0555_0_328"/>
          <p:cNvSpPr txBox="1"/>
          <p:nvPr>
            <p:ph idx="1" type="body"/>
          </p:nvPr>
        </p:nvSpPr>
        <p:spPr>
          <a:xfrm>
            <a:off x="2032858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66" name="Google Shape;166;g1956fff0555_0_328"/>
          <p:cNvSpPr/>
          <p:nvPr>
            <p:ph idx="3" type="pic"/>
          </p:nvPr>
        </p:nvSpPr>
        <p:spPr>
          <a:xfrm>
            <a:off x="5283206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956fff0555_0_328"/>
          <p:cNvSpPr txBox="1"/>
          <p:nvPr>
            <p:ph idx="4" type="body"/>
          </p:nvPr>
        </p:nvSpPr>
        <p:spPr>
          <a:xfrm>
            <a:off x="5283206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68" name="Google Shape;168;g1956fff0555_0_328"/>
          <p:cNvSpPr/>
          <p:nvPr>
            <p:ph idx="5" type="pic"/>
          </p:nvPr>
        </p:nvSpPr>
        <p:spPr>
          <a:xfrm>
            <a:off x="8533552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956fff0555_0_328"/>
          <p:cNvSpPr txBox="1"/>
          <p:nvPr>
            <p:ph idx="6" type="body"/>
          </p:nvPr>
        </p:nvSpPr>
        <p:spPr>
          <a:xfrm>
            <a:off x="8533552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 (4)">
  <p:cSld name="CUSTOM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1" name="Google Shape;171;g1956fff0555_0_3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2" name="Google Shape;172;g1956fff0555_0_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956fff0555_0_338"/>
          <p:cNvSpPr txBox="1"/>
          <p:nvPr>
            <p:ph type="title"/>
          </p:nvPr>
        </p:nvSpPr>
        <p:spPr>
          <a:xfrm>
            <a:off x="718830" y="8134372"/>
            <a:ext cx="104199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9pPr>
          </a:lstStyle>
          <a:p/>
        </p:txBody>
      </p:sp>
      <p:sp>
        <p:nvSpPr>
          <p:cNvPr id="174" name="Google Shape;174;g1956fff0555_0_338"/>
          <p:cNvSpPr txBox="1"/>
          <p:nvPr>
            <p:ph idx="1" type="body"/>
          </p:nvPr>
        </p:nvSpPr>
        <p:spPr>
          <a:xfrm>
            <a:off x="406405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75" name="Google Shape;175;g1956fff0555_0_338"/>
          <p:cNvSpPr/>
          <p:nvPr>
            <p:ph idx="2" type="pic"/>
          </p:nvPr>
        </p:nvSpPr>
        <p:spPr>
          <a:xfrm>
            <a:off x="3656415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956fff0555_0_338"/>
          <p:cNvSpPr txBox="1"/>
          <p:nvPr>
            <p:ph idx="3" type="body"/>
          </p:nvPr>
        </p:nvSpPr>
        <p:spPr>
          <a:xfrm>
            <a:off x="3656415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77" name="Google Shape;177;g1956fff0555_0_338"/>
          <p:cNvSpPr/>
          <p:nvPr>
            <p:ph idx="4" type="pic"/>
          </p:nvPr>
        </p:nvSpPr>
        <p:spPr>
          <a:xfrm>
            <a:off x="10160006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956fff0555_0_338"/>
          <p:cNvSpPr txBox="1"/>
          <p:nvPr>
            <p:ph idx="5" type="body"/>
          </p:nvPr>
        </p:nvSpPr>
        <p:spPr>
          <a:xfrm>
            <a:off x="10160006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79" name="Google Shape;179;g1956fff0555_0_338"/>
          <p:cNvSpPr/>
          <p:nvPr>
            <p:ph idx="6" type="pic"/>
          </p:nvPr>
        </p:nvSpPr>
        <p:spPr>
          <a:xfrm>
            <a:off x="6908210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956fff0555_0_338"/>
          <p:cNvSpPr txBox="1"/>
          <p:nvPr>
            <p:ph idx="7" type="body"/>
          </p:nvPr>
        </p:nvSpPr>
        <p:spPr>
          <a:xfrm>
            <a:off x="6908210" y="5418667"/>
            <a:ext cx="2438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81" name="Google Shape;181;g1956fff0555_0_338"/>
          <p:cNvSpPr/>
          <p:nvPr>
            <p:ph idx="8" type="pic"/>
          </p:nvPr>
        </p:nvSpPr>
        <p:spPr>
          <a:xfrm>
            <a:off x="406405" y="1974902"/>
            <a:ext cx="2438400" cy="2438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G-Clean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3" name="Google Shape;183;g1956fff0555_0_3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427" y="0"/>
            <a:ext cx="12605174" cy="7315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4" name="Google Shape;184;g1956fff0555_0_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vent (L)">
  <p:cSld name="CUSTOM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6" name="Google Shape;186;g1956fff0555_0_3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427" y="0"/>
            <a:ext cx="12605174" cy="7315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g1956fff0555_0_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g1956fff0555_0_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400" y="2167467"/>
            <a:ext cx="5689601" cy="487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956fff0555_0_353"/>
          <p:cNvSpPr/>
          <p:nvPr>
            <p:ph idx="2" type="pic"/>
          </p:nvPr>
        </p:nvSpPr>
        <p:spPr>
          <a:xfrm>
            <a:off x="6502400" y="2167467"/>
            <a:ext cx="5689500" cy="6502500"/>
          </a:xfrm>
          <a:prstGeom prst="roundRect">
            <a:avLst>
              <a:gd fmla="val 2934" name="adj"/>
            </a:avLst>
          </a:prstGeom>
          <a:noFill/>
          <a:ln>
            <a:noFill/>
          </a:ln>
        </p:spPr>
      </p:sp>
      <p:sp>
        <p:nvSpPr>
          <p:cNvPr id="190" name="Google Shape;190;g1956fff0555_0_353"/>
          <p:cNvSpPr txBox="1"/>
          <p:nvPr>
            <p:ph idx="1" type="body"/>
          </p:nvPr>
        </p:nvSpPr>
        <p:spPr>
          <a:xfrm>
            <a:off x="812800" y="2167467"/>
            <a:ext cx="4806900" cy="6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>
            <a:lvl1pPr indent="-33655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1" name="Google Shape;191;g1956fff0555_0_353"/>
          <p:cNvSpPr txBox="1"/>
          <p:nvPr>
            <p:ph type="title"/>
          </p:nvPr>
        </p:nvSpPr>
        <p:spPr>
          <a:xfrm>
            <a:off x="812800" y="1029810"/>
            <a:ext cx="11487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2" name="Google Shape;192;g1956fff0555_0_353"/>
          <p:cNvSpPr txBox="1"/>
          <p:nvPr>
            <p:ph idx="3" type="subTitle"/>
          </p:nvPr>
        </p:nvSpPr>
        <p:spPr>
          <a:xfrm>
            <a:off x="812800" y="628727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vent (R)">
  <p:cSld name="CUSTOM_2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4" name="Google Shape;194;g1956fff0555_0_3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427" y="0"/>
            <a:ext cx="12605174" cy="731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956fff0555_0_361"/>
          <p:cNvSpPr txBox="1"/>
          <p:nvPr>
            <p:ph idx="1" type="body"/>
          </p:nvPr>
        </p:nvSpPr>
        <p:spPr>
          <a:xfrm>
            <a:off x="7296000" y="2167467"/>
            <a:ext cx="4806900" cy="6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225" lIns="72225" spcFirstLastPara="1" rIns="72225" wrap="square" tIns="72225">
            <a:noAutofit/>
          </a:bodyPr>
          <a:lstStyle>
            <a:lvl1pPr indent="-33655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pic>
        <p:nvPicPr>
          <p:cNvPr descr="preencoded.png" id="196" name="Google Shape;196;g1956fff0555_0_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2167467"/>
            <a:ext cx="5689601" cy="487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g1956fff0555_0_3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956fff0555_0_361"/>
          <p:cNvSpPr/>
          <p:nvPr>
            <p:ph idx="2" type="pic"/>
          </p:nvPr>
        </p:nvSpPr>
        <p:spPr>
          <a:xfrm>
            <a:off x="812800" y="2167467"/>
            <a:ext cx="5689500" cy="6502500"/>
          </a:xfrm>
          <a:prstGeom prst="roundRect">
            <a:avLst>
              <a:gd fmla="val 2934" name="adj"/>
            </a:avLst>
          </a:prstGeom>
          <a:noFill/>
          <a:ln>
            <a:noFill/>
          </a:ln>
        </p:spPr>
      </p:sp>
      <p:sp>
        <p:nvSpPr>
          <p:cNvPr id="199" name="Google Shape;199;g1956fff0555_0_361"/>
          <p:cNvSpPr txBox="1"/>
          <p:nvPr>
            <p:ph type="title"/>
          </p:nvPr>
        </p:nvSpPr>
        <p:spPr>
          <a:xfrm>
            <a:off x="812800" y="1029810"/>
            <a:ext cx="114876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0" name="Google Shape;200;g1956fff0555_0_361"/>
          <p:cNvSpPr txBox="1"/>
          <p:nvPr>
            <p:ph idx="3" type="subTitle"/>
          </p:nvPr>
        </p:nvSpPr>
        <p:spPr>
          <a:xfrm>
            <a:off x="812800" y="628727"/>
            <a:ext cx="10419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0" spcFirstLastPara="1" rIns="72225" wrap="square" tIns="72225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ctrTitle"/>
          </p:nvPr>
        </p:nvSpPr>
        <p:spPr>
          <a:xfrm>
            <a:off x="2476500" y="1066800"/>
            <a:ext cx="8051165" cy="92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subTitle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1358900" y="292100"/>
            <a:ext cx="1028192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DEFAULT_1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g230cd809bc9_0_7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107" y="4334933"/>
            <a:ext cx="12652588" cy="3901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" name="Google Shape;41;g230cd809bc9_0_7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1083733"/>
            <a:ext cx="16256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230cd809bc9_0_754"/>
          <p:cNvSpPr txBox="1"/>
          <p:nvPr>
            <p:ph type="title"/>
          </p:nvPr>
        </p:nvSpPr>
        <p:spPr>
          <a:xfrm>
            <a:off x="758613" y="4139255"/>
            <a:ext cx="10419900" cy="35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30cd809bc9_0_754"/>
          <p:cNvSpPr txBox="1"/>
          <p:nvPr>
            <p:ph idx="1" type="subTitle"/>
          </p:nvPr>
        </p:nvSpPr>
        <p:spPr>
          <a:xfrm>
            <a:off x="758613" y="8009560"/>
            <a:ext cx="10419900" cy="102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preencoded.png" id="44" name="Google Shape;44;g230cd809bc9_0_7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G-SpaceView">
  <p:cSld name="CUSTOM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g1956fff0555_0_3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" name="Google Shape;52;g1956fff0555_0_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270933"/>
            <a:ext cx="12598398" cy="69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G-Horizon">
  <p:cSld name="DEFAUL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" name="Google Shape;54;g1956fff0555_0_2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107" y="4334933"/>
            <a:ext cx="12652588" cy="3901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g1956fff0555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DEFAULT_1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" name="Google Shape;57;g1956fff0555_0_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107" y="4334933"/>
            <a:ext cx="12652588" cy="3901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" name="Google Shape;58;g1956fff0555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1083733"/>
            <a:ext cx="16256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1956fff0555_0_224"/>
          <p:cNvSpPr txBox="1"/>
          <p:nvPr>
            <p:ph type="title"/>
          </p:nvPr>
        </p:nvSpPr>
        <p:spPr>
          <a:xfrm>
            <a:off x="758613" y="4139255"/>
            <a:ext cx="104199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9pPr>
          </a:lstStyle>
          <a:p/>
        </p:txBody>
      </p:sp>
      <p:sp>
        <p:nvSpPr>
          <p:cNvPr id="60" name="Google Shape;60;g1956fff0555_0_224"/>
          <p:cNvSpPr txBox="1"/>
          <p:nvPr>
            <p:ph idx="1" type="subTitle"/>
          </p:nvPr>
        </p:nvSpPr>
        <p:spPr>
          <a:xfrm>
            <a:off x="758613" y="8009560"/>
            <a:ext cx="104199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pic>
        <p:nvPicPr>
          <p:cNvPr descr="preencoded.png" id="61" name="Google Shape;61;g1956fff0555_0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0" y="541867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23" Type="http://schemas.openxmlformats.org/officeDocument/2006/relationships/theme" Target="../theme/theme3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9.xml"/><Relationship Id="rId19" Type="http://schemas.openxmlformats.org/officeDocument/2006/relationships/slideLayout" Target="../slideLayouts/slideLayout23.xml"/><Relationship Id="rId6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1358900" y="292100"/>
            <a:ext cx="10281920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4889500" y="2636520"/>
            <a:ext cx="6426834" cy="3639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1" type="ft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0" type="dt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g1956fff0555_0_2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04804" cy="7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" name="Google Shape;47;g1956fff0555_0_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200" y="270933"/>
            <a:ext cx="12598398" cy="690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1956fff0555_0_215"/>
          <p:cNvSpPr txBox="1"/>
          <p:nvPr>
            <p:ph type="title"/>
          </p:nvPr>
        </p:nvSpPr>
        <p:spPr>
          <a:xfrm>
            <a:off x="479040" y="539733"/>
            <a:ext cx="12046800" cy="4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0"/>
              <a:buFont typeface="Inter"/>
              <a:buNone/>
              <a:defRPr b="1" i="0" sz="9000" u="none" cap="none" strike="noStrik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0"/>
              <a:buFont typeface="Inter"/>
              <a:buNone/>
              <a:defRPr b="1" i="0" sz="9000" u="none" cap="none" strike="noStrik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0"/>
              <a:buFont typeface="Inter"/>
              <a:buNone/>
              <a:defRPr b="1" i="0" sz="9000" u="none" cap="none" strike="noStrik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0"/>
              <a:buFont typeface="Inter"/>
              <a:buNone/>
              <a:defRPr b="1" i="0" sz="9000" u="none" cap="none" strike="noStrik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0"/>
              <a:buFont typeface="Inter"/>
              <a:buNone/>
              <a:defRPr b="1" i="0" sz="9000" u="none" cap="none" strike="noStrik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0"/>
              <a:buFont typeface="Inter"/>
              <a:buNone/>
              <a:defRPr b="1" i="0" sz="9000" u="none" cap="none" strike="noStrik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0"/>
              <a:buFont typeface="Inter"/>
              <a:buNone/>
              <a:defRPr b="1" i="0" sz="9000" u="none" cap="none" strike="noStrik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0"/>
              <a:buFont typeface="Inter"/>
              <a:buNone/>
              <a:defRPr b="1" i="0" sz="9000" u="none" cap="none" strike="noStrik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0"/>
              <a:buFont typeface="Inter"/>
              <a:buNone/>
              <a:defRPr b="1" i="0" sz="9000" u="none" cap="none" strike="noStrik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" name="Google Shape;49;g1956fff0555_0_215"/>
          <p:cNvSpPr txBox="1"/>
          <p:nvPr>
            <p:ph idx="1" type="body"/>
          </p:nvPr>
        </p:nvSpPr>
        <p:spPr>
          <a:xfrm>
            <a:off x="479040" y="5246436"/>
            <a:ext cx="3062100" cy="4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225" lIns="72225" spcFirstLastPara="1" rIns="72225" wrap="square" tIns="72225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  <a:defRPr b="0" i="0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○"/>
              <a:defRPr b="0" i="0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■"/>
              <a:defRPr b="0" i="0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365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  <a:defRPr b="0" i="0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365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○"/>
              <a:defRPr b="0" i="0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365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■"/>
              <a:defRPr b="0" i="0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365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  <a:defRPr b="0" i="0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365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○"/>
              <a:defRPr b="0" i="0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365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■"/>
              <a:defRPr b="0" i="0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hyperlink" Target="mailto:dante@raincloud.earth" TargetMode="External"/><Relationship Id="rId5" Type="http://schemas.openxmlformats.org/officeDocument/2006/relationships/image" Target="../media/image16.jp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forms/d/e/1FAIpQLSemHgTStzcGcuOw26rmMZlKQ-DpS11YxCPj-OU2wqt5cFa6Dg/viewform?usp=sf_link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hyperlink" Target="mailto:dante@raincloud.earth" TargetMode="External"/><Relationship Id="rId6" Type="http://schemas.openxmlformats.org/officeDocument/2006/relationships/hyperlink" Target="https://twitter.com/KonvergenceInc" TargetMode="External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4.png"/><Relationship Id="rId5" Type="http://schemas.openxmlformats.org/officeDocument/2006/relationships/hyperlink" Target="https://fgas.io/" TargetMode="External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dashboard.starboard.ventures/capacity-services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dashboard.starboard.ventures/dashboard" TargetMode="External"/><Relationship Id="rId5" Type="http://schemas.openxmlformats.org/officeDocument/2006/relationships/image" Target="../media/image33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s://docs.filecoin.io/basics/how-storage-works/filecoin-plus/" TargetMode="External"/><Relationship Id="rId5" Type="http://schemas.openxmlformats.org/officeDocument/2006/relationships/hyperlink" Target="https://www.glif.io/" TargetMode="External"/><Relationship Id="rId6" Type="http://schemas.openxmlformats.org/officeDocument/2006/relationships/image" Target="../media/image32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github.com/filecoin-project/FIPs/blob/master/FIPS/fip-0036.md" TargetMode="External"/><Relationship Id="rId5" Type="http://schemas.openxmlformats.org/officeDocument/2006/relationships/hyperlink" Target="https://filecoin.io/blog/posts/everything-you-need-to-know-about-fip0036-deliberation-discussion-and-next-steps/" TargetMode="External"/><Relationship Id="rId6" Type="http://schemas.openxmlformats.org/officeDocument/2006/relationships/image" Target="../media/image35.pn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hyperlink" Target="https://live1.cloudforest.clou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hyperlink" Target="https://ipc.space/" TargetMode="External"/><Relationship Id="rId9" Type="http://schemas.openxmlformats.org/officeDocument/2006/relationships/hyperlink" Target="https://hypermedia.link/" TargetMode="External"/><Relationship Id="rId5" Type="http://schemas.openxmlformats.org/officeDocument/2006/relationships/hyperlink" Target="https://docs.filecoin.io/storage-provider/architecture/network-indexer/" TargetMode="External"/><Relationship Id="rId6" Type="http://schemas.openxmlformats.org/officeDocument/2006/relationships/hyperlink" Target="https://delta.store/" TargetMode="External"/><Relationship Id="rId7" Type="http://schemas.openxmlformats.org/officeDocument/2006/relationships/hyperlink" Target="https://lync.world/" TargetMode="External"/><Relationship Id="rId8" Type="http://schemas.openxmlformats.org/officeDocument/2006/relationships/hyperlink" Target="https://tableland.xyz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/>
          <p:nvPr>
            <p:ph idx="1" type="body"/>
          </p:nvPr>
        </p:nvSpPr>
        <p:spPr>
          <a:xfrm>
            <a:off x="4965175" y="2766056"/>
            <a:ext cx="64269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01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Dante	Cullari</a:t>
            </a:r>
            <a:endParaRPr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CEO	-	Konvergence	Inc.</a:t>
            </a:r>
            <a:endParaRPr>
              <a:solidFill>
                <a:schemeClr val="lt1"/>
              </a:solidFill>
            </a:endParaRPr>
          </a:p>
          <a:p>
            <a:pPr indent="0" lvl="0" marL="88900" marR="407034" rtl="0" algn="l">
              <a:lnSpc>
                <a:spcPct val="127499"/>
              </a:lnSpc>
              <a:spcBef>
                <a:spcPts val="545"/>
              </a:spcBef>
              <a:spcAft>
                <a:spcPts val="0"/>
              </a:spcAft>
              <a:buSzPts val="1400"/>
              <a:buNone/>
            </a:pPr>
            <a:r>
              <a:rPr lang="en-US" sz="2550">
                <a:solidFill>
                  <a:schemeClr val="lt1"/>
                </a:solidFill>
              </a:rPr>
              <a:t>Web3 Architect, Full Stack Developer, UI/UX Designer, Web Researcher</a:t>
            </a:r>
            <a:endParaRPr sz="2550">
              <a:solidFill>
                <a:schemeClr val="lt1"/>
              </a:solidFill>
            </a:endParaRPr>
          </a:p>
          <a:p>
            <a:pPr indent="0" lvl="0" marL="88900" marR="3232150" rtl="0" algn="l">
              <a:lnSpc>
                <a:spcPct val="123000"/>
              </a:lnSpc>
              <a:spcBef>
                <a:spcPts val="1110"/>
              </a:spcBef>
              <a:spcAft>
                <a:spcPts val="0"/>
              </a:spcAft>
              <a:buSzPts val="1400"/>
              <a:buNone/>
            </a:pPr>
            <a:r>
              <a:rPr lang="en-US" sz="2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dante@raincloud.earth</a:t>
            </a:r>
            <a:r>
              <a:rPr lang="en-US" sz="2100">
                <a:solidFill>
                  <a:schemeClr val="lt1"/>
                </a:solidFill>
              </a:rPr>
              <a:t> </a:t>
            </a:r>
            <a:r>
              <a:rPr lang="en-US" sz="2100" u="sng">
                <a:solidFill>
                  <a:schemeClr val="lt1"/>
                </a:solidFill>
              </a:rPr>
              <a:t>https://raincloud.earth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06" name="Google Shape;206;p1"/>
          <p:cNvSpPr txBox="1"/>
          <p:nvPr>
            <p:ph type="title"/>
          </p:nvPr>
        </p:nvSpPr>
        <p:spPr>
          <a:xfrm>
            <a:off x="1511150" y="1135000"/>
            <a:ext cx="99825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600">
                <a:solidFill>
                  <a:schemeClr val="lt1"/>
                </a:solidFill>
              </a:rPr>
              <a:t>State of Filecoin</a:t>
            </a:r>
            <a:endParaRPr sz="5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7" name="Google Shape;20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825" y="3075936"/>
            <a:ext cx="3312863" cy="330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62950" y="6186050"/>
            <a:ext cx="4543999" cy="294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3100" y="7513975"/>
            <a:ext cx="5991900" cy="10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452" y="455975"/>
            <a:ext cx="1534875" cy="1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0cd809bc9_0_590"/>
          <p:cNvSpPr txBox="1"/>
          <p:nvPr>
            <p:ph idx="4294967295" type="title"/>
          </p:nvPr>
        </p:nvSpPr>
        <p:spPr>
          <a:xfrm>
            <a:off x="789778" y="5718657"/>
            <a:ext cx="10419900" cy="25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lt1"/>
                </a:solidFill>
              </a:rPr>
              <a:t>Survey</a:t>
            </a:r>
            <a:endParaRPr sz="4700">
              <a:solidFill>
                <a:schemeClr val="lt1"/>
              </a:solidFill>
            </a:endParaRPr>
          </a:p>
          <a:p>
            <a:pPr indent="-431800" lvl="0" marL="355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Filecoin Orbit Community Program </a:t>
            </a:r>
            <a:r>
              <a:rPr lang="en-US" sz="40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Survey</a:t>
            </a:r>
            <a:endParaRPr sz="4000">
              <a:solidFill>
                <a:schemeClr val="lt1"/>
              </a:solidFill>
            </a:endParaRPr>
          </a:p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279" name="Google Shape;279;g230cd809bc9_0_5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802" y="975153"/>
            <a:ext cx="4419200" cy="43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30cd809bc9_0_5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3538" y="7718950"/>
            <a:ext cx="1354862" cy="11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6" name="Google Shape;286;g1956fff0555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1625600"/>
            <a:ext cx="7342295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956fff0555_0_201"/>
          <p:cNvSpPr/>
          <p:nvPr/>
        </p:nvSpPr>
        <p:spPr>
          <a:xfrm>
            <a:off x="3338900" y="685875"/>
            <a:ext cx="6631800" cy="17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Thank You</a:t>
            </a:r>
            <a:endParaRPr b="0" i="0" sz="9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1956fff0555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89" y="7753639"/>
            <a:ext cx="1570863" cy="157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956fff0555_0_201"/>
          <p:cNvSpPr txBox="1"/>
          <p:nvPr>
            <p:ph idx="4294967295" type="body"/>
          </p:nvPr>
        </p:nvSpPr>
        <p:spPr>
          <a:xfrm>
            <a:off x="2746250" y="7671625"/>
            <a:ext cx="88446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0175">
            <a:spAutoFit/>
          </a:bodyPr>
          <a:lstStyle/>
          <a:p>
            <a:pPr indent="0" lvl="0" marL="0" marR="3232150" rtl="0" algn="l">
              <a:lnSpc>
                <a:spcPct val="123000"/>
              </a:lnSpc>
              <a:spcBef>
                <a:spcPts val="1110"/>
              </a:spcBef>
              <a:spcAft>
                <a:spcPts val="0"/>
              </a:spcAft>
              <a:buSzPts val="1700"/>
              <a:buNone/>
            </a:pPr>
            <a:r>
              <a:rPr lang="en-US" sz="2100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dante@raincloud.earth</a:t>
            </a:r>
            <a:r>
              <a:rPr lang="en-US" sz="2100">
                <a:solidFill>
                  <a:schemeClr val="accent3"/>
                </a:solidFill>
              </a:rPr>
              <a:t> </a:t>
            </a:r>
            <a:endParaRPr sz="2100">
              <a:solidFill>
                <a:schemeClr val="accent3"/>
              </a:solidFill>
            </a:endParaRPr>
          </a:p>
          <a:p>
            <a:pPr indent="0" lvl="0" marL="0" marR="3232150" rtl="0" algn="l">
              <a:lnSpc>
                <a:spcPct val="123000"/>
              </a:lnSpc>
              <a:spcBef>
                <a:spcPts val="1110"/>
              </a:spcBef>
              <a:spcAft>
                <a:spcPts val="0"/>
              </a:spcAft>
              <a:buSzPts val="1700"/>
              <a:buNone/>
            </a:pPr>
            <a:r>
              <a:rPr lang="en-US" sz="2100" u="sng">
                <a:solidFill>
                  <a:schemeClr val="accent3"/>
                </a:solidFill>
              </a:rPr>
              <a:t>https://raincloud.earth</a:t>
            </a:r>
            <a:endParaRPr sz="2100" u="sng">
              <a:solidFill>
                <a:schemeClr val="accent3"/>
              </a:solidFill>
            </a:endParaRPr>
          </a:p>
          <a:p>
            <a:pPr indent="0" lvl="0" marL="0" marR="3232150" rtl="0" algn="l">
              <a:lnSpc>
                <a:spcPct val="123000"/>
              </a:lnSpc>
              <a:spcBef>
                <a:spcPts val="1110"/>
              </a:spcBef>
              <a:spcAft>
                <a:spcPts val="0"/>
              </a:spcAft>
              <a:buSzPts val="1700"/>
              <a:buNone/>
            </a:pPr>
            <a:r>
              <a:rPr lang="en-US" sz="2100" u="sng">
                <a:solidFill>
                  <a:schemeClr val="accent3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https://twitter.com/KonvergenceInc</a:t>
            </a:r>
            <a:r>
              <a:rPr lang="en-US" sz="2100">
                <a:solidFill>
                  <a:schemeClr val="accent3"/>
                </a:solidFill>
              </a:rPr>
              <a:t>   </a:t>
            </a:r>
            <a:endParaRPr sz="2100" u="sng">
              <a:solidFill>
                <a:schemeClr val="accent3"/>
              </a:solidFill>
            </a:endParaRPr>
          </a:p>
        </p:txBody>
      </p:sp>
      <p:pic>
        <p:nvPicPr>
          <p:cNvPr id="290" name="Google Shape;290;g1956fff0555_0_2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64903" y="7753650"/>
            <a:ext cx="1798547" cy="15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0cd809bc9_0_0"/>
          <p:cNvSpPr txBox="1"/>
          <p:nvPr/>
        </p:nvSpPr>
        <p:spPr>
          <a:xfrm>
            <a:off x="1959955" y="1870806"/>
            <a:ext cx="9084900" cy="4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nter"/>
              <a:buChar char="●"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High Gas Fees </a:t>
            </a:r>
            <a:endParaRPr b="1" sz="4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nter"/>
              <a:buChar char="●"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Baseline Crossing</a:t>
            </a:r>
            <a:endParaRPr b="1" sz="4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nter"/>
              <a:buChar char="●"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FVM</a:t>
            </a:r>
            <a:endParaRPr b="1" sz="4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nter"/>
              <a:buChar char="●"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FIL Collateral Issues</a:t>
            </a:r>
            <a:endParaRPr b="1" sz="4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nter"/>
              <a:buChar char="●"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FIP 0036 - Sector Duration Multiplier - Rejected</a:t>
            </a:r>
            <a:endParaRPr b="1" sz="4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g230cd809bc9_0_0"/>
          <p:cNvSpPr txBox="1"/>
          <p:nvPr/>
        </p:nvSpPr>
        <p:spPr>
          <a:xfrm>
            <a:off x="1959955" y="635419"/>
            <a:ext cx="90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Current Hot Topics</a:t>
            </a:r>
            <a:endParaRPr b="1" i="0" sz="45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7" name="Google Shape;217;g230cd809bc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0188" y="8118700"/>
            <a:ext cx="1354862" cy="11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0cd809bc9_0_7"/>
          <p:cNvSpPr txBox="1"/>
          <p:nvPr/>
        </p:nvSpPr>
        <p:spPr>
          <a:xfrm>
            <a:off x="1959955" y="635419"/>
            <a:ext cx="90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High Gas Fees</a:t>
            </a:r>
            <a:endParaRPr b="1" i="0" sz="45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3" name="Google Shape;223;g230cd809bc9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00" y="1609719"/>
            <a:ext cx="11811000" cy="68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30cd809bc9_0_7"/>
          <p:cNvSpPr txBox="1"/>
          <p:nvPr/>
        </p:nvSpPr>
        <p:spPr>
          <a:xfrm>
            <a:off x="1634600" y="8611829"/>
            <a:ext cx="973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https://fgas.io/</a:t>
            </a:r>
            <a:endParaRPr b="1" i="0" sz="3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5" name="Google Shape;225;g230cd809bc9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451" y="455975"/>
            <a:ext cx="1135150" cy="99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0cd809bc9_0_14"/>
          <p:cNvSpPr txBox="1"/>
          <p:nvPr/>
        </p:nvSpPr>
        <p:spPr>
          <a:xfrm>
            <a:off x="1959955" y="635419"/>
            <a:ext cx="90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Baseline Crossing</a:t>
            </a:r>
            <a:endParaRPr b="1" i="0" sz="45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g230cd809bc9_0_14"/>
          <p:cNvSpPr txBox="1"/>
          <p:nvPr/>
        </p:nvSpPr>
        <p:spPr>
          <a:xfrm>
            <a:off x="1634600" y="7252729"/>
            <a:ext cx="97356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https://dashboard.starboard.ventures/capacity-services</a:t>
            </a:r>
            <a:endParaRPr b="1" i="0" sz="3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2" name="Google Shape;232;g230cd809bc9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44969"/>
            <a:ext cx="12700001" cy="345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30cd809bc9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0188" y="8118700"/>
            <a:ext cx="1354862" cy="11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0cd809bc9_0_21"/>
          <p:cNvSpPr txBox="1"/>
          <p:nvPr/>
        </p:nvSpPr>
        <p:spPr>
          <a:xfrm>
            <a:off x="1959955" y="635419"/>
            <a:ext cx="90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FVM</a:t>
            </a:r>
            <a:endParaRPr b="1" i="0" sz="45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9" name="Google Shape;239;g230cd809bc9_0_21"/>
          <p:cNvSpPr txBox="1"/>
          <p:nvPr/>
        </p:nvSpPr>
        <p:spPr>
          <a:xfrm>
            <a:off x="1634600" y="7252729"/>
            <a:ext cx="97356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https://dashboard.starboard.ventures/dashboard</a:t>
            </a:r>
            <a:endParaRPr b="1" i="0" sz="3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0" name="Google Shape;240;g230cd809bc9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68669"/>
            <a:ext cx="12700001" cy="368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230cd809bc9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59538" y="8150650"/>
            <a:ext cx="1354862" cy="11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0cd809bc9_0_29"/>
          <p:cNvSpPr txBox="1"/>
          <p:nvPr/>
        </p:nvSpPr>
        <p:spPr>
          <a:xfrm>
            <a:off x="1959955" y="635419"/>
            <a:ext cx="90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FIL Collateral Issues - FIL+</a:t>
            </a:r>
            <a:endParaRPr b="1" i="0" sz="45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7" name="Google Shape;247;g230cd809bc9_0_29"/>
          <p:cNvSpPr txBox="1"/>
          <p:nvPr/>
        </p:nvSpPr>
        <p:spPr>
          <a:xfrm>
            <a:off x="1634600" y="7956254"/>
            <a:ext cx="97356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https://docs.filecoin.io/basics/how-storage-works/filecoin-plus/</a:t>
            </a:r>
            <a:endParaRPr b="1" i="0" sz="3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8" name="Google Shape;248;g230cd809bc9_0_2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500" y="1622657"/>
            <a:ext cx="11391785" cy="608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30cd809bc9_0_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450" y="455975"/>
            <a:ext cx="1147375" cy="10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0cd809bc9_0_37"/>
          <p:cNvSpPr txBox="1"/>
          <p:nvPr/>
        </p:nvSpPr>
        <p:spPr>
          <a:xfrm>
            <a:off x="1959955" y="548019"/>
            <a:ext cx="90849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FIP 0036 - Sector Duration Multiplier - Rejected</a:t>
            </a:r>
            <a:endParaRPr b="1" sz="4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5" name="Google Shape;255;g230cd809bc9_0_37"/>
          <p:cNvSpPr txBox="1"/>
          <p:nvPr/>
        </p:nvSpPr>
        <p:spPr>
          <a:xfrm>
            <a:off x="1634600" y="7997504"/>
            <a:ext cx="97356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https://github.com/filecoin-project/FIPs/blob/master/FIPS/fip-0036.md</a:t>
            </a:r>
            <a:endParaRPr b="1" i="0" sz="3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6" name="Google Shape;256;g230cd809bc9_0_3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3963" y="2429849"/>
            <a:ext cx="9296875" cy="522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30cd809bc9_0_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75513" y="8093887"/>
            <a:ext cx="1354862" cy="11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0cd809bc9_0_51"/>
          <p:cNvSpPr txBox="1"/>
          <p:nvPr/>
        </p:nvSpPr>
        <p:spPr>
          <a:xfrm>
            <a:off x="1565450" y="2117700"/>
            <a:ext cx="9873900" cy="6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Inter"/>
              <a:buChar char="●"/>
            </a:pPr>
            <a:r>
              <a:rPr b="1" lang="en-US" sz="45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InterPlanetary Consensus - IPC</a:t>
            </a:r>
            <a:endParaRPr b="1" sz="4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Inter"/>
              <a:buChar char="●"/>
            </a:pPr>
            <a:r>
              <a:rPr b="1" lang="en-US" sz="45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InterPlanetary Network Indexer - IPNI</a:t>
            </a:r>
            <a:endParaRPr b="1" sz="4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Inter"/>
              <a:buChar char="●"/>
            </a:pPr>
            <a:r>
              <a:rPr b="1" lang="en-US" sz="45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Delta.Store</a:t>
            </a:r>
            <a:endParaRPr b="1" sz="4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nter"/>
              <a:buChar char="●"/>
            </a:pPr>
            <a:r>
              <a:rPr b="1" lang="en-US" sz="45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Lync - Web3 Gaming</a:t>
            </a:r>
            <a:endParaRPr b="1" sz="4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Inter"/>
              <a:buChar char="●"/>
            </a:pPr>
            <a:r>
              <a:rPr b="1" lang="en-US" sz="45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TableLand</a:t>
            </a:r>
            <a:endParaRPr b="1" sz="4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Inter"/>
              <a:buChar char="●"/>
            </a:pPr>
            <a:r>
              <a:rPr b="1" lang="en-US" sz="45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HyperMedia</a:t>
            </a:r>
            <a:endParaRPr b="1" sz="4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Inter"/>
              <a:buChar char="●"/>
            </a:pPr>
            <a:r>
              <a:rPr b="1" lang="en-US" sz="45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Cloud Forest</a:t>
            </a:r>
            <a:endParaRPr b="1" sz="4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3" name="Google Shape;263;g230cd809bc9_0_51"/>
          <p:cNvSpPr txBox="1"/>
          <p:nvPr/>
        </p:nvSpPr>
        <p:spPr>
          <a:xfrm>
            <a:off x="1959955" y="635419"/>
            <a:ext cx="90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Hot Projects</a:t>
            </a:r>
            <a:endParaRPr b="1" i="0" sz="45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4" name="Google Shape;264;g230cd809bc9_0_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243538" y="7718950"/>
            <a:ext cx="1354862" cy="11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0cd809bc9_0_583"/>
          <p:cNvSpPr txBox="1"/>
          <p:nvPr>
            <p:ph idx="4294967295" type="title"/>
          </p:nvPr>
        </p:nvSpPr>
        <p:spPr>
          <a:xfrm>
            <a:off x="779396" y="5917104"/>
            <a:ext cx="10419900" cy="29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lt1"/>
                </a:solidFill>
              </a:rPr>
              <a:t>Join us on Slack!</a:t>
            </a:r>
            <a:endParaRPr sz="4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</a:rPr>
              <a:t>Continue Discussions online</a:t>
            </a:r>
            <a:endParaRPr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</a:rPr>
              <a:t>Get Event updates</a:t>
            </a:r>
            <a:endParaRPr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</a:rPr>
              <a:t>Reach out to Organizers</a:t>
            </a:r>
            <a:endParaRPr sz="3500">
              <a:solidFill>
                <a:schemeClr val="lt1"/>
              </a:solidFill>
            </a:endParaRPr>
          </a:p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271" name="Google Shape;271;g230cd809bc9_0_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3538" y="7718950"/>
            <a:ext cx="1354862" cy="118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30cd809bc9_0_5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013" y="1243675"/>
            <a:ext cx="4128775" cy="41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bit">
  <a:themeElements>
    <a:clrScheme name="Office">
      <a:dk1>
        <a:srgbClr val="FFFFFF"/>
      </a:dk1>
      <a:lt1>
        <a:srgbClr val="FFFFFF"/>
      </a:lt1>
      <a:dk2>
        <a:srgbClr val="FFFFFF"/>
      </a:dk2>
      <a:lt2>
        <a:srgbClr val="75F0C7"/>
      </a:lt2>
      <a:accent1>
        <a:srgbClr val="FF7E7E"/>
      </a:accent1>
      <a:accent2>
        <a:srgbClr val="0090FF"/>
      </a:accent2>
      <a:accent3>
        <a:srgbClr val="001D33"/>
      </a:accent3>
      <a:accent4>
        <a:srgbClr val="75F0C7"/>
      </a:accent4>
      <a:accent5>
        <a:srgbClr val="FFFFFF"/>
      </a:accent5>
      <a:accent6>
        <a:srgbClr val="FFFFFF"/>
      </a:accent6>
      <a:hlink>
        <a:srgbClr val="75F0C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2022-11-22T06:43:16Z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2022-08-24T00:00:00Z</vt:filetime>
  </property>
  <property fmtid="{D5CDD505-2E9C-101B-9397-08002B2CF9AE}" pid="3" name="Creator">
    <vt:lpwstr>Keynote</vt:lpwstr>
  </property>
  <property fmtid="{D5CDD505-2E9C-101B-9397-08002B2CF9AE}" pid="4" name="LastSaved">
    <vt:filetime>2022-11-22T00:00:00Z</vt:filetime>
  </property>
  <property fmtid="{D5CDD505-2E9C-101B-9397-08002B2CF9AE}" pid="5" name="Producer">
    <vt:lpwstr>macOS Version 10.16 (Build 20G527) Quartz PDFContext</vt:lpwstr>
  </property>
</Properties>
</file>