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9" r:id="rId5"/>
    <p:sldId id="270" r:id="rId6"/>
    <p:sldId id="26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D02F-21EC-4D09-8950-FF6DF8FF1DE7}" v="1256" dt="2024-05-31T13:04:24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1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87D71-26E4-47FD-8002-89E0901D7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A9DF87-FB92-472D-8850-EF1F719B5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9DF66-EACA-46AE-9C4A-CE57FFE6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A93E74-7191-44DC-9BB7-F22CF531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BB9FC-59AA-413A-8648-DCDCFB8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4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FD518-486A-416A-985F-47FA10B9A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BDABAB-B647-49C6-9072-18FD1DFBA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B0517C-E149-4258-9E05-378D3DCB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F94E98-4BBD-4D82-831C-68497F01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D98EF8-EC94-4317-8EC8-0D550D04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35F7FF-48B2-4B98-8A63-B9434654F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CD31A1-7A23-4E82-B7C7-A484FD0F4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BB438-C5F2-460A-963F-5F92F130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AA1216-78B6-4383-BC31-1A4C932E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7458A-7424-4CF3-B363-4D85436F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7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042EB-47D5-490D-8E66-B52763FF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AB032-FC65-4682-BFC6-FAF9CCCD8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02A7C7-744A-4997-8EE0-388E6A72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2432C-5E71-4664-81A7-E34FA4BF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13033-F67C-4706-8D56-891D3C9F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70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8050F-4A82-41A2-B78E-3DA9F1D4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43CA0A-A99A-4CC5-B58D-925ACF6A7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6E0CB0-E61D-46CD-8F27-B178D018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EA6E5F-54B0-4E99-BEE2-4385EDC7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7B8130-C1CB-4086-98BD-CCC73B1D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79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E4A51-F966-468E-BDF2-5DE7D99B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25DA7-6E47-4A99-B281-F0ED24211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E9DDDF-5451-46CC-868D-105CE7028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58E733-D0A0-4D86-A8C4-4636264F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2393E7-2A59-48D6-95D1-EDB9E496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CE85C2-1F68-4FC8-A315-4D99FFDF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1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06427-A926-4E04-B869-3FDDC5AF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CBFAD9-495D-4BB0-9D77-14D19E18B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959986-FE83-4B1F-ABA1-65B6EE931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8176B3-B0B2-4B21-8AB0-D068008F2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3ACF06-DD1B-4B64-BBBF-AAAF2AAB9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CF94B9-A436-4CEF-AE8B-5CF55063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97DE0CC-0CCA-44CD-A6D7-FAE679EC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F5771A-C205-4A0A-9EED-341144D8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63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468DE-1E22-402F-B13B-8568755A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D9E782-99AA-47AD-A50E-199672DF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63D00C-5512-405F-B419-0959BD3E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AA2B4A-5D39-4D54-9D70-D01DB517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97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361AB-6A39-403E-8ABD-CD5C7399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A2923D-2151-4409-B877-65775F50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7AF032-9D66-41C6-B78A-9134F3E8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74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0FC86-6AA5-414A-BA19-704A7F7A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93ED2-509C-42F3-99C7-843914B68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CB607C-8CD7-4DE5-875F-BF6FEC8DC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F102D7-463C-44A7-9057-312CA0E6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B15990-9668-443F-8090-97886520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6A31D0-99D5-4AE9-AEC2-0943131D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52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71161-0629-442B-9DDD-53D087D0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760DD9-0E3B-4367-922C-1540229A7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C7E6DE-8FC8-4EC4-9D10-BB392B1C4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A057CC-272A-4586-A5A2-5C2989C4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6D1DD5-2DD2-4338-906E-DFB61ADA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F73EBB-D5C5-418A-909D-8914B92A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74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4C66C-8BDB-4C04-A61D-96F96C6F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F09630-9870-4F0A-94BB-9BA921302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CC5CD4-25FF-41F2-8694-AB2BA5824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B3236F-7181-4564-BE46-F33BD1A72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DBD722-809A-40B1-B727-3C7C6E727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8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95000"/>
            <a:ext cx="9144000" cy="89121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Consolas"/>
              </a:rPr>
              <a:t>Высший колледж информатики университета ( ВКИ НГУ )</a:t>
            </a:r>
            <a:br>
              <a:rPr lang="ru-RU" sz="2400" dirty="0">
                <a:latin typeface="Consolas"/>
              </a:rPr>
            </a:br>
            <a:r>
              <a:rPr lang="ru-RU" sz="2400" dirty="0">
                <a:latin typeface="Consolas"/>
              </a:rPr>
              <a:t>КАФЕДРА ИНФОРМАТИКИ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0400" y="2384923"/>
            <a:ext cx="10226400" cy="11410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dirty="0" err="1">
                <a:latin typeface="Consolas"/>
              </a:rPr>
              <a:t>AppBook</a:t>
            </a:r>
            <a:r>
              <a:rPr lang="en-US" sz="6000" dirty="0">
                <a:latin typeface="Consolas"/>
              </a:rPr>
              <a:t>+</a:t>
            </a:r>
            <a:endParaRPr lang="ru-RU" sz="6000" dirty="0">
              <a:latin typeface="Consolas"/>
            </a:endParaRPr>
          </a:p>
        </p:txBody>
      </p:sp>
      <p:sp>
        <p:nvSpPr>
          <p:cNvPr id="5" name="Google Shape;93;p1">
            <a:extLst>
              <a:ext uri="{FF2B5EF4-FFF2-40B4-BE49-F238E27FC236}">
                <a16:creationId xmlns:a16="http://schemas.microsoft.com/office/drawing/2014/main" id="{7F0662F7-3DE9-4E39-BD90-C8CB173D6C5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110600" y="6097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onsolas" panose="020B0609020204030204" pitchFamily="49" charset="0"/>
              </a:rPr>
              <a:t>Новосибирск</a:t>
            </a:r>
            <a:r>
              <a:rPr lang="en-US" sz="2400" dirty="0">
                <a:solidFill>
                  <a:schemeClr val="dk1"/>
                </a:solidFill>
                <a:latin typeface="Consolas" panose="020B0609020204030204" pitchFamily="49" charset="0"/>
              </a:rPr>
              <a:t> 2024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8E06B8-E734-19FD-6032-4F101711D994}"/>
              </a:ext>
            </a:extLst>
          </p:cNvPr>
          <p:cNvSpPr txBox="1"/>
          <p:nvPr/>
        </p:nvSpPr>
        <p:spPr>
          <a:xfrm>
            <a:off x="362443" y="4576709"/>
            <a:ext cx="494888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nsolas"/>
              </a:rPr>
              <a:t>Студент</a:t>
            </a:r>
            <a:r>
              <a:rPr lang="en-US" sz="2000" dirty="0">
                <a:latin typeface="Consolas"/>
              </a:rPr>
              <a:t>: </a:t>
            </a:r>
            <a:r>
              <a:rPr lang="en-US" sz="2000" dirty="0" err="1">
                <a:latin typeface="Consolas"/>
              </a:rPr>
              <a:t>Орлов</a:t>
            </a:r>
            <a:r>
              <a:rPr lang="en-US" sz="2000" dirty="0">
                <a:latin typeface="Consolas"/>
              </a:rPr>
              <a:t> Г.В</a:t>
            </a:r>
          </a:p>
          <a:p>
            <a:r>
              <a:rPr lang="en-US" sz="2000" dirty="0" err="1">
                <a:latin typeface="Consolas"/>
              </a:rPr>
              <a:t>Курс</a:t>
            </a:r>
            <a:r>
              <a:rPr lang="en-US" sz="2000" dirty="0">
                <a:latin typeface="Consolas"/>
              </a:rPr>
              <a:t>: 3</a:t>
            </a:r>
          </a:p>
          <a:p>
            <a:r>
              <a:rPr lang="en-US" sz="2000" dirty="0">
                <a:latin typeface="Consolas"/>
              </a:rPr>
              <a:t>Группа: В2207А1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011EA9B-4FDC-A0FF-2D1A-80B8DC453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799"/>
            <a:ext cx="10957339" cy="4782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AppBook</a:t>
            </a:r>
            <a:r>
              <a:rPr lang="ru-RU" sz="24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</a:t>
            </a:r>
            <a:r>
              <a:rPr lang="ru-RU" sz="24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то десктопного приложения для книжного магазина </a:t>
            </a:r>
            <a:r>
              <a:rPr lang="ru-RU" sz="2400" dirty="0">
                <a:solidFill>
                  <a:srgbClr val="24292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для</a:t>
            </a:r>
            <a:r>
              <a:rPr lang="ru-RU" sz="24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улучшения процесса покупки книг для пользователей</a:t>
            </a:r>
            <a:r>
              <a:rPr lang="en-U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r>
              <a:rPr lang="ru-RU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Приложение с </a:t>
            </a:r>
            <a:r>
              <a:rPr lang="ru-RU" sz="24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интуитивно понятным дизайном, который легко освоить, даже если у пользователя нет опыта работы с подобными приложениями. </a:t>
            </a:r>
            <a:r>
              <a:rPr lang="ru-RU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Позволяет создавать заказы на продукцию книжного магазина и отслеживать их.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BE8BDEC-A7FD-26AD-2355-0F1A15F9B1A9}"/>
              </a:ext>
            </a:extLst>
          </p:cNvPr>
          <p:cNvSpPr/>
          <p:nvPr/>
        </p:nvSpPr>
        <p:spPr>
          <a:xfrm>
            <a:off x="842066" y="483151"/>
            <a:ext cx="9828693" cy="9828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4400" dirty="0">
                <a:solidFill>
                  <a:srgbClr val="000000"/>
                </a:solidFill>
                <a:latin typeface="Consolas"/>
              </a:rPr>
              <a:t>О программе | </a:t>
            </a:r>
            <a:r>
              <a:rPr lang="en-US" sz="4400" dirty="0" err="1">
                <a:solidFill>
                  <a:srgbClr val="000000"/>
                </a:solidFill>
                <a:latin typeface="Consolas"/>
              </a:rPr>
              <a:t>AppBook</a:t>
            </a:r>
            <a:r>
              <a:rPr lang="ru-RU" sz="4400" dirty="0">
                <a:solidFill>
                  <a:srgbClr val="000000"/>
                </a:solidFill>
                <a:latin typeface="Consolas"/>
              </a:rPr>
              <a:t>+</a:t>
            </a:r>
            <a:endParaRPr lang="en-US" sz="4400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42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6CF9DFC-3107-B26C-B41D-C3886F5D8A07}"/>
              </a:ext>
            </a:extLst>
          </p:cNvPr>
          <p:cNvSpPr/>
          <p:nvPr/>
        </p:nvSpPr>
        <p:spPr>
          <a:xfrm>
            <a:off x="842066" y="472108"/>
            <a:ext cx="10447127" cy="9828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600" dirty="0">
                <a:solidFill>
                  <a:srgbClr val="000000"/>
                </a:solidFill>
                <a:latin typeface="Consolas"/>
              </a:rPr>
              <a:t>Стек используемых технологий| </a:t>
            </a:r>
            <a:r>
              <a:rPr lang="en-US" sz="3600" dirty="0" err="1">
                <a:solidFill>
                  <a:srgbClr val="000000"/>
                </a:solidFill>
                <a:latin typeface="Consolas"/>
              </a:rPr>
              <a:t>AppBook</a:t>
            </a:r>
            <a:r>
              <a:rPr lang="ru-RU" sz="3600" dirty="0">
                <a:solidFill>
                  <a:srgbClr val="000000"/>
                </a:solidFill>
                <a:latin typeface="Consolas"/>
              </a:rPr>
              <a:t>+</a:t>
            </a:r>
            <a:endParaRPr lang="ru-RU" sz="36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FFE7F9E-BA5C-4B03-AAB8-D44612D84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66" y="2075967"/>
            <a:ext cx="10957339" cy="4782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Язык программирования</a:t>
            </a:r>
            <a:r>
              <a:rPr lang="en-US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sz="3200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C#, </a:t>
            </a:r>
            <a:r>
              <a:rPr lang="ru-RU" sz="3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XAML</a:t>
            </a:r>
            <a:endParaRPr lang="en-US" sz="3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endParaRPr lang="en-US" sz="3200" i="0" dirty="0">
              <a:solidFill>
                <a:srgbClr val="24292F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ru-RU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Фреймворк</a:t>
            </a:r>
            <a:r>
              <a:rPr lang="en-US" sz="3200" b="1" dirty="0">
                <a:solidFill>
                  <a:srgbClr val="24292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sz="3200" dirty="0">
                <a:solidFill>
                  <a:srgbClr val="24292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WPF</a:t>
            </a:r>
          </a:p>
          <a:p>
            <a:pPr marL="0" indent="0">
              <a:buNone/>
            </a:pPr>
            <a:endParaRPr lang="en-US" sz="3200" i="0" dirty="0">
              <a:solidFill>
                <a:srgbClr val="24292F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ru-RU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База данных</a:t>
            </a:r>
            <a:r>
              <a:rPr lang="en-US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  <a:r>
              <a:rPr lang="en-US" sz="3200" b="1" dirty="0">
                <a:solidFill>
                  <a:srgbClr val="24292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3200" dirty="0">
                <a:solidFill>
                  <a:srgbClr val="24292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Server</a:t>
            </a:r>
          </a:p>
          <a:p>
            <a:pPr marL="0" indent="0">
              <a:buNone/>
            </a:pPr>
            <a:endParaRPr lang="en-US" sz="3200" i="0" dirty="0">
              <a:solidFill>
                <a:srgbClr val="24292F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indent="0">
              <a:buNone/>
            </a:pPr>
            <a:r>
              <a:rPr lang="ru-RU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Среда разработки</a:t>
            </a:r>
            <a:r>
              <a:rPr lang="en-US" sz="32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sz="3200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Visual Studio</a:t>
            </a:r>
            <a:endParaRPr lang="ru-RU" sz="3200" i="0" dirty="0">
              <a:solidFill>
                <a:srgbClr val="24292F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6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6CF9DFC-3107-B26C-B41D-C3886F5D8A07}"/>
              </a:ext>
            </a:extLst>
          </p:cNvPr>
          <p:cNvSpPr/>
          <p:nvPr/>
        </p:nvSpPr>
        <p:spPr>
          <a:xfrm>
            <a:off x="842066" y="472108"/>
            <a:ext cx="10447127" cy="9828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solidFill>
                  <a:srgbClr val="000000"/>
                </a:solidFill>
                <a:latin typeface="Consolas"/>
              </a:rPr>
              <a:t>Визуальная составляющая приложения| </a:t>
            </a:r>
            <a:r>
              <a:rPr lang="en-US" sz="3200" dirty="0" err="1">
                <a:solidFill>
                  <a:srgbClr val="000000"/>
                </a:solidFill>
                <a:latin typeface="Consolas"/>
              </a:rPr>
              <a:t>AppBook</a:t>
            </a:r>
            <a:r>
              <a:rPr lang="ru-RU" sz="3200" dirty="0">
                <a:solidFill>
                  <a:srgbClr val="000000"/>
                </a:solidFill>
                <a:latin typeface="Consolas"/>
              </a:rPr>
              <a:t>+</a:t>
            </a:r>
            <a:endParaRPr lang="ru-RU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6A9A00-13E2-4CE9-8370-36ABE4DB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860644"/>
            <a:ext cx="4002946" cy="2400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0C5A28-F59B-4407-A47C-9E604E8F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06" y="2972410"/>
            <a:ext cx="4328730" cy="25773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EB0176-A0F7-450A-95A1-B8D9FFA3C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98" y="3827673"/>
            <a:ext cx="4627878" cy="27774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22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6CF9DFC-3107-B26C-B41D-C3886F5D8A07}"/>
              </a:ext>
            </a:extLst>
          </p:cNvPr>
          <p:cNvSpPr/>
          <p:nvPr/>
        </p:nvSpPr>
        <p:spPr>
          <a:xfrm>
            <a:off x="842066" y="472108"/>
            <a:ext cx="10447127" cy="9828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600" dirty="0">
                <a:solidFill>
                  <a:srgbClr val="000000"/>
                </a:solidFill>
                <a:latin typeface="Consolas"/>
              </a:rPr>
              <a:t>		  Точки роста | </a:t>
            </a:r>
            <a:r>
              <a:rPr lang="en-US" sz="3600" dirty="0" err="1">
                <a:solidFill>
                  <a:srgbClr val="000000"/>
                </a:solidFill>
                <a:latin typeface="Consolas"/>
              </a:rPr>
              <a:t>AppBook</a:t>
            </a:r>
            <a:r>
              <a:rPr lang="ru-RU" sz="3600" dirty="0">
                <a:solidFill>
                  <a:srgbClr val="000000"/>
                </a:solidFill>
                <a:latin typeface="Consolas"/>
              </a:rPr>
              <a:t>+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1D773-65D0-434D-9C53-46D85DAA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66" y="2075967"/>
            <a:ext cx="10957339" cy="4782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ru-RU" sz="3200" dirty="0">
                <a:solidFill>
                  <a:srgbClr val="24292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Выход на другие операционные системы</a:t>
            </a:r>
            <a:endParaRPr lang="ru-RU" sz="32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ru-RU" sz="3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Добавление нового функционала для пользователей</a:t>
            </a:r>
          </a:p>
          <a:p>
            <a:pPr marL="342900" indent="-342900">
              <a:buAutoNum type="arabicPeriod"/>
            </a:pPr>
            <a:r>
              <a:rPr lang="ru-RU" sz="32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Расширение кат</a:t>
            </a:r>
            <a:r>
              <a:rPr lang="ru-RU" sz="3200" dirty="0">
                <a:solidFill>
                  <a:srgbClr val="24292F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алога товаров</a:t>
            </a:r>
            <a:endParaRPr lang="ru-RU" sz="3200" b="0" i="0" dirty="0">
              <a:solidFill>
                <a:srgbClr val="24292F"/>
              </a:solidFill>
              <a:effectLst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6CF9DFC-3107-B26C-B41D-C3886F5D8A07}"/>
              </a:ext>
            </a:extLst>
          </p:cNvPr>
          <p:cNvSpPr/>
          <p:nvPr/>
        </p:nvSpPr>
        <p:spPr>
          <a:xfrm>
            <a:off x="921245" y="1976908"/>
            <a:ext cx="10349510" cy="271029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ru-RU" sz="4000" dirty="0">
                <a:solidFill>
                  <a:srgbClr val="000000"/>
                </a:solidFill>
                <a:latin typeface="Consolas"/>
              </a:rPr>
              <a:t>Спасибо за внимание!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87662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137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Noto Sans</vt:lpstr>
      <vt:lpstr>Тема Office</vt:lpstr>
      <vt:lpstr>Высший колледж информатики университета ( ВКИ НГУ ) КАФЕДРА ИНФОРМАТИКИ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Fililinzar</cp:lastModifiedBy>
  <cp:revision>592</cp:revision>
  <dcterms:created xsi:type="dcterms:W3CDTF">2024-05-01T17:28:53Z</dcterms:created>
  <dcterms:modified xsi:type="dcterms:W3CDTF">2024-12-23T01:15:42Z</dcterms:modified>
</cp:coreProperties>
</file>