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897515-D9A5-4600-A6A3-EFC33AA4097C}">
  <a:tblStyle styleId="{03897515-D9A5-4600-A6A3-EFC33AA4097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Experimental Results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Resizing: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 resize: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64/700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0" name="Shape 110"/>
          <p:cNvGraphicFramePr/>
          <p:nvPr/>
        </p:nvGraphicFramePr>
        <p:xfrm>
          <a:off x="2255575" y="187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{03897515-D9A5-4600-A6A3-EFC33AA4097C}</a:tableStyleId>
              </a:tblPr>
              <a:tblGrid>
                <a:gridCol w="1283050"/>
                <a:gridCol w="1959625"/>
                <a:gridCol w="2807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50 %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150%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91/700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Linear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80/700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Cubic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72/700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Sinc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Experimental Results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Preliminary conclusions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Decreasing the size of an image, while maintaining the same dictionary size, increases the accuracy.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 and Challenges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 how much does bov relies on resolution and quality of the image.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Try different cropping techniques to understand how does affect BOV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 and Challenges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 and Challenges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Algorithms - BOV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Algorithms - Resizing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Nearest Neighbour - &gt; most basic, least time, only considers one pixel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Linear -&gt; considers closest 2x2 pixels. Takes a weighted average. Smoother than NN.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Cubic -&gt; considers closest 4x4 pixels. Closer pixels are given more weight in the calculation. Most used.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Sinc -&gt; uses sinc mathematical function. takes a lot of time. Creates a ring pattern (interpolation artifact).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Experimental setup / datasets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Database: MIRFLICKR25000 - http://press.liacs.nl/mirflickr/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25,000 Flickr images under the Creative Commons license with 21 categories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Several resolutions and aspect ratios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Experimental setup / datasets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For each test, there were used to train each category 50 images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Test set of 700 images not present in the training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Experimental setup / datasets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Expiriments: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With resize to 50% and 150% using cubic, linear sinc or no interpolation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Crop of images with ratio 1:1 centered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