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B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ili-Santillan.jpg" descr="Fili-Santillan.jpg"/>
          <p:cNvPicPr>
            <a:picLocks noChangeAspect="1"/>
          </p:cNvPicPr>
          <p:nvPr/>
        </p:nvPicPr>
        <p:blipFill>
          <a:blip r:embed="rId2">
            <a:extLst/>
          </a:blip>
          <a:srcRect l="117" t="117" r="116" b="116"/>
          <a:stretch>
            <a:fillRect/>
          </a:stretch>
        </p:blipFill>
        <p:spPr>
          <a:xfrm>
            <a:off x="16660788" y="795404"/>
            <a:ext cx="6409119" cy="6409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8" y="0"/>
                  <a:pt x="984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2" name="Fili…"/>
          <p:cNvSpPr txBox="1"/>
          <p:nvPr/>
        </p:nvSpPr>
        <p:spPr>
          <a:xfrm>
            <a:off x="914213" y="902735"/>
            <a:ext cx="12202371" cy="65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0">
                <a:solidFill>
                  <a:srgbClr val="FFD16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Fili </a:t>
            </a:r>
          </a:p>
          <a:p>
            <a:pPr>
              <a:defRPr sz="20000">
                <a:solidFill>
                  <a:srgbClr val="FFD16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Santillán</a:t>
            </a:r>
          </a:p>
        </p:txBody>
      </p:sp>
      <p:sp>
        <p:nvSpPr>
          <p:cNvPr id="153" name="Desarrollador Frontend"/>
          <p:cNvSpPr txBox="1"/>
          <p:nvPr/>
        </p:nvSpPr>
        <p:spPr>
          <a:xfrm>
            <a:off x="858004" y="7782377"/>
            <a:ext cx="105546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Desarrollador Frontend</a:t>
            </a:r>
          </a:p>
        </p:txBody>
      </p:sp>
      <p:sp>
        <p:nvSpPr>
          <p:cNvPr id="154" name="@fili.santillan          @FiliSantillan    filisantillan.com"/>
          <p:cNvSpPr txBox="1"/>
          <p:nvPr/>
        </p:nvSpPr>
        <p:spPr>
          <a:xfrm>
            <a:off x="1049144" y="11643187"/>
            <a:ext cx="2183959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@fili.santillan          @FiliSantillan    filisantillan.com</a:t>
            </a:r>
          </a:p>
        </p:txBody>
      </p:sp>
      <p:pic>
        <p:nvPicPr>
          <p:cNvPr id="155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3600" y="11577811"/>
            <a:ext cx="1160421" cy="1159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4441" y="11643187"/>
            <a:ext cx="1828802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