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B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fili-santillan.jpg" descr="fili-santillan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660780" y="795404"/>
            <a:ext cx="6409135" cy="6409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7" y="0"/>
                  <a:pt x="5272" y="1054"/>
                  <a:pt x="3163" y="3163"/>
                </a:cubicBezTo>
                <a:cubicBezTo>
                  <a:pt x="1054" y="5272"/>
                  <a:pt x="0" y="8037"/>
                  <a:pt x="0" y="10801"/>
                </a:cubicBezTo>
                <a:cubicBezTo>
                  <a:pt x="0" y="13565"/>
                  <a:pt x="1054" y="16328"/>
                  <a:pt x="3163" y="18437"/>
                </a:cubicBezTo>
                <a:cubicBezTo>
                  <a:pt x="5272" y="20546"/>
                  <a:pt x="8037" y="21600"/>
                  <a:pt x="10801" y="21600"/>
                </a:cubicBezTo>
                <a:cubicBezTo>
                  <a:pt x="13565" y="21600"/>
                  <a:pt x="16328" y="20546"/>
                  <a:pt x="18437" y="18437"/>
                </a:cubicBezTo>
                <a:cubicBezTo>
                  <a:pt x="20546" y="16328"/>
                  <a:pt x="21600" y="13565"/>
                  <a:pt x="21600" y="10801"/>
                </a:cubicBezTo>
                <a:cubicBezTo>
                  <a:pt x="21600" y="8037"/>
                  <a:pt x="20546" y="5272"/>
                  <a:pt x="18437" y="3163"/>
                </a:cubicBezTo>
                <a:cubicBezTo>
                  <a:pt x="16328" y="1054"/>
                  <a:pt x="13565" y="0"/>
                  <a:pt x="1080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2" name="Fili…"/>
          <p:cNvSpPr txBox="1"/>
          <p:nvPr/>
        </p:nvSpPr>
        <p:spPr>
          <a:xfrm>
            <a:off x="914213" y="902735"/>
            <a:ext cx="12202371" cy="65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0">
                <a:solidFill>
                  <a:srgbClr val="FFD16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Fili </a:t>
            </a:r>
          </a:p>
          <a:p>
            <a:pPr>
              <a:defRPr sz="20000">
                <a:solidFill>
                  <a:srgbClr val="FFD16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Santillán</a:t>
            </a:r>
          </a:p>
        </p:txBody>
      </p:sp>
      <p:sp>
        <p:nvSpPr>
          <p:cNvPr id="153" name="Desarrollador Frontend"/>
          <p:cNvSpPr txBox="1"/>
          <p:nvPr/>
        </p:nvSpPr>
        <p:spPr>
          <a:xfrm>
            <a:off x="858004" y="7782377"/>
            <a:ext cx="105546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Desarrollador Frontend</a:t>
            </a:r>
          </a:p>
        </p:txBody>
      </p:sp>
      <p:sp>
        <p:nvSpPr>
          <p:cNvPr id="154" name="fili.santillan          @FiliSantillan    filisantillan.com"/>
          <p:cNvSpPr txBox="1"/>
          <p:nvPr/>
        </p:nvSpPr>
        <p:spPr>
          <a:xfrm>
            <a:off x="1049144" y="11643187"/>
            <a:ext cx="2183959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fili.santillan          @FiliSantillan    filisantillan.com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9142" y="11577811"/>
            <a:ext cx="1160420" cy="1159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14026" y="11643187"/>
            <a:ext cx="18288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