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49ed53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49ed53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4505f23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4505f23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48005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48005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49ed53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49ed53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49ed53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49ed53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49ed5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49ed5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Application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Dennis Vargas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Banking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loan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Create/Manage customer accounts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64550"/>
            <a:ext cx="7505701" cy="30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92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 level Security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00" y="1800201"/>
            <a:ext cx="8062925" cy="2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Level Security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563963"/>
            <a:ext cx="38862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0" y="3030700"/>
            <a:ext cx="7955374" cy="11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Specialist Badge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25" y="1398325"/>
            <a:ext cx="4734075" cy="3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740925" y="1764800"/>
            <a:ext cx="75057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