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d76f8f67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d76f8f67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d76f8f67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d76f8f67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d76f8f67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2d76f8f67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d76f8f67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d76f8f67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по pygame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“Your fruit catcher”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Мыка Даниил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287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Игра на pygame жанра Fruit catcher с возможностью смены картинки фрукта и главного героя. Это поможет провести время весело, поставив фото себя или друзей на игрока.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БИЮБЛЕОТЬЕКИ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pygame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Удобный код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853850"/>
            <a:ext cx="3233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Абстрактный класс Boost позволяет удобно создавать новые бусты, достаточно лишь наследовать новый класс от Boost.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198" y="568875"/>
            <a:ext cx="3693974" cy="23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9200" y="3101275"/>
            <a:ext cx="369397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