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77ef7cb5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77ef7cb5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77ef7cb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77ef7cb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77ef7cb5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77ef7cb5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77ef7cb5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77ef7cb5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77ef7cb5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77ef7cb5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rgbClr val="1A1A1A"/>
                </a:solidFill>
              </a:rPr>
              <a:t>Проект по flask</a:t>
            </a:r>
            <a:endParaRPr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rgbClr val="1A1A1A"/>
                </a:solidFill>
              </a:rPr>
              <a:t>“PyOpenTask”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Мыка Даниил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Сайт на Flask, позволяющий практиковать язык Python и соревноваться по рейтингу среди других пользователей.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SQLAlchemy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Flask-login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Flask-wtf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Рейтинг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75" y="1977250"/>
            <a:ext cx="42398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задачи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575" y="1920650"/>
            <a:ext cx="287656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Всё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Спасибо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