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79511" y="0"/>
            <a:ext cx="8964488" cy="88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AF1DD"/>
              </a:buClr>
              <a:buFont typeface="Arial"/>
              <a:buNone/>
              <a:defRPr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EAF1DD"/>
              </a:buClr>
              <a:buFont typeface="Arial"/>
              <a:buNone/>
              <a:defRPr sz="20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05880" y="1808260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EAF1DD"/>
              </a:buClr>
              <a:buFont typeface="Arial"/>
              <a:buNone/>
              <a:defRPr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19671" y="0"/>
            <a:ext cx="7524327" cy="88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AF1DD"/>
              </a:buClr>
              <a:buFont typeface="Arial"/>
              <a:buNone/>
              <a:defRPr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979711" y="987574"/>
            <a:ext cx="6912767" cy="4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EAF1DD"/>
              </a:buClr>
              <a:buFont typeface="Arial"/>
              <a:buNone/>
              <a:defRPr sz="20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1990056" y="1664244"/>
            <a:ext cx="6912767" cy="299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EAF1DD"/>
              </a:buClr>
              <a:buFont typeface="Arial"/>
              <a:buNone/>
              <a:defRPr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4284985" y="2899271"/>
            <a:ext cx="485901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mk-MK" sz="12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Имплементација на речник  на македонскиот јазик и техники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mk-MK" sz="12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за  NLP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4284983" y="1347613"/>
            <a:ext cx="485901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mk-MK" sz="32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Имплементација на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mk-MK" sz="3200" b="1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системи со отворен код </a:t>
            </a:r>
          </a:p>
        </p:txBody>
      </p:sp>
      <p:pic>
        <p:nvPicPr>
          <p:cNvPr id="21" name="Shape 21" descr="D:\Sedmi_Semestar\PHP\Seminarska\20110404_Finki_Logo_MK_color_1_1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8183" y="195485"/>
            <a:ext cx="2587996" cy="86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64600" cy="8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dirty="0" smtClean="0"/>
              <a:t>Класификација на реченици</a:t>
            </a:r>
            <a:endParaRPr lang="mk-MK" dirty="0"/>
          </a:p>
        </p:txBody>
      </p:sp>
      <p:pic>
        <p:nvPicPr>
          <p:cNvPr id="2" name="Picture 2" descr="D:\Sedmi_Semestar\PHP\Seminarska\photos_for_the_project\novo_jav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7614"/>
            <a:ext cx="9144000" cy="20311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9712" y="1813050"/>
            <a:ext cx="8964600" cy="8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/>
              <a:t>Прашања?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sz="20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Natural Language Processing – обработка на природни јазици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05880" y="1808260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Дисциплина од доменот на лингвистиката, на информатиката и на вештачката ингелигенција, 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која има за цел создавање апликации и информатички техники за анализа на секој аспект од 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природниот јазик.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Предизвици: разбирање на природните јазици,  овозможување на компјутерот да го разбере 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значењето  на  влезните информации ,..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Турингов тест 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79511" y="0"/>
            <a:ext cx="8964488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 NLP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19671" y="0"/>
            <a:ext cx="7524327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Турингов тест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1547663" y="915566"/>
            <a:ext cx="3888432" cy="3816424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Создаден од  британскиот математичар Алан Туринг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Иматациона игра која овозможува да се препознае  кој е вашиот соговорник- машина или човек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Испитувачот разговара со анонимни лица кои одговарале на неговите прашања. Според квалитетот на одговорот тој ги препознавал компјутерските програми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buClr>
                <a:srgbClr val="EAF1DD"/>
              </a:buClr>
              <a:buSzPct val="100000"/>
              <a:buFont typeface="Noto Sans Symbols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Shape 35" descr="D:\Sedmi_Semestar\PHP\Seminarska\Turing_Test_version_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2119" y="843558"/>
            <a:ext cx="3174999" cy="406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51519" y="1059582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Web crawler или пајак е интернет бот кој систематски пребарува низ  World Wide Web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lang="mk-MK" sz="1400" b="0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Цел:  Копирање на страниците кои ги посетиле за подоцна да ги обработат  </a:t>
            </a: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511" y="0"/>
            <a:ext cx="8964488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Web crawler</a:t>
            </a:r>
          </a:p>
        </p:txBody>
      </p:sp>
      <p:pic>
        <p:nvPicPr>
          <p:cNvPr id="42" name="Shape 42" descr="D:\Sedmi_Semestar\PHP\Seminarska\Web-crawler-for-data-extrac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1995685"/>
            <a:ext cx="5328591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05875" y="1116016"/>
            <a:ext cx="8496900" cy="199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EAF1DD"/>
              </a:buClr>
              <a:buSzPct val="100000"/>
              <a:buFont typeface="Arial"/>
              <a:buChar char="●"/>
            </a:pPr>
            <a:r>
              <a:rPr lang="mk-MK" b="1"/>
              <a:t>Собери колку можеш повеќе македонски зборови од различни теми  од различни македонски веб страници</a:t>
            </a:r>
          </a:p>
          <a:p>
            <a:pPr marR="0" lvl="0" algn="l" rtl="0">
              <a:spcBef>
                <a:spcPts val="0"/>
              </a:spcBef>
              <a:buNone/>
            </a:pPr>
            <a:endParaRPr b="1"/>
          </a:p>
          <a:p>
            <a:pPr marR="0" lvl="0" algn="l" rtl="0">
              <a:spcBef>
                <a:spcPts val="0"/>
              </a:spcBef>
              <a:buNone/>
            </a:pPr>
            <a:endParaRPr b="1"/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mk-MK" b="1"/>
              <a:t>Класифицирај ги зборовите со баесов класификатор за со одреден процент на доверба да може да ја препознава темата на идните реченици кои доаѓаат на влез 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05880" y="1808260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buClr>
                <a:srgbClr val="EAF1DD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79511" y="0"/>
            <a:ext cx="8964488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/>
              <a:t>Цел на семинарската</a:t>
            </a:r>
            <a:r>
              <a:rPr lang="mk-MK"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95525" y="841544"/>
            <a:ext cx="8496900" cy="31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EAF1DD"/>
              </a:buClr>
              <a:buSzPct val="100000"/>
              <a:buFont typeface="Arial"/>
              <a:buChar char="●"/>
            </a:pPr>
            <a:r>
              <a:rPr lang="mk-MK" b="1" dirty="0"/>
              <a:t>Изработено во Python</a:t>
            </a:r>
          </a:p>
          <a:p>
            <a:pPr marL="457200" marR="0" lvl="0" indent="-355600" algn="l" rtl="0">
              <a:spcBef>
                <a:spcPts val="0"/>
              </a:spcBef>
              <a:buClr>
                <a:srgbClr val="EAF1DD"/>
              </a:buClr>
              <a:buSzPct val="100000"/>
              <a:buFont typeface="Arial"/>
              <a:buChar char="●"/>
            </a:pPr>
            <a:r>
              <a:rPr lang="mk-MK" b="1" dirty="0"/>
              <a:t>Креирање на  интерфејс преку кој корисникот внесува име на проект, линк до веб страницата и број на работници кои ќе работат паралелно.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mk-MK" b="1" dirty="0"/>
              <a:t>Креирање на посебен проект (папка) за </a:t>
            </a:r>
            <a:r>
              <a:rPr lang="mk-MK" b="1" dirty="0" smtClean="0"/>
              <a:t>секој</a:t>
            </a:r>
            <a:r>
              <a:rPr lang="en-US" b="1" dirty="0" smtClean="0"/>
              <a:t>a</a:t>
            </a:r>
            <a:r>
              <a:rPr lang="mk-MK" b="1" dirty="0" smtClean="0"/>
              <a:t> веб - страница </a:t>
            </a:r>
            <a:r>
              <a:rPr lang="mk-MK" b="1" dirty="0"/>
              <a:t>во кој се чуваат содржината, линковите кои се обработени, и линковите кои што се на ред да бидат обработени</a:t>
            </a:r>
          </a:p>
          <a:p>
            <a:pPr marR="0" lvl="0" algn="l" rtl="0">
              <a:spcBef>
                <a:spcPts val="0"/>
              </a:spcBef>
              <a:buNone/>
            </a:pPr>
            <a:endParaRPr b="1" dirty="0"/>
          </a:p>
          <a:p>
            <a:pPr marR="0" lvl="0" algn="l" rtl="0"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61687" y="51175"/>
            <a:ext cx="8964600" cy="8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 Најпрво собирање на информации</a:t>
            </a:r>
          </a:p>
        </p:txBody>
      </p:sp>
      <p:pic>
        <p:nvPicPr>
          <p:cNvPr id="56" name="Shape 56" descr="D:\Sedmi_Semestar\PHP\Seminarska\photos_for_the_project\document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0" y="3752875"/>
            <a:ext cx="4928024" cy="9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71311" y="188165"/>
            <a:ext cx="8496900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b="1"/>
              <a:t>Интерфејс на програмата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9712" y="1500425"/>
            <a:ext cx="8964600" cy="8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 sz="3600" b="1" i="0" u="none" strike="noStrike" cap="non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63" name="Shape 63" descr="D:\Sedmi_Semestar\PHP\Seminarska\photos_for_the_project\crawl_interfa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5" y="924250"/>
            <a:ext cx="8036849" cy="93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descr="D:\Sedmi_Semestar\PHP\Seminarska\photos_for_the_project\crawling_spor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425" y="2008474"/>
            <a:ext cx="4798548" cy="29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95525" y="887019"/>
            <a:ext cx="8496900" cy="31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EAF1DD"/>
              </a:buClr>
              <a:buSzPct val="100000"/>
              <a:buFont typeface="Arial"/>
              <a:buChar char="●"/>
            </a:pPr>
            <a:r>
              <a:rPr lang="mk-MK" b="1" dirty="0"/>
              <a:t>Изработено во </a:t>
            </a:r>
            <a:r>
              <a:rPr lang="en-US" b="1" dirty="0" smtClean="0"/>
              <a:t>Java </a:t>
            </a:r>
            <a:r>
              <a:rPr lang="mk-MK" b="1" dirty="0" smtClean="0"/>
              <a:t>/</a:t>
            </a:r>
            <a:r>
              <a:rPr lang="en-US" b="1" dirty="0" smtClean="0"/>
              <a:t> </a:t>
            </a:r>
            <a:r>
              <a:rPr lang="mk-MK" b="1" dirty="0" smtClean="0"/>
              <a:t>Python</a:t>
            </a:r>
            <a:endParaRPr lang="mk-MK" b="1" dirty="0"/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mk-MK" b="1" dirty="0"/>
              <a:t>Читање на датотеките кои содржат текст за секој проект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mk-MK" b="1" dirty="0"/>
              <a:t>Наоѓање на најфреквентните зборови од секој проект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mk-MK" b="1" dirty="0"/>
              <a:t>Класификација на зборовите со naïve bayes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mk-MK" b="1" dirty="0"/>
              <a:t>Со одреден процент на доверба класификаторот ги класифицира идните реченици</a:t>
            </a:r>
          </a:p>
          <a:p>
            <a:pPr marR="0" lvl="0" algn="l" rtl="0">
              <a:spcBef>
                <a:spcPts val="0"/>
              </a:spcBef>
              <a:buNone/>
            </a:pPr>
            <a:endParaRPr b="1" dirty="0"/>
          </a:p>
          <a:p>
            <a:pPr marR="0" lvl="0" algn="l" rtl="0"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61687" y="39825"/>
            <a:ext cx="8964600" cy="8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/>
              <a:t>Потоа нивна обработка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61687" y="51175"/>
            <a:ext cx="8964600" cy="8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AF1DD"/>
              </a:buClr>
              <a:buSzPct val="25000"/>
              <a:buFont typeface="Arial"/>
              <a:buNone/>
            </a:pPr>
            <a:r>
              <a:rPr lang="mk-MK"/>
              <a:t>Најфреквентни зборови од секој проект</a:t>
            </a:r>
          </a:p>
        </p:txBody>
      </p:sp>
      <p:pic>
        <p:nvPicPr>
          <p:cNvPr id="76" name="Shape 76" descr="D:\Sedmi_Semestar\PHP\Seminarska\photos_for_the_project\freq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150" y="1042525"/>
            <a:ext cx="4518646" cy="39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310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 NLP</vt:lpstr>
      <vt:lpstr>Турингов тест</vt:lpstr>
      <vt:lpstr>Web crawler</vt:lpstr>
      <vt:lpstr>Цел на семинарската </vt:lpstr>
      <vt:lpstr> Најпрво собирање на информации</vt:lpstr>
      <vt:lpstr> </vt:lpstr>
      <vt:lpstr>Потоа нивна обработка</vt:lpstr>
      <vt:lpstr>Најфреквентни зборови од секој проект</vt:lpstr>
      <vt:lpstr>Класификација на реченици</vt:lpstr>
      <vt:lpstr>Прашања?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Filip</cp:lastModifiedBy>
  <cp:revision>3</cp:revision>
  <dcterms:modified xsi:type="dcterms:W3CDTF">2017-02-21T20:56:24Z</dcterms:modified>
</cp:coreProperties>
</file>