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E861C-486B-4E18-A0E9-A790238A915C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11066-0135-4CAA-8AD4-89A97190AC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2BAB4-8B8D-41DD-85C7-81A0CA962007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2012-08-24T00:53:15Z</dcterms:created>
  <dcterms:modified xsi:type="dcterms:W3CDTF">2012-08-24T00:53:19Z</dcterms:modified>
</cp:coreProperties>
</file>