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Notebook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plot is about baseline change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Wplots/baselineChange-heatmap-bin-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90600" y="1600200"/>
            <a:ext cx="7162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Wplots/baselineChange-heatmap-interpola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90600" y="1600200"/>
            <a:ext cx="7162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Wplots/baselineChange-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90600" y="1600200"/>
            <a:ext cx="7162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Notebook</dc:title>
  <dc:creator/>
  <cp:keywords/>
  <dcterms:created xsi:type="dcterms:W3CDTF">2022-02-09T14:57:01Z</dcterms:created>
  <dcterms:modified xsi:type="dcterms:W3CDTF">2022-02-09T14:57:01Z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html_notebook</vt:lpwstr>
  </property>
</Properties>
</file>