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FfpQ9luzM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w5TH7cMuq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Parkovací ASISTENT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Digitální Elektronika 2 - Projekt</a:t>
            </a:r>
          </a:p>
          <a:p>
            <a:pPr algn="ctr"/>
            <a:r>
              <a:rPr lang="cs-CZ" dirty="0" smtClean="0">
                <a:solidFill>
                  <a:schemeClr val="tx1"/>
                </a:solidFill>
              </a:rPr>
              <a:t>Vojtěch Zbořil (195653)</a:t>
            </a:r>
          </a:p>
          <a:p>
            <a:pPr algn="ctr"/>
            <a:r>
              <a:rPr lang="cs-CZ" dirty="0" smtClean="0">
                <a:solidFill>
                  <a:schemeClr val="tx1"/>
                </a:solidFill>
              </a:rPr>
              <a:t>Filip Jašek (211562)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54" y="347617"/>
            <a:ext cx="6437692" cy="4779890"/>
          </a:xfrm>
        </p:spPr>
      </p:pic>
      <p:sp>
        <p:nvSpPr>
          <p:cNvPr id="5" name="TextovéPole 4"/>
          <p:cNvSpPr txBox="1"/>
          <p:nvPr/>
        </p:nvSpPr>
        <p:spPr>
          <a:xfrm>
            <a:off x="2943497" y="5486399"/>
            <a:ext cx="630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 smtClean="0"/>
              <a:t>Vývojový diagram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23801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61" y="563879"/>
            <a:ext cx="9868278" cy="4382589"/>
          </a:xfrm>
        </p:spPr>
      </p:pic>
      <p:sp>
        <p:nvSpPr>
          <p:cNvPr id="6" name="TextovéPole 5"/>
          <p:cNvSpPr txBox="1"/>
          <p:nvPr/>
        </p:nvSpPr>
        <p:spPr>
          <a:xfrm>
            <a:off x="1161861" y="5268686"/>
            <a:ext cx="98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Schéma zapojení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1245326" y="5826034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875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98" y="0"/>
            <a:ext cx="7674005" cy="67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>
            <a:off x="2943497" y="5486399"/>
            <a:ext cx="630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 smtClean="0"/>
              <a:t>Simulace </a:t>
            </a:r>
            <a:endParaRPr lang="cs-CZ" sz="2800" dirty="0"/>
          </a:p>
        </p:txBody>
      </p:sp>
      <p:pic>
        <p:nvPicPr>
          <p:cNvPr id="6" name="EFfpQ9luzM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46229" y="29751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>
            <a:off x="2825510" y="5850193"/>
            <a:ext cx="630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 smtClean="0"/>
              <a:t>Simulace </a:t>
            </a:r>
            <a:endParaRPr lang="cs-CZ" sz="2800" dirty="0"/>
          </a:p>
        </p:txBody>
      </p:sp>
      <p:pic>
        <p:nvPicPr>
          <p:cNvPr id="3" name="Ew5TH7cMuq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48203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 smtClean="0"/>
              <a:t>Děkujeme za pozornost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097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Řez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945</TotalTime>
  <Words>26</Words>
  <Application>Microsoft Office PowerPoint</Application>
  <PresentationFormat>Širokoúhlá obrazovka</PresentationFormat>
  <Paragraphs>9</Paragraphs>
  <Slides>7</Slides>
  <Notes>0</Notes>
  <HiddenSlides>0</HiddenSlides>
  <MMClips>2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Řez</vt:lpstr>
      <vt:lpstr>Parkovací ASISTENT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Parkovací ASISTENT</dc:title>
  <dc:creator>uzivatel</dc:creator>
  <cp:lastModifiedBy>uzivatel</cp:lastModifiedBy>
  <cp:revision>7</cp:revision>
  <dcterms:created xsi:type="dcterms:W3CDTF">2020-12-15T16:24:02Z</dcterms:created>
  <dcterms:modified xsi:type="dcterms:W3CDTF">2020-12-16T08:09:22Z</dcterms:modified>
</cp:coreProperties>
</file>