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5" r:id="rId14"/>
    <p:sldId id="267" r:id="rId15"/>
    <p:sldId id="274" r:id="rId16"/>
    <p:sldId id="268" r:id="rId17"/>
    <p:sldId id="269" r:id="rId18"/>
    <p:sldId id="257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64622-F1FA-4641-AD52-D389055E2053}" v="4" dt="2022-07-11T23:00:45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im Benkovic" userId="5574a963f5737ada" providerId="LiveId" clId="{4AF64622-F1FA-4641-AD52-D389055E2053}"/>
    <pc:docChg chg="undo custSel addSld modSld">
      <pc:chgData name="Vilim Benkovic" userId="5574a963f5737ada" providerId="LiveId" clId="{4AF64622-F1FA-4641-AD52-D389055E2053}" dt="2022-07-11T23:07:40.761" v="122" actId="20577"/>
      <pc:docMkLst>
        <pc:docMk/>
      </pc:docMkLst>
      <pc:sldChg chg="modSp mod">
        <pc:chgData name="Vilim Benkovic" userId="5574a963f5737ada" providerId="LiveId" clId="{4AF64622-F1FA-4641-AD52-D389055E2053}" dt="2022-07-11T23:07:40.761" v="122" actId="20577"/>
        <pc:sldMkLst>
          <pc:docMk/>
          <pc:sldMk cId="434493138" sldId="272"/>
        </pc:sldMkLst>
        <pc:spChg chg="mod">
          <ac:chgData name="Vilim Benkovic" userId="5574a963f5737ada" providerId="LiveId" clId="{4AF64622-F1FA-4641-AD52-D389055E2053}" dt="2022-07-11T23:07:40.761" v="122" actId="20577"/>
          <ac:spMkLst>
            <pc:docMk/>
            <pc:sldMk cId="434493138" sldId="272"/>
            <ac:spMk id="2" creationId="{07E01769-DD1A-A928-D762-EAA63EA7FBD3}"/>
          </ac:spMkLst>
        </pc:spChg>
      </pc:sldChg>
      <pc:sldChg chg="modSp new mod">
        <pc:chgData name="Vilim Benkovic" userId="5574a963f5737ada" providerId="LiveId" clId="{4AF64622-F1FA-4641-AD52-D389055E2053}" dt="2022-07-11T22:42:46.678" v="1"/>
        <pc:sldMkLst>
          <pc:docMk/>
          <pc:sldMk cId="495825184" sldId="273"/>
        </pc:sldMkLst>
        <pc:spChg chg="mod">
          <ac:chgData name="Vilim Benkovic" userId="5574a963f5737ada" providerId="LiveId" clId="{4AF64622-F1FA-4641-AD52-D389055E2053}" dt="2022-07-11T22:42:46.678" v="1"/>
          <ac:spMkLst>
            <pc:docMk/>
            <pc:sldMk cId="495825184" sldId="273"/>
            <ac:spMk id="2" creationId="{F5C89050-D5E7-36C6-8668-27DC348B4A80}"/>
          </ac:spMkLst>
        </pc:spChg>
      </pc:sldChg>
      <pc:sldChg chg="addSp delSp modSp new mod setBg">
        <pc:chgData name="Vilim Benkovic" userId="5574a963f5737ada" providerId="LiveId" clId="{4AF64622-F1FA-4641-AD52-D389055E2053}" dt="2022-07-11T22:54:35.768" v="29" actId="26606"/>
        <pc:sldMkLst>
          <pc:docMk/>
          <pc:sldMk cId="728635633" sldId="274"/>
        </pc:sldMkLst>
        <pc:spChg chg="mod">
          <ac:chgData name="Vilim Benkovic" userId="5574a963f5737ada" providerId="LiveId" clId="{4AF64622-F1FA-4641-AD52-D389055E2053}" dt="2022-07-11T22:54:35.768" v="29" actId="26606"/>
          <ac:spMkLst>
            <pc:docMk/>
            <pc:sldMk cId="728635633" sldId="274"/>
            <ac:spMk id="2" creationId="{194EA032-4125-05F5-D0BB-5E6EE961015E}"/>
          </ac:spMkLst>
        </pc:spChg>
        <pc:spChg chg="del">
          <ac:chgData name="Vilim Benkovic" userId="5574a963f5737ada" providerId="LiveId" clId="{4AF64622-F1FA-4641-AD52-D389055E2053}" dt="2022-07-11T22:53:30.722" v="3" actId="931"/>
          <ac:spMkLst>
            <pc:docMk/>
            <pc:sldMk cId="728635633" sldId="274"/>
            <ac:spMk id="3" creationId="{4A01D927-3A75-DACC-5E3E-B8C699C8B035}"/>
          </ac:spMkLst>
        </pc:spChg>
        <pc:spChg chg="add">
          <ac:chgData name="Vilim Benkovic" userId="5574a963f5737ada" providerId="LiveId" clId="{4AF64622-F1FA-4641-AD52-D389055E2053}" dt="2022-07-11T22:54:35.768" v="29" actId="26606"/>
          <ac:spMkLst>
            <pc:docMk/>
            <pc:sldMk cId="728635633" sldId="274"/>
            <ac:spMk id="19" creationId="{5669AB50-4CAD-4D10-A09A-A0C01AF9E6F6}"/>
          </ac:spMkLst>
        </pc:spChg>
        <pc:grpChg chg="add">
          <ac:chgData name="Vilim Benkovic" userId="5574a963f5737ada" providerId="LiveId" clId="{4AF64622-F1FA-4641-AD52-D389055E2053}" dt="2022-07-11T22:54:35.768" v="29" actId="26606"/>
          <ac:grpSpMkLst>
            <pc:docMk/>
            <pc:sldMk cId="728635633" sldId="274"/>
            <ac:grpSpMk id="10" creationId="{5A992EA8-A2AE-480C-BFF9-7B134643975C}"/>
          </ac:grpSpMkLst>
        </pc:grpChg>
        <pc:grpChg chg="add">
          <ac:chgData name="Vilim Benkovic" userId="5574a963f5737ada" providerId="LiveId" clId="{4AF64622-F1FA-4641-AD52-D389055E2053}" dt="2022-07-11T22:54:35.768" v="29" actId="26606"/>
          <ac:grpSpMkLst>
            <pc:docMk/>
            <pc:sldMk cId="728635633" sldId="274"/>
            <ac:grpSpMk id="21" creationId="{68B27BBA-AE99-4D00-A26E-0B49DA4B37AC}"/>
          </ac:grpSpMkLst>
        </pc:grpChg>
        <pc:picChg chg="add mod">
          <ac:chgData name="Vilim Benkovic" userId="5574a963f5737ada" providerId="LiveId" clId="{4AF64622-F1FA-4641-AD52-D389055E2053}" dt="2022-07-11T22:54:35.768" v="29" actId="26606"/>
          <ac:picMkLst>
            <pc:docMk/>
            <pc:sldMk cId="728635633" sldId="274"/>
            <ac:picMk id="5" creationId="{5C88D684-FF9D-2A7C-929B-1342251E8A9C}"/>
          </ac:picMkLst>
        </pc:picChg>
      </pc:sldChg>
      <pc:sldChg chg="addSp delSp modSp new mod setBg">
        <pc:chgData name="Vilim Benkovic" userId="5574a963f5737ada" providerId="LiveId" clId="{4AF64622-F1FA-4641-AD52-D389055E2053}" dt="2022-07-11T23:03:46.045" v="119" actId="14100"/>
        <pc:sldMkLst>
          <pc:docMk/>
          <pc:sldMk cId="1091660590" sldId="275"/>
        </pc:sldMkLst>
        <pc:spChg chg="mod">
          <ac:chgData name="Vilim Benkovic" userId="5574a963f5737ada" providerId="LiveId" clId="{4AF64622-F1FA-4641-AD52-D389055E2053}" dt="2022-07-11T23:03:46.045" v="119" actId="14100"/>
          <ac:spMkLst>
            <pc:docMk/>
            <pc:sldMk cId="1091660590" sldId="275"/>
            <ac:spMk id="2" creationId="{68F849D1-AEED-2675-1D9D-8876C235E2BF}"/>
          </ac:spMkLst>
        </pc:spChg>
        <pc:spChg chg="del">
          <ac:chgData name="Vilim Benkovic" userId="5574a963f5737ada" providerId="LiveId" clId="{4AF64622-F1FA-4641-AD52-D389055E2053}" dt="2022-07-11T22:57:37.135" v="68" actId="931"/>
          <ac:spMkLst>
            <pc:docMk/>
            <pc:sldMk cId="1091660590" sldId="275"/>
            <ac:spMk id="3" creationId="{4032FCDC-CDAA-6596-CEE2-DD3085FF4F24}"/>
          </ac:spMkLst>
        </pc:spChg>
        <pc:spChg chg="add del">
          <ac:chgData name="Vilim Benkovic" userId="5574a963f5737ada" providerId="LiveId" clId="{4AF64622-F1FA-4641-AD52-D389055E2053}" dt="2022-07-11T23:03:24.970" v="113" actId="26606"/>
          <ac:spMkLst>
            <pc:docMk/>
            <pc:sldMk cId="1091660590" sldId="275"/>
            <ac:spMk id="19" creationId="{5669AB50-4CAD-4D10-A09A-A0C01AF9E6F6}"/>
          </ac:spMkLst>
        </pc:spChg>
        <pc:spChg chg="add del">
          <ac:chgData name="Vilim Benkovic" userId="5574a963f5737ada" providerId="LiveId" clId="{4AF64622-F1FA-4641-AD52-D389055E2053}" dt="2022-07-11T23:03:27.002" v="115" actId="26606"/>
          <ac:spMkLst>
            <pc:docMk/>
            <pc:sldMk cId="1091660590" sldId="275"/>
            <ac:spMk id="22" creationId="{5669AB50-4CAD-4D10-A09A-A0C01AF9E6F6}"/>
          </ac:spMkLst>
        </pc:spChg>
        <pc:spChg chg="add">
          <ac:chgData name="Vilim Benkovic" userId="5574a963f5737ada" providerId="LiveId" clId="{4AF64622-F1FA-4641-AD52-D389055E2053}" dt="2022-07-11T23:03:27.148" v="116" actId="26606"/>
          <ac:spMkLst>
            <pc:docMk/>
            <pc:sldMk cId="1091660590" sldId="275"/>
            <ac:spMk id="25" creationId="{5669AB50-4CAD-4D10-A09A-A0C01AF9E6F6}"/>
          </ac:spMkLst>
        </pc:spChg>
        <pc:grpChg chg="add del">
          <ac:chgData name="Vilim Benkovic" userId="5574a963f5737ada" providerId="LiveId" clId="{4AF64622-F1FA-4641-AD52-D389055E2053}" dt="2022-07-11T23:03:24.970" v="113" actId="26606"/>
          <ac:grpSpMkLst>
            <pc:docMk/>
            <pc:sldMk cId="1091660590" sldId="275"/>
            <ac:grpSpMk id="10" creationId="{5A992EA8-A2AE-480C-BFF9-7B134643975C}"/>
          </ac:grpSpMkLst>
        </pc:grpChg>
        <pc:grpChg chg="add del">
          <ac:chgData name="Vilim Benkovic" userId="5574a963f5737ada" providerId="LiveId" clId="{4AF64622-F1FA-4641-AD52-D389055E2053}" dt="2022-07-11T23:03:27.002" v="115" actId="26606"/>
          <ac:grpSpMkLst>
            <pc:docMk/>
            <pc:sldMk cId="1091660590" sldId="275"/>
            <ac:grpSpMk id="21" creationId="{5A992EA8-A2AE-480C-BFF9-7B134643975C}"/>
          </ac:grpSpMkLst>
        </pc:grpChg>
        <pc:grpChg chg="add">
          <ac:chgData name="Vilim Benkovic" userId="5574a963f5737ada" providerId="LiveId" clId="{4AF64622-F1FA-4641-AD52-D389055E2053}" dt="2022-07-11T23:03:27.148" v="116" actId="26606"/>
          <ac:grpSpMkLst>
            <pc:docMk/>
            <pc:sldMk cId="1091660590" sldId="275"/>
            <ac:grpSpMk id="24" creationId="{5A992EA8-A2AE-480C-BFF9-7B134643975C}"/>
          </ac:grpSpMkLst>
        </pc:grpChg>
        <pc:picChg chg="add mod">
          <ac:chgData name="Vilim Benkovic" userId="5574a963f5737ada" providerId="LiveId" clId="{4AF64622-F1FA-4641-AD52-D389055E2053}" dt="2022-07-11T23:03:27.148" v="116" actId="26606"/>
          <ac:picMkLst>
            <pc:docMk/>
            <pc:sldMk cId="1091660590" sldId="275"/>
            <ac:picMk id="5" creationId="{9EB571AF-3AF7-EB72-7416-D3E7462DCBE3}"/>
          </ac:picMkLst>
        </pc:picChg>
      </pc:sldChg>
      <pc:sldChg chg="addSp delSp modSp add mod setBg delDesignElem">
        <pc:chgData name="Vilim Benkovic" userId="5574a963f5737ada" providerId="LiveId" clId="{4AF64622-F1FA-4641-AD52-D389055E2053}" dt="2022-07-11T23:01:38.991" v="111" actId="1076"/>
        <pc:sldMkLst>
          <pc:docMk/>
          <pc:sldMk cId="1222932322" sldId="276"/>
        </pc:sldMkLst>
        <pc:spChg chg="mod">
          <ac:chgData name="Vilim Benkovic" userId="5574a963f5737ada" providerId="LiveId" clId="{4AF64622-F1FA-4641-AD52-D389055E2053}" dt="2022-07-11T23:01:38.991" v="111" actId="1076"/>
          <ac:spMkLst>
            <pc:docMk/>
            <pc:sldMk cId="1222932322" sldId="276"/>
            <ac:spMk id="2" creationId="{6876621E-BE54-814A-1590-61DB601FB1AF}"/>
          </ac:spMkLst>
        </pc:spChg>
        <pc:spChg chg="add">
          <ac:chgData name="Vilim Benkovic" userId="5574a963f5737ada" providerId="LiveId" clId="{4AF64622-F1FA-4641-AD52-D389055E2053}" dt="2022-07-11T23:00:54.607" v="72" actId="26606"/>
          <ac:spMkLst>
            <pc:docMk/>
            <pc:sldMk cId="1222932322" sldId="276"/>
            <ac:spMk id="19" creationId="{5669AB50-4CAD-4D10-A09A-A0C01AF9E6F6}"/>
          </ac:spMkLst>
        </pc:spChg>
        <pc:spChg chg="del">
          <ac:chgData name="Vilim Benkovic" userId="5574a963f5737ada" providerId="LiveId" clId="{4AF64622-F1FA-4641-AD52-D389055E2053}" dt="2022-07-11T23:00:30.754" v="70"/>
          <ac:spMkLst>
            <pc:docMk/>
            <pc:sldMk cId="1222932322" sldId="276"/>
            <ac:spMk id="45" creationId="{5669AB50-4CAD-4D10-A09A-A0C01AF9E6F6}"/>
          </ac:spMkLst>
        </pc:spChg>
        <pc:grpChg chg="add">
          <ac:chgData name="Vilim Benkovic" userId="5574a963f5737ada" providerId="LiveId" clId="{4AF64622-F1FA-4641-AD52-D389055E2053}" dt="2022-07-11T23:00:54.607" v="72" actId="26606"/>
          <ac:grpSpMkLst>
            <pc:docMk/>
            <pc:sldMk cId="1222932322" sldId="276"/>
            <ac:grpSpMk id="10" creationId="{5A992EA8-A2AE-480C-BFF9-7B134643975C}"/>
          </ac:grpSpMkLst>
        </pc:grpChg>
        <pc:grpChg chg="add">
          <ac:chgData name="Vilim Benkovic" userId="5574a963f5737ada" providerId="LiveId" clId="{4AF64622-F1FA-4641-AD52-D389055E2053}" dt="2022-07-11T23:00:54.607" v="72" actId="26606"/>
          <ac:grpSpMkLst>
            <pc:docMk/>
            <pc:sldMk cId="1222932322" sldId="276"/>
            <ac:grpSpMk id="21" creationId="{68B27BBA-AE99-4D00-A26E-0B49DA4B37AC}"/>
          </ac:grpSpMkLst>
        </pc:grpChg>
        <pc:grpChg chg="del">
          <ac:chgData name="Vilim Benkovic" userId="5574a963f5737ada" providerId="LiveId" clId="{4AF64622-F1FA-4641-AD52-D389055E2053}" dt="2022-07-11T23:00:30.754" v="70"/>
          <ac:grpSpMkLst>
            <pc:docMk/>
            <pc:sldMk cId="1222932322" sldId="276"/>
            <ac:grpSpMk id="36" creationId="{5A992EA8-A2AE-480C-BFF9-7B134643975C}"/>
          </ac:grpSpMkLst>
        </pc:grpChg>
        <pc:picChg chg="mod">
          <ac:chgData name="Vilim Benkovic" userId="5574a963f5737ada" providerId="LiveId" clId="{4AF64622-F1FA-4641-AD52-D389055E2053}" dt="2022-07-11T23:00:54.607" v="72" actId="26606"/>
          <ac:picMkLst>
            <pc:docMk/>
            <pc:sldMk cId="1222932322" sldId="276"/>
            <ac:picMk id="5" creationId="{99871444-D4DB-51AA-5E56-C624701D1A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611332-9EE7-B3C8-8355-CC72E343A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1329268"/>
          </a:xfrm>
        </p:spPr>
        <p:txBody>
          <a:bodyPr/>
          <a:lstStyle/>
          <a:p>
            <a:r>
              <a:rPr lang="hr-HR" sz="4000" b="1" i="0" u="none" strike="noStrike" dirty="0">
                <a:solidFill>
                  <a:srgbClr val="FFFFFF"/>
                </a:solidFill>
                <a:effectLst/>
                <a:latin typeface="Montserrat" panose="020B0604020202020204" pitchFamily="2" charset="-18"/>
              </a:rPr>
              <a:t>Projektiranje informacijskih sustava</a:t>
            </a:r>
            <a:endParaRPr lang="hr-HR" sz="4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F5B5CD7-A3CE-A955-F064-EEA12184B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i="1" dirty="0">
                <a:solidFill>
                  <a:schemeClr val="bg1">
                    <a:lumMod val="75000"/>
                  </a:schemeClr>
                </a:solidFill>
              </a:rPr>
              <a:t>Matej </a:t>
            </a:r>
            <a:r>
              <a:rPr lang="hr-HR" b="1" i="1" dirty="0" err="1">
                <a:solidFill>
                  <a:schemeClr val="bg1">
                    <a:lumMod val="75000"/>
                  </a:schemeClr>
                </a:solidFill>
              </a:rPr>
              <a:t>stojić</a:t>
            </a:r>
            <a:r>
              <a:rPr lang="hr-HR" b="1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hr-HR" b="1" i="1" dirty="0" err="1">
                <a:solidFill>
                  <a:schemeClr val="bg1">
                    <a:lumMod val="75000"/>
                  </a:schemeClr>
                </a:solidFill>
              </a:rPr>
              <a:t>filip</a:t>
            </a:r>
            <a:r>
              <a:rPr lang="hr-HR" b="1" i="1" dirty="0">
                <a:solidFill>
                  <a:schemeClr val="bg1">
                    <a:lumMod val="75000"/>
                  </a:schemeClr>
                </a:solidFill>
              </a:rPr>
              <a:t> oroz, </a:t>
            </a:r>
            <a:r>
              <a:rPr lang="hr-HR" b="1" i="1" dirty="0" err="1">
                <a:solidFill>
                  <a:schemeClr val="bg1">
                    <a:lumMod val="75000"/>
                  </a:schemeClr>
                </a:solidFill>
              </a:rPr>
              <a:t>vilim</a:t>
            </a:r>
            <a:r>
              <a:rPr lang="hr-HR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r-HR" b="1" i="1" dirty="0" err="1">
                <a:solidFill>
                  <a:schemeClr val="bg1">
                    <a:lumMod val="75000"/>
                  </a:schemeClr>
                </a:solidFill>
              </a:rPr>
              <a:t>benković</a:t>
            </a:r>
            <a:endParaRPr lang="hr-HR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7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7E306F3-66EA-ACCE-4502-6FFCD9EE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52" y="973394"/>
            <a:ext cx="5339219" cy="3421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CRUD UML AD DIJAGRAM (ADMIN)</a:t>
            </a:r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E6F1A3EE-35C7-E00C-7DF6-5ECC3F4DB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929" y="1113063"/>
            <a:ext cx="402646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1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2693924-8E60-E629-9F12-6916089D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Slikovit </a:t>
            </a:r>
            <a:r>
              <a:rPr lang="en-US" sz="3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prikaz</a:t>
            </a:r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CRUD</a:t>
            </a:r>
            <a:r>
              <a:rPr lang="hr-HR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-a </a:t>
            </a:r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 aplikaciji</a:t>
            </a:r>
            <a:b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Rezervirano mjesto sadržaja 4" descr="Slika na kojoj se prikazuje stol&#10;&#10;Opis je automatski generiran">
            <a:extLst>
              <a:ext uri="{FF2B5EF4-FFF2-40B4-BE49-F238E27FC236}">
                <a16:creationId xmlns:a16="http://schemas.microsoft.com/office/drawing/2014/main" id="{ABC04260-E1B2-7D34-5B40-33DC7E29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108148"/>
            <a:ext cx="6443180" cy="26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876621E-BE54-814A-1590-61DB601F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125" y="955476"/>
            <a:ext cx="4172875" cy="315375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CRUD USE CASE (</a:t>
            </a:r>
            <a:r>
              <a:rPr lang="hr-HR" dirty="0"/>
              <a:t>ORGANIZATOR DOGAĐAJA</a:t>
            </a: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9871444-D4DB-51AA-5E56-C624701D1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349" r="2349"/>
          <a:stretch/>
        </p:blipFill>
        <p:spPr>
          <a:xfrm>
            <a:off x="2033802" y="1114621"/>
            <a:ext cx="4595102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3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8F849D1-AEED-2675-1D9D-8876C23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1" y="1113062"/>
            <a:ext cx="3805839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CRUD UML A</a:t>
            </a:r>
            <a:r>
              <a:rPr lang="hr-HR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CTIVITY</a:t>
            </a: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DIAGRAM (ORGANIZATOR DOGAĐAJA)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EB571AF-3AF7-EB72-7416-D3E7462DC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402" y="1113063"/>
            <a:ext cx="542962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66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62F8E67-9AC3-24D8-167F-9E49415F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Slikoviti prikaz kreiranja novog </a:t>
            </a:r>
            <a:r>
              <a:rPr lang="en-US" sz="3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događaja</a:t>
            </a: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 aplikaciji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AC5CBB9-59F1-0921-1990-6AC8258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351075"/>
            <a:ext cx="6443180" cy="41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94EA032-4125-05F5-D0BB-5E6EE961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Slikoviti prikaz pregleda </a:t>
            </a:r>
            <a:r>
              <a:rPr lang="en-US" sz="3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organiziranih</a:t>
            </a: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događaja</a:t>
            </a: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 aplikaciji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C88D684-FF9D-2A7C-929B-1342251E8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359128"/>
            <a:ext cx="6443180" cy="41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CA17A44-4536-E03D-AB83-78D3A3F2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DIJAGRAM KLASA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23343E45-C563-8B35-3985-DD6FCDB92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8179" y="1113063"/>
            <a:ext cx="549407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66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BE79811-6E12-3EBD-F228-BD4B7B1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DIJAGRAM RASPOREDA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EDF9E52-FB59-8ECE-E7DF-FAC4717C1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311211"/>
            <a:ext cx="6470907" cy="22324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75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ADB147B0-D9E0-FA62-2601-2B6063F6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6" y="1130603"/>
            <a:ext cx="3294594" cy="4596794"/>
          </a:xfrm>
        </p:spPr>
        <p:txBody>
          <a:bodyPr anchor="ctr">
            <a:normAutofit/>
          </a:bodyPr>
          <a:lstStyle/>
          <a:p>
            <a:r>
              <a:rPr lang="hr-HR" sz="3200" i="1" dirty="0">
                <a:solidFill>
                  <a:srgbClr val="EBEBEB"/>
                </a:solidFill>
              </a:rPr>
              <a:t>Korištene tehnologije</a:t>
            </a:r>
          </a:p>
        </p:txBody>
      </p:sp>
      <p:sp>
        <p:nvSpPr>
          <p:cNvPr id="81" name="Rezervirano mjesto sadržaja 3">
            <a:extLst>
              <a:ext uri="{FF2B5EF4-FFF2-40B4-BE49-F238E27FC236}">
                <a16:creationId xmlns:a16="http://schemas.microsoft.com/office/drawing/2014/main" id="{139BA7E4-0D46-BEEB-1CA8-B0B9F806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673" y="437513"/>
            <a:ext cx="5215018" cy="5954325"/>
          </a:xfrm>
        </p:spPr>
        <p:txBody>
          <a:bodyPr anchor="ctr">
            <a:normAutofit/>
          </a:bodyPr>
          <a:lstStyle/>
          <a:p>
            <a:r>
              <a:rPr lang="hr-HR" sz="2000" dirty="0"/>
              <a:t>HTML</a:t>
            </a:r>
          </a:p>
          <a:p>
            <a:r>
              <a:rPr lang="hr-HR" sz="2000" dirty="0"/>
              <a:t>CSS</a:t>
            </a:r>
          </a:p>
          <a:p>
            <a:r>
              <a:rPr lang="hr-HR" sz="2000" dirty="0" err="1"/>
              <a:t>Javascript</a:t>
            </a:r>
            <a:endParaRPr lang="hr-HR" sz="2000" dirty="0"/>
          </a:p>
          <a:p>
            <a:r>
              <a:rPr lang="hr-HR" sz="2000" dirty="0" err="1"/>
              <a:t>Bootstrap</a:t>
            </a:r>
            <a:endParaRPr lang="hr-HR" sz="2000" dirty="0"/>
          </a:p>
          <a:p>
            <a:r>
              <a:rPr lang="hr-HR" sz="2000" dirty="0" err="1"/>
              <a:t>Laravel</a:t>
            </a:r>
            <a:endParaRPr lang="hr-HR" sz="2000" dirty="0"/>
          </a:p>
          <a:p>
            <a:r>
              <a:rPr lang="hr-HR" sz="2000" dirty="0" err="1"/>
              <a:t>MySQL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20293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1B2CDC5C-FBC6-C37D-4EBF-850B11D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hr-HR" sz="3200" i="1" dirty="0">
                <a:solidFill>
                  <a:srgbClr val="EBEBEB"/>
                </a:solidFill>
              </a:rPr>
              <a:t>Korišteni alati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1190527-147D-7AAA-EF45-CD44DF97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bs-Latn-BA" sz="2000" dirty="0"/>
              <a:t>Visual Studio Code</a:t>
            </a:r>
          </a:p>
          <a:p>
            <a:r>
              <a:rPr lang="bs-Latn-BA" sz="2000" dirty="0"/>
              <a:t>Google</a:t>
            </a:r>
          </a:p>
          <a:p>
            <a:r>
              <a:rPr lang="bs-Latn-BA" sz="2000" dirty="0"/>
              <a:t>Github</a:t>
            </a:r>
          </a:p>
          <a:p>
            <a:r>
              <a:rPr lang="bs-Latn-BA" sz="2000" dirty="0"/>
              <a:t>Sumarum</a:t>
            </a:r>
          </a:p>
          <a:p>
            <a:r>
              <a:rPr lang="bs-Latn-BA" sz="2000" dirty="0"/>
              <a:t>phpmyadmin</a:t>
            </a:r>
            <a:endParaRPr lang="en-US" sz="20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1648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611332-9EE7-B3C8-8355-CC72E343A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1329268"/>
          </a:xfrm>
        </p:spPr>
        <p:txBody>
          <a:bodyPr/>
          <a:lstStyle/>
          <a:p>
            <a:r>
              <a:rPr lang="hr-HR" sz="4000" b="1" dirty="0"/>
              <a:t>PROJEKT – EVENT MANAGER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F5B5CD7-A3CE-A955-F064-EEA12184B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1"/>
          </a:xfrm>
        </p:spPr>
        <p:txBody>
          <a:bodyPr>
            <a:normAutofit/>
          </a:bodyPr>
          <a:lstStyle/>
          <a:p>
            <a:r>
              <a:rPr lang="hr-HR" sz="2400" b="1" i="1" dirty="0">
                <a:solidFill>
                  <a:schemeClr val="bg1">
                    <a:lumMod val="75000"/>
                  </a:schemeClr>
                </a:solidFill>
              </a:rPr>
              <a:t>Opis projekta</a:t>
            </a:r>
          </a:p>
        </p:txBody>
      </p:sp>
    </p:spTree>
    <p:extLst>
      <p:ext uri="{BB962C8B-B14F-4D97-AF65-F5344CB8AC3E}">
        <p14:creationId xmlns:p14="http://schemas.microsoft.com/office/powerpoint/2010/main" val="102885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E01769-DD1A-A928-D762-EAA63EA7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Preporuke za daljnji razvoj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487E468-DE76-5E3C-E2CF-AB6E929F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Poboljšanje dizajna</a:t>
            </a:r>
          </a:p>
          <a:p>
            <a:r>
              <a:rPr lang="hr-HR" dirty="0"/>
              <a:t>Poboljšanje </a:t>
            </a:r>
            <a:r>
              <a:rPr lang="hr-HR" dirty="0" err="1"/>
              <a:t>responzivnosti</a:t>
            </a:r>
            <a:endParaRPr lang="hr-HR" dirty="0"/>
          </a:p>
          <a:p>
            <a:r>
              <a:rPr lang="hr-HR" dirty="0"/>
              <a:t>Dodavanje animacija </a:t>
            </a:r>
          </a:p>
          <a:p>
            <a:r>
              <a:rPr lang="hr-HR" dirty="0"/>
              <a:t>Proširenje funkcionalnosti</a:t>
            </a:r>
          </a:p>
          <a:p>
            <a:r>
              <a:rPr lang="hr-HR" dirty="0"/>
              <a:t>Registracija korištenjem </a:t>
            </a:r>
            <a:r>
              <a:rPr lang="hr-HR" dirty="0" err="1"/>
              <a:t>gmaila</a:t>
            </a:r>
            <a:r>
              <a:rPr lang="hr-HR" dirty="0"/>
              <a:t>/</a:t>
            </a:r>
            <a:r>
              <a:rPr lang="hr-HR" dirty="0" err="1"/>
              <a:t>githuba</a:t>
            </a:r>
            <a:r>
              <a:rPr lang="hr-HR" dirty="0"/>
              <a:t>/</a:t>
            </a:r>
            <a:r>
              <a:rPr lang="hr-HR" dirty="0" err="1"/>
              <a:t>facebooka</a:t>
            </a:r>
            <a:endParaRPr lang="hr-HR" dirty="0"/>
          </a:p>
          <a:p>
            <a:r>
              <a:rPr lang="hr-HR" dirty="0"/>
              <a:t>Login korištenjem </a:t>
            </a:r>
            <a:r>
              <a:rPr lang="hr-HR" dirty="0" err="1"/>
              <a:t>gmaila</a:t>
            </a:r>
            <a:r>
              <a:rPr lang="hr-HR" dirty="0"/>
              <a:t>/</a:t>
            </a:r>
            <a:r>
              <a:rPr lang="hr-HR" dirty="0" err="1"/>
              <a:t>githuba</a:t>
            </a:r>
            <a:r>
              <a:rPr lang="hr-HR" dirty="0"/>
              <a:t>/</a:t>
            </a:r>
            <a:r>
              <a:rPr lang="hr-HR" dirty="0" err="1"/>
              <a:t>facebooka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44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56578B-9FE5-CA33-64F3-F5B78811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Slikoviti prikaz Event M</a:t>
            </a:r>
            <a:r>
              <a:rPr lang="hr-HR" sz="4200" dirty="0"/>
              <a:t>a</a:t>
            </a:r>
            <a:r>
              <a:rPr lang="en-US" sz="42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nager</a:t>
            </a: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aplikacije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07834AD-FBAD-FC27-1C18-5B0B0D60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08802"/>
            <a:ext cx="6443180" cy="36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824BB58-7022-081B-DF52-B27E705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1" y="1113062"/>
            <a:ext cx="3543659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LOGIN USE CASE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2A91CED-F835-59B1-7519-1B3A153F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068552"/>
            <a:ext cx="6470907" cy="27177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17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A947E8-D61E-9534-C637-F4DC5E79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Arial"/>
              </a:rPr>
              <a:t>LOGIN UML AD DIJAGRAM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0BBDD0-DFA0-05D4-5F47-02D7AC26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761602" cy="341630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Unos login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Slanje i provjera unesenih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su podaci ispravni, uspješna prijava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nisu, ponovni unos podataka</a:t>
            </a:r>
          </a:p>
          <a:p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0C06F87-8B23-95BF-43A2-5F3A5CD174B8}"/>
              </a:ext>
            </a:extLst>
          </p:cNvPr>
          <p:cNvSpPr txBox="1"/>
          <p:nvPr/>
        </p:nvSpPr>
        <p:spPr>
          <a:xfrm>
            <a:off x="5524140" y="2842651"/>
            <a:ext cx="5512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/>
              <a:t>NE:</a:t>
            </a:r>
            <a:endParaRPr lang="hr-HR" sz="2000" dirty="0"/>
          </a:p>
          <a:p>
            <a:pPr marL="800100" lvl="1" indent="-342900" algn="l">
              <a:buFontTx/>
              <a:buChar char="-"/>
            </a:pPr>
            <a:r>
              <a:rPr lang="hr-HR" sz="2000" dirty="0"/>
              <a:t>Provjera mail adrese</a:t>
            </a:r>
          </a:p>
          <a:p>
            <a:pPr marL="800100" lvl="1" indent="-342900" algn="l">
              <a:buFontTx/>
              <a:buChar char="-"/>
            </a:pPr>
            <a:r>
              <a:rPr lang="hr-HR" sz="2000" dirty="0"/>
              <a:t>Slanje zahtjeva administratoru</a:t>
            </a:r>
          </a:p>
        </p:txBody>
      </p:sp>
    </p:spTree>
    <p:extLst>
      <p:ext uri="{BB962C8B-B14F-4D97-AF65-F5344CB8AC3E}">
        <p14:creationId xmlns:p14="http://schemas.microsoft.com/office/powerpoint/2010/main" val="65143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3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861B404-4F7F-C22F-E35F-FFCF4189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451" y="1113062"/>
            <a:ext cx="3927619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cs typeface="Arial"/>
              </a:rPr>
              <a:t>LOGIN UML AD DIJAGRAM</a:t>
            </a:r>
            <a:endParaRPr lang="en-US" sz="4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3016EF4-D751-EC74-E671-2F6304230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9586" y="1113063"/>
            <a:ext cx="595126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6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1493C56-91D7-BA50-85AA-D1154D06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Slikoviti prikaz Login Use Case dijagrama u aplikaciji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90979CC6-747A-8276-2CE5-058CE114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79113"/>
            <a:ext cx="4983737" cy="38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876621E-BE54-814A-1590-61DB601F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95" y="1113062"/>
            <a:ext cx="4312276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CRUD USE CASE (ADMIN)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9871444-D4DB-51AA-5E56-C624701D1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8195" y="1113063"/>
            <a:ext cx="459404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37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7258D3-19C2-1114-617C-A9CA9F15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Arial"/>
              </a:rPr>
              <a:t>CRUD UML AD DIJAGRAM (ADMIN)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6BEA3C-9FD1-5655-E903-B6F94A72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en-US" dirty="0" err="1"/>
              <a:t>Izvrsavanje</a:t>
            </a:r>
            <a:r>
              <a:rPr lang="en-US" dirty="0"/>
              <a:t> CRUD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hr-HR" dirty="0"/>
              <a:t> korisnicima i događajima</a:t>
            </a:r>
            <a:endParaRPr lang="en-US" dirty="0">
              <a:cs typeface="Arial"/>
            </a:endParaRPr>
          </a:p>
          <a:p>
            <a:endParaRPr lang="hr-HR" dirty="0">
              <a:cs typeface="Arial"/>
            </a:endParaRPr>
          </a:p>
          <a:p>
            <a:r>
              <a:rPr lang="en-US" dirty="0">
                <a:cs typeface="Arial"/>
              </a:rPr>
              <a:t>DA: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Kreiranje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novih</a:t>
            </a:r>
            <a:r>
              <a:rPr lang="en-US" dirty="0">
                <a:cs typeface="Arial"/>
              </a:rPr>
              <a:t> </a:t>
            </a:r>
            <a:r>
              <a:rPr lang="hr-HR" dirty="0">
                <a:cs typeface="Arial"/>
              </a:rPr>
              <a:t>događaja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opisa</a:t>
            </a:r>
            <a:r>
              <a:rPr lang="en-US" dirty="0">
                <a:cs typeface="Arial"/>
              </a:rPr>
              <a:t> </a:t>
            </a:r>
            <a:r>
              <a:rPr lang="hr-HR" dirty="0">
                <a:cs typeface="Arial"/>
              </a:rPr>
              <a:t>događaja.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Upravljanje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postojećim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podacima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ažuriranje</a:t>
            </a:r>
            <a:r>
              <a:rPr lang="en-US" dirty="0">
                <a:cs typeface="Arial"/>
              </a:rPr>
              <a:t> I </a:t>
            </a:r>
            <a:r>
              <a:rPr lang="en-US" dirty="0" err="1">
                <a:cs typeface="Arial"/>
              </a:rPr>
              <a:t>brisanje</a:t>
            </a:r>
            <a:r>
              <a:rPr lang="en-US" dirty="0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Spremanje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podataka</a:t>
            </a:r>
            <a:r>
              <a:rPr lang="en-US" dirty="0">
                <a:cs typeface="Arial"/>
              </a:rPr>
              <a:t> u </a:t>
            </a:r>
            <a:r>
              <a:rPr lang="en-US" dirty="0" err="1">
                <a:cs typeface="Arial"/>
              </a:rPr>
              <a:t>bazu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NE: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Povratak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prijavu</a:t>
            </a:r>
            <a:r>
              <a:rPr lang="en-US" dirty="0">
                <a:cs typeface="Arial"/>
              </a:rPr>
              <a:t> u </a:t>
            </a:r>
            <a:r>
              <a:rPr lang="en-US" dirty="0" err="1">
                <a:cs typeface="Arial"/>
              </a:rPr>
              <a:t>sustav</a:t>
            </a:r>
            <a:endParaRPr lang="en-US" dirty="0">
              <a:cs typeface="Arial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718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ba za sastanke za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TM02900722[[fn=Soba za sastanke za ion]]</Template>
  <TotalTime>273</TotalTime>
  <Words>214</Words>
  <Application>Microsoft Office PowerPoint</Application>
  <PresentationFormat>Široki zaslon</PresentationFormat>
  <Paragraphs>56</Paragraphs>
  <Slides>20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Montserrat</vt:lpstr>
      <vt:lpstr>Wingdings 3</vt:lpstr>
      <vt:lpstr>Soba za sastanke za ion</vt:lpstr>
      <vt:lpstr>Projektiranje informacijskih sustava</vt:lpstr>
      <vt:lpstr>PROJEKT – EVENT MANAGER</vt:lpstr>
      <vt:lpstr>Slikoviti prikaz Event Manager aplikacije</vt:lpstr>
      <vt:lpstr>LOGIN USE CASE</vt:lpstr>
      <vt:lpstr>LOGIN UML AD DIJAGRAM</vt:lpstr>
      <vt:lpstr>LOGIN UML AD DIJAGRAM</vt:lpstr>
      <vt:lpstr>Slikoviti prikaz Login Use Case dijagrama u aplikaciji</vt:lpstr>
      <vt:lpstr>CRUD USE CASE (ADMIN)</vt:lpstr>
      <vt:lpstr>CRUD UML AD DIJAGRAM (ADMIN)</vt:lpstr>
      <vt:lpstr>CRUD UML AD DIJAGRAM (ADMIN)</vt:lpstr>
      <vt:lpstr>Slikovit prikaz CRUD-a u aplikaciji </vt:lpstr>
      <vt:lpstr>CRUD USE CASE (ORGANIZATOR DOGAĐAJA)</vt:lpstr>
      <vt:lpstr>CRUD UML ACTIVITY DIAGRAM (ORGANIZATOR DOGAĐAJA)</vt:lpstr>
      <vt:lpstr>Slikoviti prikaz kreiranja novog događaja u aplikaciji</vt:lpstr>
      <vt:lpstr>Slikoviti prikaz pregleda organiziranih događaja u aplikaciji</vt:lpstr>
      <vt:lpstr>DIJAGRAM KLASA</vt:lpstr>
      <vt:lpstr>DIJAGRAM RASPOREDA</vt:lpstr>
      <vt:lpstr>Korištene tehnologije</vt:lpstr>
      <vt:lpstr>Korišteni alati</vt:lpstr>
      <vt:lpstr>Preporuke za daljnji razvoj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</dc:title>
  <dc:creator>Vilim Benkovic</dc:creator>
  <cp:lastModifiedBy>1742rr</cp:lastModifiedBy>
  <cp:revision>6</cp:revision>
  <dcterms:created xsi:type="dcterms:W3CDTF">2022-07-11T18:35:48Z</dcterms:created>
  <dcterms:modified xsi:type="dcterms:W3CDTF">2022-07-12T07:58:49Z</dcterms:modified>
</cp:coreProperties>
</file>