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1D3D0-3D5F-5C75-AAC7-2488F017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1" y="2443163"/>
            <a:ext cx="6095999" cy="2588418"/>
          </a:xfrm>
        </p:spPr>
        <p:txBody>
          <a:bodyPr>
            <a:normAutofit/>
          </a:bodyPr>
          <a:lstStyle/>
          <a:p>
            <a:pPr algn="l"/>
            <a:r>
              <a:rPr lang="en-HR" sz="4400" dirty="0"/>
              <a:t>WEB-APLIKACIJA ZA IDENTIFIKACIJU PRIRODNIH POJAVA NA ZEMLJI</a:t>
            </a:r>
          </a:p>
        </p:txBody>
      </p:sp>
      <p:pic>
        <p:nvPicPr>
          <p:cNvPr id="14" name="Picture 3" descr="Sphere of mesh and nodes">
            <a:extLst>
              <a:ext uri="{FF2B5EF4-FFF2-40B4-BE49-F238E27FC236}">
                <a16:creationId xmlns:a16="http://schemas.microsoft.com/office/drawing/2014/main" id="{27E3F1EA-C403-5C18-5803-5DB2F5185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0" r="1850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6344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5D99-55BA-D087-E639-5C71A074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7A4F-E898-39DB-A053-BBB1D5BA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R" dirty="0"/>
              <a:t>Raspodjela posla po članovima:</a:t>
            </a:r>
          </a:p>
          <a:p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radili</a:t>
            </a:r>
            <a:r>
              <a:rPr lang="en-US" dirty="0"/>
              <a:t> </a:t>
            </a:r>
            <a:r>
              <a:rPr lang="en-US" dirty="0" err="1"/>
              <a:t>dokumentaciju</a:t>
            </a:r>
            <a:endParaRPr lang="en-HR" dirty="0"/>
          </a:p>
          <a:p>
            <a:r>
              <a:rPr lang="en-US" dirty="0"/>
              <a:t>S</a:t>
            </a:r>
            <a:r>
              <a:rPr lang="en-HR" dirty="0"/>
              <a:t>vi su radili backend</a:t>
            </a:r>
          </a:p>
          <a:p>
            <a:r>
              <a:rPr lang="en-HR" dirty="0"/>
              <a:t>2 frontend developera</a:t>
            </a:r>
          </a:p>
          <a:p>
            <a:r>
              <a:rPr lang="en-HR" dirty="0"/>
              <a:t>1 developer na bazi podataka</a:t>
            </a:r>
          </a:p>
          <a:p>
            <a:r>
              <a:rPr lang="en-US" dirty="0"/>
              <a:t>A</a:t>
            </a:r>
            <a:r>
              <a:rPr lang="en-HR" dirty="0"/>
              <a:t>plikacija testirana po potrebi dok je ra</a:t>
            </a:r>
            <a:r>
              <a:rPr lang="en-US" dirty="0" err="1"/>
              <a:t>đena</a:t>
            </a:r>
            <a:endParaRPr lang="en-HR" dirty="0"/>
          </a:p>
          <a:p>
            <a:endParaRPr lang="en-HR" dirty="0"/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5168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02E7-330C-80FA-AFE0-E0918241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23926"/>
          </a:xfrm>
        </p:spPr>
        <p:txBody>
          <a:bodyPr>
            <a:normAutofit/>
          </a:bodyPr>
          <a:lstStyle/>
          <a:p>
            <a:r>
              <a:rPr lang="en-HR" dirty="0"/>
              <a:t>Grupni rad iz predmeta “Projekt 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92F-E018-DA8E-D7FB-C18DE80B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85950"/>
            <a:ext cx="10668000" cy="4218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HR" dirty="0"/>
              <a:t>Godina 2022./23.</a:t>
            </a:r>
          </a:p>
          <a:p>
            <a:pPr marL="0" indent="0">
              <a:buNone/>
            </a:pPr>
            <a:r>
              <a:rPr lang="en-HR" dirty="0"/>
              <a:t>Mentor: </a:t>
            </a:r>
            <a:r>
              <a:rPr lang="en-HR" b="1" dirty="0"/>
              <a:t>Josip Vuković</a:t>
            </a:r>
          </a:p>
          <a:p>
            <a:pPr marL="0" indent="0">
              <a:buNone/>
            </a:pPr>
            <a:endParaRPr lang="en-HR" dirty="0"/>
          </a:p>
          <a:p>
            <a:pPr marL="0" indent="0">
              <a:buNone/>
            </a:pPr>
            <a:r>
              <a:rPr lang="en-US" dirty="0" err="1"/>
              <a:t>Članovi</a:t>
            </a:r>
            <a:r>
              <a:rPr lang="en-US" dirty="0"/>
              <a:t>: </a:t>
            </a:r>
          </a:p>
          <a:p>
            <a:r>
              <a:rPr lang="en-HR" dirty="0"/>
              <a:t>Filip Jakovina (voditelj)</a:t>
            </a:r>
          </a:p>
          <a:p>
            <a:r>
              <a:rPr lang="en-HR" dirty="0"/>
              <a:t>Jurica Matošić</a:t>
            </a:r>
          </a:p>
          <a:p>
            <a:r>
              <a:rPr lang="en-HR" dirty="0"/>
              <a:t>Martin Bukovec</a:t>
            </a:r>
          </a:p>
          <a:p>
            <a:r>
              <a:rPr lang="en-HR" dirty="0"/>
              <a:t>Bože Bagarić</a:t>
            </a:r>
          </a:p>
          <a:p>
            <a:pPr marL="0" indent="0">
              <a:buNone/>
            </a:pPr>
            <a:endParaRPr lang="en-HR" dirty="0"/>
          </a:p>
          <a:p>
            <a:pPr marL="0" indent="0">
              <a:buNone/>
            </a:pP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68517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0448-008D-6768-8C86-0168D403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OPIS ZADATKA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740C-45A7-CE24-BD13-CCA59059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19312"/>
            <a:ext cx="10668000" cy="3629025"/>
          </a:xfrm>
        </p:spPr>
        <p:txBody>
          <a:bodyPr/>
          <a:lstStyle/>
          <a:p>
            <a:r>
              <a:rPr lang="en-US" dirty="0" err="1"/>
              <a:t>Aplikacija</a:t>
            </a:r>
            <a:r>
              <a:rPr lang="en-US" dirty="0"/>
              <a:t> prima </a:t>
            </a:r>
            <a:r>
              <a:rPr lang="en-US" dirty="0" err="1"/>
              <a:t>podatak</a:t>
            </a:r>
            <a:r>
              <a:rPr lang="en-US" dirty="0"/>
              <a:t> o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vremenskih</a:t>
            </a:r>
            <a:r>
              <a:rPr lang="en-US" dirty="0"/>
              <a:t> </a:t>
            </a:r>
            <a:r>
              <a:rPr lang="en-US" dirty="0" err="1"/>
              <a:t>pojava</a:t>
            </a:r>
            <a:r>
              <a:rPr lang="en-US" dirty="0"/>
              <a:t> za taj </a:t>
            </a:r>
            <a:r>
              <a:rPr lang="en-US" dirty="0" err="1"/>
              <a:t>trenutak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upisane</a:t>
            </a:r>
            <a:r>
              <a:rPr lang="en-US" dirty="0"/>
              <a:t> </a:t>
            </a:r>
            <a:r>
              <a:rPr lang="en-US" dirty="0" err="1"/>
              <a:t>koorinate</a:t>
            </a:r>
            <a:r>
              <a:rPr lang="en-US" dirty="0"/>
              <a:t>, </a:t>
            </a:r>
            <a:r>
              <a:rPr lang="en-US" dirty="0" err="1"/>
              <a:t>aplikacija</a:t>
            </a:r>
            <a:r>
              <a:rPr lang="en-US" dirty="0"/>
              <a:t> u </a:t>
            </a:r>
            <a:r>
              <a:rPr lang="en-US" dirty="0" err="1"/>
              <a:t>izlaznu</a:t>
            </a:r>
            <a:r>
              <a:rPr lang="en-US" dirty="0"/>
              <a:t> .csv </a:t>
            </a:r>
            <a:r>
              <a:rPr lang="en-US" dirty="0" err="1"/>
              <a:t>datoteku</a:t>
            </a:r>
            <a:r>
              <a:rPr lang="en-US" dirty="0"/>
              <a:t> </a:t>
            </a:r>
            <a:r>
              <a:rPr lang="en-US" dirty="0" err="1"/>
              <a:t>zapisuje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prirodnim</a:t>
            </a:r>
            <a:r>
              <a:rPr lang="en-US" dirty="0"/>
              <a:t> </a:t>
            </a:r>
            <a:r>
              <a:rPr lang="en-US" dirty="0" err="1"/>
              <a:t>pojavama</a:t>
            </a:r>
            <a:r>
              <a:rPr lang="en-US" dirty="0"/>
              <a:t> za taj </a:t>
            </a:r>
            <a:r>
              <a:rPr lang="en-US" dirty="0" err="1"/>
              <a:t>trenutak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koordinate</a:t>
            </a:r>
            <a:endParaRPr lang="en-US" dirty="0"/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35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0AFC-364D-0347-A388-34ED8494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Svrha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C0EB-F14F-933B-111D-E726AEC7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293458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HR" dirty="0"/>
              <a:t>dentificirati podatke o prirodnim pojavama koje ometaju rad satelita na Zemlji</a:t>
            </a:r>
          </a:p>
          <a:p>
            <a:r>
              <a:rPr lang="en-US" dirty="0"/>
              <a:t>T</a:t>
            </a:r>
            <a:r>
              <a:rPr lang="en-HR" dirty="0"/>
              <a:t>akvi podaci koriste se za filtriranje snimljenih satelitskih podataka pri obradi</a:t>
            </a:r>
          </a:p>
          <a:p>
            <a:pPr marL="0" indent="0">
              <a:buNone/>
            </a:pP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781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0488-5EC0-AE6A-0076-4F4DA9CB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Prirodne pojave koje ometaju rad satelita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6BF0-2F11-5A1E-3CCD-660CF5C3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HR" dirty="0"/>
              <a:t>aoblake</a:t>
            </a:r>
          </a:p>
          <a:p>
            <a:r>
              <a:rPr lang="en-HR" dirty="0"/>
              <a:t>Polarna svjetlost</a:t>
            </a:r>
          </a:p>
          <a:p>
            <a:r>
              <a:rPr lang="en-HR" dirty="0"/>
              <a:t>Požari</a:t>
            </a:r>
          </a:p>
          <a:p>
            <a:r>
              <a:rPr lang="en-HR" dirty="0"/>
              <a:t>Bioluminiscentni planktoni</a:t>
            </a:r>
          </a:p>
        </p:txBody>
      </p:sp>
    </p:spTree>
    <p:extLst>
      <p:ext uri="{BB962C8B-B14F-4D97-AF65-F5344CB8AC3E}">
        <p14:creationId xmlns:p14="http://schemas.microsoft.com/office/powerpoint/2010/main" val="70180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B520-34CF-913C-87E1-2F3CFD4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HR" dirty="0"/>
              <a:t>regled funkcionalnih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EA38-B3C9-D93B-626E-8A3467B5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HR" dirty="0"/>
              <a:t>pis podatka o vremenskom trenutku</a:t>
            </a:r>
          </a:p>
          <a:p>
            <a:r>
              <a:rPr lang="en-US" dirty="0"/>
              <a:t>U</a:t>
            </a:r>
            <a:r>
              <a:rPr lang="en-HR" dirty="0"/>
              <a:t>pis podatka o vise vremenskih trenutaka </a:t>
            </a:r>
            <a:r>
              <a:rPr lang="en-US" dirty="0" err="1"/>
              <a:t>i</a:t>
            </a:r>
            <a:r>
              <a:rPr lang="en-HR" dirty="0"/>
              <a:t> koordinata</a:t>
            </a:r>
          </a:p>
          <a:p>
            <a:r>
              <a:rPr lang="en-HR" dirty="0"/>
              <a:t>Prikaz pojava na karti</a:t>
            </a:r>
          </a:p>
          <a:p>
            <a:r>
              <a:rPr lang="en-HR" dirty="0"/>
              <a:t>Ispis podataka o pojavama u .csv datoteci</a:t>
            </a:r>
          </a:p>
          <a:p>
            <a:r>
              <a:rPr lang="en-HR" dirty="0"/>
              <a:t>Filtriranje pojava na karti</a:t>
            </a: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43619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59CF-FD8F-52DF-22BB-7DECE375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907312"/>
          </a:xfrm>
        </p:spPr>
        <p:txBody>
          <a:bodyPr/>
          <a:lstStyle/>
          <a:p>
            <a:r>
              <a:rPr lang="en-HR" dirty="0"/>
              <a:t>Korišteni alati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tehnologije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7583-40D2-23E1-30FA-977E9A8A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3740"/>
            <a:ext cx="10668000" cy="4360343"/>
          </a:xfrm>
        </p:spPr>
        <p:txBody>
          <a:bodyPr>
            <a:normAutofit lnSpcReduction="10000"/>
          </a:bodyPr>
          <a:lstStyle/>
          <a:p>
            <a:r>
              <a:rPr lang="en-HR" dirty="0"/>
              <a:t>Dokumentacija: Word, PowerPoint</a:t>
            </a:r>
          </a:p>
          <a:p>
            <a:r>
              <a:rPr lang="en-HR" dirty="0"/>
              <a:t>Razvojno okruzenje: IntelliJ IDEA, Visual Studio Code</a:t>
            </a:r>
          </a:p>
          <a:p>
            <a:r>
              <a:rPr lang="en-HR" dirty="0"/>
              <a:t>Backend: programski jezik Java, radni okvir Spring Boot</a:t>
            </a:r>
          </a:p>
          <a:p>
            <a:r>
              <a:rPr lang="en-HR" dirty="0"/>
              <a:t>Frontend: programski jezik JavaScript, biblioteka React</a:t>
            </a:r>
          </a:p>
          <a:p>
            <a:r>
              <a:rPr lang="en-HR" dirty="0"/>
              <a:t>Baza podataka: PostgreSQL, pgAdmin 4</a:t>
            </a:r>
          </a:p>
          <a:p>
            <a:r>
              <a:rPr lang="en-HR" dirty="0"/>
              <a:t>Online pohrana: GitHub</a:t>
            </a:r>
          </a:p>
          <a:p>
            <a:r>
              <a:rPr lang="en-HR" dirty="0"/>
              <a:t>Komunikacija: WhatsApp</a:t>
            </a:r>
          </a:p>
        </p:txBody>
      </p:sp>
    </p:spTree>
    <p:extLst>
      <p:ext uri="{BB962C8B-B14F-4D97-AF65-F5344CB8AC3E}">
        <p14:creationId xmlns:p14="http://schemas.microsoft.com/office/powerpoint/2010/main" val="94608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7EE0-1DFB-0C0A-FA4C-C540CF4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8248-035F-C02E-521B-081725B5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810000"/>
          </a:xfrm>
        </p:spPr>
        <p:txBody>
          <a:bodyPr>
            <a:normAutofit fontScale="92500"/>
          </a:bodyPr>
          <a:lstStyle/>
          <a:p>
            <a:r>
              <a:rPr lang="en-US" dirty="0"/>
              <a:t>B</a:t>
            </a:r>
            <a:r>
              <a:rPr lang="en-HR" dirty="0"/>
              <a:t>ackend je pisan u programskom jeziku “Java”, u radnom okviru “Spring Boot”</a:t>
            </a:r>
          </a:p>
          <a:p>
            <a:r>
              <a:rPr lang="en-HR" dirty="0"/>
              <a:t>Frontend je pisan u programskom jeziku ”Javascript”, u biblioteci “React” te upravitelj paketa “npm”</a:t>
            </a:r>
          </a:p>
          <a:p>
            <a:r>
              <a:rPr lang="en-HR" dirty="0"/>
              <a:t>SQL baza podataka na Render-u</a:t>
            </a:r>
          </a:p>
          <a:p>
            <a:r>
              <a:rPr lang="en-HR" dirty="0"/>
              <a:t>Aplikaciji se pristupa web-preglednikom putem HTTP protokola</a:t>
            </a:r>
          </a:p>
          <a:p>
            <a:pPr marL="0" indent="0">
              <a:buNone/>
            </a:pPr>
            <a:endParaRPr lang="en-HR" dirty="0"/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5275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A24-B693-7C4F-C266-BD1C5614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-1427163"/>
            <a:ext cx="10668000" cy="1524000"/>
          </a:xfrm>
        </p:spPr>
        <p:txBody>
          <a:bodyPr/>
          <a:lstStyle/>
          <a:p>
            <a:endParaRPr lang="en-H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68BE34-65C9-1550-E28A-76B7054F1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65" y="428625"/>
            <a:ext cx="10035270" cy="5600700"/>
          </a:xfrm>
        </p:spPr>
      </p:pic>
    </p:spTree>
    <p:extLst>
      <p:ext uri="{BB962C8B-B14F-4D97-AF65-F5344CB8AC3E}">
        <p14:creationId xmlns:p14="http://schemas.microsoft.com/office/powerpoint/2010/main" val="205358090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284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WEB-APLIKACIJA ZA IDENTIFIKACIJU PRIRODNIH POJAVA NA ZEMLJI</vt:lpstr>
      <vt:lpstr>Grupni rad iz predmeta “Projekt R”</vt:lpstr>
      <vt:lpstr>OPIS ZADATKA</vt:lpstr>
      <vt:lpstr>Svrha aplikacije</vt:lpstr>
      <vt:lpstr>Prirodne pojave koje ometaju rad satelita</vt:lpstr>
      <vt:lpstr>Pregled funkcionalnih zahtjeva</vt:lpstr>
      <vt:lpstr>Korišteni alati i tehnologije</vt:lpstr>
      <vt:lpstr>Arhitektura sustava</vt:lpstr>
      <vt:lpstr>PowerPoint Presentation</vt:lpstr>
      <vt:lpstr>Organizacija 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WEB-APLIKACIJA ZA IDENTIFIKACIJU PRIRODNIH POJAVA NA ZEMLJI</dc:title>
  <dc:creator>Bože Bagarić</dc:creator>
  <cp:lastModifiedBy>Bože Bagarić</cp:lastModifiedBy>
  <cp:revision>2</cp:revision>
  <dcterms:created xsi:type="dcterms:W3CDTF">2023-01-16T11:41:22Z</dcterms:created>
  <dcterms:modified xsi:type="dcterms:W3CDTF">2023-01-16T16:01:12Z</dcterms:modified>
</cp:coreProperties>
</file>