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8"/>
  </p:notesMasterIdLst>
  <p:sldIdLst>
    <p:sldId id="306" r:id="rId5"/>
    <p:sldId id="308" r:id="rId6"/>
    <p:sldId id="309" r:id="rId7"/>
    <p:sldId id="304" r:id="rId8"/>
    <p:sldId id="316" r:id="rId9"/>
    <p:sldId id="315" r:id="rId10"/>
    <p:sldId id="314" r:id="rId11"/>
    <p:sldId id="313" r:id="rId12"/>
    <p:sldId id="320" r:id="rId13"/>
    <p:sldId id="319" r:id="rId14"/>
    <p:sldId id="295" r:id="rId15"/>
    <p:sldId id="318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605998"/>
            <a:ext cx="8926207" cy="2843784"/>
          </a:xfrm>
        </p:spPr>
        <p:txBody>
          <a:bodyPr>
            <a:normAutofit fontScale="90000"/>
          </a:bodyPr>
          <a:lstStyle/>
          <a:p>
            <a:r>
              <a:rPr lang="pl-PL" dirty="0"/>
              <a:t>Aplikacija za preuzimanje i prikaz satelitskih podataka o naoblaci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Filip Jakovina</a:t>
            </a:r>
          </a:p>
          <a:p>
            <a:r>
              <a:rPr lang="hr-HR" sz="2000" dirty="0">
                <a:solidFill>
                  <a:schemeClr val="bg1"/>
                </a:solidFill>
              </a:rPr>
              <a:t>Mentor: doc. </a:t>
            </a:r>
            <a:r>
              <a:rPr lang="hr-HR" dirty="0"/>
              <a:t>d</a:t>
            </a:r>
            <a:r>
              <a:rPr lang="hr-HR" sz="2000" dirty="0">
                <a:solidFill>
                  <a:schemeClr val="bg1"/>
                </a:solidFill>
              </a:rPr>
              <a:t>r. </a:t>
            </a:r>
            <a:r>
              <a:rPr lang="hr-HR" dirty="0"/>
              <a:t>s</a:t>
            </a:r>
            <a:r>
              <a:rPr lang="hr-HR" sz="2000" dirty="0">
                <a:solidFill>
                  <a:schemeClr val="bg1"/>
                </a:solidFill>
              </a:rPr>
              <a:t>c. Josip Vuković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/>
              <a:t>Obrada podataka</a:t>
            </a:r>
            <a:endParaRPr lang="en-US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022764"/>
            <a:ext cx="9904412" cy="4166899"/>
          </a:xfrm>
        </p:spPr>
        <p:txBody>
          <a:bodyPr>
            <a:normAutofit/>
          </a:bodyPr>
          <a:lstStyle/>
          <a:p>
            <a:r>
              <a:rPr lang="hr-HR" sz="2400" dirty="0"/>
              <a:t>Uvoz biblioteka</a:t>
            </a:r>
          </a:p>
          <a:p>
            <a:r>
              <a:rPr lang="hr-HR" sz="2400" dirty="0"/>
              <a:t>Traženje i otvaranje GRIB datoteke</a:t>
            </a:r>
          </a:p>
          <a:p>
            <a:r>
              <a:rPr lang="hr-HR" sz="2400" dirty="0"/>
              <a:t>Dohvat GRIB poruke i dohvat koordinate i podataka iz poruke</a:t>
            </a:r>
          </a:p>
          <a:p>
            <a:endParaRPr lang="en-US" sz="2000" dirty="0"/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8615F704-4B11-4D60-8D36-218E68DC02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5975013"/>
              </p:ext>
            </p:extLst>
          </p:nvPr>
        </p:nvGraphicFramePr>
        <p:xfrm>
          <a:off x="1219200" y="3318162"/>
          <a:ext cx="9753600" cy="24087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1368357775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538162733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4813969"/>
                    </a:ext>
                  </a:extLst>
                </a:gridCol>
              </a:tblGrid>
              <a:tr h="602177">
                <a:tc>
                  <a:txBody>
                    <a:bodyPr/>
                    <a:lstStyle/>
                    <a:p>
                      <a:pPr algn="ctr"/>
                      <a:r>
                        <a:rPr lang="hr-HR" b="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/>
                      <a:r>
                        <a:rPr lang="hr-HR" b="0" dirty="0"/>
                        <a:t>lats</a:t>
                      </a:r>
                      <a:endParaRPr lang="en-US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/>
                      <a:r>
                        <a:rPr lang="hr-HR" b="0" dirty="0"/>
                        <a:t>longs</a:t>
                      </a:r>
                      <a:endParaRPr lang="en-US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722433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/>
                      <a:r>
                        <a:rPr lang="hr-HR" b="0" dirty="0"/>
                        <a:t>data</a:t>
                      </a:r>
                      <a:endParaRPr lang="en-US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9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57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/>
              <a:t>Obrada podataka</a:t>
            </a:r>
            <a:endParaRPr lang="en-US" sz="5400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11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14544-1E9C-6906-BB87-3A39AB4BB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72" y="1825625"/>
            <a:ext cx="9912927" cy="4351338"/>
          </a:xfrm>
        </p:spPr>
        <p:txBody>
          <a:bodyPr>
            <a:normAutofit/>
          </a:bodyPr>
          <a:lstStyle/>
          <a:p>
            <a:r>
              <a:rPr lang="hr-HR" sz="2400" dirty="0"/>
              <a:t>Iteriranje po koordinatama i podatcima</a:t>
            </a:r>
          </a:p>
          <a:p>
            <a:r>
              <a:rPr lang="hr-HR" sz="2400" dirty="0"/>
              <a:t>Brojač podataka za područja veličine trećine stupnja geografske dužine i širine</a:t>
            </a:r>
          </a:p>
          <a:p>
            <a:r>
              <a:rPr lang="hr-HR" sz="2400" dirty="0"/>
              <a:t>Uzimanje najčešće vrijednosti za svako područje</a:t>
            </a:r>
          </a:p>
          <a:p>
            <a:r>
              <a:rPr lang="hr-HR" sz="2400" dirty="0"/>
              <a:t>Izvačenje područja sa vrijednošću „2”</a:t>
            </a:r>
          </a:p>
          <a:p>
            <a:r>
              <a:rPr lang="hr-HR" sz="2400" dirty="0"/>
              <a:t>Spremanje koordinate u riječnike</a:t>
            </a:r>
          </a:p>
          <a:p>
            <a:r>
              <a:rPr lang="hr-HR" sz="2400" dirty="0"/>
              <a:t>Stvaranje JSON datoteke i pohrana podataka u JSON datoteku</a:t>
            </a:r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/>
              <a:t>Zaključak</a:t>
            </a:r>
            <a:endParaRPr lang="en-US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5784" y="1821585"/>
            <a:ext cx="4800601" cy="4508500"/>
          </a:xfrm>
        </p:spPr>
        <p:txBody>
          <a:bodyPr>
            <a:normAutofit/>
          </a:bodyPr>
          <a:lstStyle/>
          <a:p>
            <a:r>
              <a:rPr lang="hr-HR" sz="2400" dirty="0"/>
              <a:t>Bolji uvid u razumjevanje naoblake</a:t>
            </a:r>
            <a:endParaRPr lang="en-US" sz="2400" dirty="0"/>
          </a:p>
          <a:p>
            <a:r>
              <a:rPr lang="hr-HR" sz="2400" dirty="0"/>
              <a:t>Olakšava obradu i prikaz podataka</a:t>
            </a:r>
            <a:endParaRPr lang="en-US" sz="2400" dirty="0"/>
          </a:p>
          <a:p>
            <a:r>
              <a:rPr lang="hr-HR" sz="2400" dirty="0"/>
              <a:t>Može pomoći istraživačima i drugim stručnjacima u njihovim istraživanjima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54041" y="1681163"/>
            <a:ext cx="2834640" cy="634711"/>
          </a:xfrm>
        </p:spPr>
        <p:txBody>
          <a:bodyPr>
            <a:normAutofit/>
          </a:bodyPr>
          <a:lstStyle/>
          <a:p>
            <a:r>
              <a:rPr lang="hr-HR" sz="2800" dirty="0"/>
              <a:t>Nadogradnje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43211" y="2505075"/>
            <a:ext cx="4447610" cy="3684588"/>
          </a:xfrm>
        </p:spPr>
        <p:txBody>
          <a:bodyPr>
            <a:normAutofit/>
          </a:bodyPr>
          <a:lstStyle/>
          <a:p>
            <a:r>
              <a:rPr lang="hr-HR" sz="2400" dirty="0"/>
              <a:t>Optimizirati kod ili pronaći bolja rješenja</a:t>
            </a:r>
            <a:endParaRPr lang="en-US" sz="2400" dirty="0"/>
          </a:p>
          <a:p>
            <a:r>
              <a:rPr lang="hr-HR" sz="2400" dirty="0"/>
              <a:t>Proširenje funkcionalnosti</a:t>
            </a:r>
          </a:p>
          <a:p>
            <a:pPr lvl="1"/>
            <a:r>
              <a:rPr lang="hr-HR" sz="2200" dirty="0"/>
              <a:t>Više podataka</a:t>
            </a:r>
          </a:p>
          <a:p>
            <a:pPr lvl="1"/>
            <a:r>
              <a:rPr lang="hr-HR" sz="2200" dirty="0"/>
              <a:t>Prikaz određenog manjeg područja</a:t>
            </a:r>
          </a:p>
          <a:p>
            <a:pPr lvl="1"/>
            <a:r>
              <a:rPr lang="hr-HR" sz="2200" dirty="0"/>
              <a:t>Animacije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8184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/>
              <a:t>5</a:t>
            </a:r>
            <a:r>
              <a:rPr lang="en-US" dirty="0"/>
              <a:t>/</a:t>
            </a:r>
            <a:r>
              <a:rPr lang="hr-HR" dirty="0"/>
              <a:t>7</a:t>
            </a:r>
            <a:r>
              <a:rPr lang="en-US" dirty="0"/>
              <a:t>/20</a:t>
            </a:r>
            <a:r>
              <a:rPr lang="hr-HR" dirty="0"/>
              <a:t>23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Aplikacija za preuzimanje i prikaz satelitskih podataka o naoblaci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5" y="585216"/>
            <a:ext cx="5841353" cy="3127802"/>
          </a:xfrm>
        </p:spPr>
        <p:txBody>
          <a:bodyPr/>
          <a:lstStyle/>
          <a:p>
            <a:r>
              <a:rPr lang="hr-HR" sz="9600" dirty="0"/>
              <a:t>HVALA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4443430"/>
            <a:ext cx="5276088" cy="1124712"/>
          </a:xfrm>
        </p:spPr>
        <p:txBody>
          <a:bodyPr/>
          <a:lstStyle/>
          <a:p>
            <a:r>
              <a:rPr lang="hr-HR" sz="2400" dirty="0"/>
              <a:t>Filip</a:t>
            </a:r>
            <a:r>
              <a:rPr lang="hr-HR" dirty="0"/>
              <a:t> </a:t>
            </a:r>
            <a:r>
              <a:rPr lang="hr-HR" sz="2400" dirty="0"/>
              <a:t>Jakovina</a:t>
            </a: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917"/>
            <a:ext cx="6190488" cy="1179576"/>
          </a:xfrm>
        </p:spPr>
        <p:txBody>
          <a:bodyPr/>
          <a:lstStyle/>
          <a:p>
            <a:r>
              <a:rPr lang="hr-HR" dirty="0"/>
              <a:t>Uvod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313709"/>
            <a:ext cx="10503408" cy="38584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/>
              <a:t>Podatci o naoblaci dobiveni iz satelitskih snimaka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/>
              <a:t>Pružaju uvid o kvaliteti snimaka brojnih statelita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/>
              <a:t>Izvor satelitskih snimki i opis podataka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/>
              <a:t>Opis i demonstracija aplikacije</a:t>
            </a:r>
            <a:endParaRPr lang="en-US" sz="24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/>
              <a:t>5</a:t>
            </a:r>
            <a:r>
              <a:rPr lang="en-US" dirty="0"/>
              <a:t>/</a:t>
            </a:r>
            <a:r>
              <a:rPr lang="hr-HR" dirty="0"/>
              <a:t>7</a:t>
            </a:r>
            <a:r>
              <a:rPr lang="en-US" dirty="0"/>
              <a:t>/20</a:t>
            </a:r>
            <a:r>
              <a:rPr lang="hr-HR" dirty="0"/>
              <a:t>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Aplikacija za preuzimanje i prikaz satelitskih podataka o naoblaci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pc="400" dirty="0">
                <a:latin typeface="+mn-lt"/>
              </a:rPr>
              <a:t>Podatci o naoblaci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/>
              <a:t>EUMESTAT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799" y="1681163"/>
            <a:ext cx="6449291" cy="554181"/>
          </a:xfrm>
        </p:spPr>
        <p:txBody>
          <a:bodyPr>
            <a:normAutofit/>
          </a:bodyPr>
          <a:lstStyle/>
          <a:p>
            <a:r>
              <a:rPr lang="hr-H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Europska organizacija za meteorološke satelite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9907588" cy="3684588"/>
          </a:xfrm>
        </p:spPr>
        <p:txBody>
          <a:bodyPr>
            <a:normAutofit/>
          </a:bodyPr>
          <a:lstStyle/>
          <a:p>
            <a:r>
              <a:rPr lang="hr-HR" sz="2400" dirty="0"/>
              <a:t>Pružaju usluge meteoroloških satelita za države članice Europske unije i druge države partnerice</a:t>
            </a:r>
          </a:p>
          <a:p>
            <a:r>
              <a:rPr lang="hr-HR" sz="2400" dirty="0"/>
              <a:t>Prikupljanje i distribucija meteoroloških podataka i informacija za meteorološke prognoze, klimatska istraživanja i operacije vezane uz okoliš</a:t>
            </a:r>
          </a:p>
          <a:p>
            <a:r>
              <a:rPr lang="hr-HR" sz="2400" dirty="0"/>
              <a:t>METEOSAT</a:t>
            </a:r>
          </a:p>
          <a:p>
            <a:pPr lvl="1"/>
            <a:r>
              <a:rPr lang="hr-HR" sz="2000" dirty="0"/>
              <a:t>Geostacionarna orbita</a:t>
            </a:r>
          </a:p>
          <a:p>
            <a:pPr lvl="1"/>
            <a:r>
              <a:rPr lang="hr-HR" sz="2000" dirty="0"/>
              <a:t>SEVERI senzori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/>
              <a:t>Podatci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356877"/>
            <a:ext cx="4549775" cy="667617"/>
          </a:xfrm>
        </p:spPr>
        <p:txBody>
          <a:bodyPr>
            <a:normAutofit fontScale="85000" lnSpcReduction="10000"/>
          </a:bodyPr>
          <a:lstStyle/>
          <a:p>
            <a:r>
              <a:rPr lang="hr-HR" sz="2800" dirty="0"/>
              <a:t>Veličina područja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799" y="2248116"/>
            <a:ext cx="9455727" cy="667617"/>
          </a:xfrm>
        </p:spPr>
        <p:txBody>
          <a:bodyPr>
            <a:normAutofit/>
          </a:bodyPr>
          <a:lstStyle/>
          <a:p>
            <a:r>
              <a:rPr lang="pl-PL" sz="2400" dirty="0"/>
              <a:t>Od -67.5 do 67.5 stupnjeva geografske dužine i širine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47800" y="2881600"/>
            <a:ext cx="4572182" cy="468458"/>
          </a:xfrm>
        </p:spPr>
        <p:txBody>
          <a:bodyPr>
            <a:normAutofit fontScale="85000" lnSpcReduction="10000"/>
          </a:bodyPr>
          <a:lstStyle/>
          <a:p>
            <a:r>
              <a:rPr lang="hr-HR" sz="2800" dirty="0"/>
              <a:t>Vrijeme osvježavanja snimki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447800" y="3445310"/>
            <a:ext cx="4572182" cy="600218"/>
          </a:xfrm>
        </p:spPr>
        <p:txBody>
          <a:bodyPr>
            <a:normAutofit/>
          </a:bodyPr>
          <a:lstStyle/>
          <a:p>
            <a:r>
              <a:rPr lang="hr-HR" sz="2400" dirty="0"/>
              <a:t>Svakih 15 minuta</a:t>
            </a:r>
            <a:endParaRPr lang="en-US" sz="24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24AD9A5-7B88-420B-E839-48408A55EB7E}"/>
              </a:ext>
            </a:extLst>
          </p:cNvPr>
          <p:cNvSpPr txBox="1">
            <a:spLocks/>
          </p:cNvSpPr>
          <p:nvPr/>
        </p:nvSpPr>
        <p:spPr>
          <a:xfrm>
            <a:off x="1447800" y="4140780"/>
            <a:ext cx="4572182" cy="468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Zapis podataka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E4978D4-7DAB-894A-F729-DCCCE85260D5}"/>
              </a:ext>
            </a:extLst>
          </p:cNvPr>
          <p:cNvSpPr txBox="1">
            <a:spLocks/>
          </p:cNvSpPr>
          <p:nvPr/>
        </p:nvSpPr>
        <p:spPr>
          <a:xfrm>
            <a:off x="1447799" y="4704490"/>
            <a:ext cx="8693728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/>
              <a:t>GRIB datoteke</a:t>
            </a:r>
          </a:p>
          <a:p>
            <a:r>
              <a:rPr lang="hr-HR" sz="2400" dirty="0"/>
              <a:t>0 – vedro nebo iznad vode, 1 – vedro nebo iznad kopna, 2 – naoblaka, 3 – nepostojanost podatka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746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/>
              <a:t>Preuzimanje podataka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799" y="1546297"/>
            <a:ext cx="4549775" cy="670430"/>
          </a:xfrm>
        </p:spPr>
        <p:txBody>
          <a:bodyPr>
            <a:normAutofit/>
          </a:bodyPr>
          <a:lstStyle/>
          <a:p>
            <a:r>
              <a:rPr lang="hr-HR" sz="2800" dirty="0"/>
              <a:t>EUMESTAT Data Centre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9220200" cy="3684588"/>
          </a:xfrm>
        </p:spPr>
        <p:txBody>
          <a:bodyPr>
            <a:normAutofit lnSpcReduction="10000"/>
          </a:bodyPr>
          <a:lstStyle/>
          <a:p>
            <a:r>
              <a:rPr lang="hr-HR" sz="2400" dirty="0"/>
              <a:t>Potreban korisnički račun</a:t>
            </a:r>
          </a:p>
          <a:p>
            <a:r>
              <a:rPr lang="hr-HR" sz="2400" dirty="0"/>
              <a:t>Proizvod – „Cloud Mask – MSG – 0 degree”</a:t>
            </a:r>
          </a:p>
          <a:p>
            <a:r>
              <a:rPr lang="hr-HR" sz="2400" dirty="0"/>
              <a:t>Potrebno odabrati opcije</a:t>
            </a:r>
          </a:p>
          <a:p>
            <a:r>
              <a:rPr lang="hr-HR" sz="2400" dirty="0"/>
              <a:t>Nakon potvrde narudžbe potrebno je pričekati da na elektroničku poštu pristigne poveznica sa koje će se preuzeti podatci</a:t>
            </a:r>
          </a:p>
          <a:p>
            <a:r>
              <a:rPr lang="hr-HR" sz="2400" dirty="0"/>
              <a:t>Podatci su zapakirani u „tar” datoteku</a:t>
            </a:r>
          </a:p>
          <a:p>
            <a:r>
              <a:rPr lang="hr-HR" sz="2400" dirty="0"/>
              <a:t>Potrebno je raspakirati datoteku i prebaciti je u odgovarajuću datoteku na računalu</a:t>
            </a:r>
          </a:p>
        </p:txBody>
      </p:sp>
    </p:spTree>
    <p:extLst>
      <p:ext uri="{BB962C8B-B14F-4D97-AF65-F5344CB8AC3E}">
        <p14:creationId xmlns:p14="http://schemas.microsoft.com/office/powerpoint/2010/main" val="34727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5400" dirty="0"/>
              <a:t>Ostali svjetski meteorološki podatci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799" y="1837678"/>
            <a:ext cx="4549775" cy="568901"/>
          </a:xfrm>
        </p:spPr>
        <p:txBody>
          <a:bodyPr>
            <a:normAutofit/>
          </a:bodyPr>
          <a:lstStyle/>
          <a:p>
            <a:r>
              <a:rPr lang="en-US" sz="2800" dirty="0"/>
              <a:t>NOAA STAR</a:t>
            </a:r>
            <a:r>
              <a:rPr lang="hr-HR" sz="2800" dirty="0"/>
              <a:t> (SAD)</a:t>
            </a:r>
            <a:r>
              <a:rPr lang="en-US" sz="2800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9358745" cy="1316038"/>
          </a:xfrm>
        </p:spPr>
        <p:txBody>
          <a:bodyPr>
            <a:normAutofit lnSpcReduction="10000"/>
          </a:bodyPr>
          <a:lstStyle/>
          <a:p>
            <a:r>
              <a:rPr lang="hr-HR" sz="2400" dirty="0"/>
              <a:t>Sjeverna i Južna Amerika, istočni Pacifik</a:t>
            </a:r>
            <a:r>
              <a:rPr lang="en-US" sz="2400" dirty="0"/>
              <a:t> </a:t>
            </a:r>
          </a:p>
          <a:p>
            <a:r>
              <a:rPr lang="hr-HR" sz="2400" dirty="0"/>
              <a:t>GEOS</a:t>
            </a:r>
          </a:p>
          <a:p>
            <a:r>
              <a:rPr lang="hr-HR" sz="2400" dirty="0"/>
              <a:t>„</a:t>
            </a:r>
            <a:r>
              <a:rPr lang="en-US" sz="2400" dirty="0"/>
              <a:t>Day Night Cloud Micro Combo RGB</a:t>
            </a:r>
            <a:r>
              <a:rPr lang="hr-HR" sz="2400" dirty="0"/>
              <a:t>”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47799" y="4017819"/>
            <a:ext cx="8361218" cy="516370"/>
          </a:xfrm>
        </p:spPr>
        <p:txBody>
          <a:bodyPr>
            <a:normAutofit/>
          </a:bodyPr>
          <a:lstStyle/>
          <a:p>
            <a:r>
              <a:rPr lang="en-US" sz="2800" dirty="0"/>
              <a:t>Meteorological Satellite Center</a:t>
            </a:r>
            <a:r>
              <a:rPr lang="hr-HR" sz="2800" dirty="0"/>
              <a:t> (Japan)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447799" y="4730895"/>
            <a:ext cx="8624456" cy="949469"/>
          </a:xfrm>
        </p:spPr>
        <p:txBody>
          <a:bodyPr>
            <a:normAutofit lnSpcReduction="10000"/>
          </a:bodyPr>
          <a:lstStyle/>
          <a:p>
            <a:r>
              <a:rPr lang="hr-HR" sz="2400" dirty="0"/>
              <a:t>Daleki Istok i Australija</a:t>
            </a:r>
          </a:p>
          <a:p>
            <a:r>
              <a:rPr lang="en-US" sz="2400" dirty="0"/>
              <a:t>H</a:t>
            </a:r>
            <a:r>
              <a:rPr lang="hr-HR" sz="2400" dirty="0"/>
              <a:t>IMAWARI</a:t>
            </a:r>
          </a:p>
        </p:txBody>
      </p:sp>
    </p:spTree>
    <p:extLst>
      <p:ext uri="{BB962C8B-B14F-4D97-AF65-F5344CB8AC3E}">
        <p14:creationId xmlns:p14="http://schemas.microsoft.com/office/powerpoint/2010/main" val="375342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pc="400" dirty="0">
                <a:latin typeface="+mn-lt"/>
              </a:rPr>
              <a:t>aPLIKacijA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2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/>
              <a:t>Dijelovi aplikacije</a:t>
            </a:r>
            <a:r>
              <a:rPr lang="en-US" sz="540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2834640" cy="823912"/>
          </a:xfrm>
        </p:spPr>
        <p:txBody>
          <a:bodyPr>
            <a:normAutofit/>
          </a:bodyPr>
          <a:lstStyle/>
          <a:p>
            <a:r>
              <a:rPr lang="hr-HR" sz="2800" dirty="0"/>
              <a:t>Web-aplikacija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673927"/>
            <a:ext cx="5063836" cy="3515736"/>
          </a:xfrm>
        </p:spPr>
        <p:txBody>
          <a:bodyPr>
            <a:normAutofit/>
          </a:bodyPr>
          <a:lstStyle/>
          <a:p>
            <a:r>
              <a:rPr lang="hr-HR" sz="2400" dirty="0"/>
              <a:t>Node.js</a:t>
            </a:r>
          </a:p>
          <a:p>
            <a:r>
              <a:rPr lang="hr-HR" sz="2400" dirty="0"/>
              <a:t>Početna stranica za izbor vremenskog trenutka</a:t>
            </a:r>
          </a:p>
          <a:p>
            <a:r>
              <a:rPr lang="hr-HR" sz="2400" dirty="0"/>
              <a:t>Stranica za prikaz podataka</a:t>
            </a:r>
          </a:p>
          <a:p>
            <a:pPr lvl="1"/>
            <a:r>
              <a:rPr lang="hr-HR" sz="2000" dirty="0"/>
              <a:t>CesiumJS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698" y="1681163"/>
            <a:ext cx="2834640" cy="823912"/>
          </a:xfrm>
        </p:spPr>
        <p:txBody>
          <a:bodyPr>
            <a:normAutofit/>
          </a:bodyPr>
          <a:lstStyle/>
          <a:p>
            <a:r>
              <a:rPr lang="hr-HR" sz="2800" dirty="0"/>
              <a:t>Python</a:t>
            </a:r>
            <a:r>
              <a:rPr lang="hr-HR" dirty="0"/>
              <a:t> </a:t>
            </a:r>
            <a:r>
              <a:rPr lang="hr-HR" sz="2800" dirty="0"/>
              <a:t>skripta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7698" y="2673926"/>
            <a:ext cx="4497690" cy="3526993"/>
          </a:xfrm>
        </p:spPr>
        <p:txBody>
          <a:bodyPr>
            <a:normAutofit/>
          </a:bodyPr>
          <a:lstStyle/>
          <a:p>
            <a:r>
              <a:rPr lang="hr-HR" sz="2400" dirty="0"/>
              <a:t>Otvaranje GRIB datoteka</a:t>
            </a:r>
          </a:p>
          <a:p>
            <a:r>
              <a:rPr lang="hr-HR" sz="2400" dirty="0"/>
              <a:t>Obrada podataka</a:t>
            </a:r>
          </a:p>
          <a:p>
            <a:r>
              <a:rPr lang="hr-HR" sz="2400" dirty="0"/>
              <a:t>Stvaranje JSON datoteke sa korisnim podatcima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710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{8AEC82B7-D212-4BCC-9A12-A2ACF0B7D76A}tf89338750_win32</Template>
  <TotalTime>163</TotalTime>
  <Words>417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Univers</vt:lpstr>
      <vt:lpstr>GradientUnivers</vt:lpstr>
      <vt:lpstr>Aplikacija za preuzimanje i prikaz satelitskih podataka o naoblaci</vt:lpstr>
      <vt:lpstr>Uvod</vt:lpstr>
      <vt:lpstr>Podatci o naoblaci</vt:lpstr>
      <vt:lpstr>EUMESTAT</vt:lpstr>
      <vt:lpstr>Podatci</vt:lpstr>
      <vt:lpstr>Preuzimanje podataka</vt:lpstr>
      <vt:lpstr>Ostali svjetski meteorološki podatci</vt:lpstr>
      <vt:lpstr>aPLIKacijA</vt:lpstr>
      <vt:lpstr>Dijelovi aplikacije </vt:lpstr>
      <vt:lpstr>Obrada podataka</vt:lpstr>
      <vt:lpstr>Obrada podataka</vt:lpstr>
      <vt:lpstr>Zaključak</vt:lpstr>
      <vt:lpstr>HVALA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Aplikacija za preuzimanje i prikaz satelitskih podataka o naoblaci</dc:title>
  <dc:creator>Filip Jakovina</dc:creator>
  <cp:lastModifiedBy>Filip Jakovina</cp:lastModifiedBy>
  <cp:revision>13</cp:revision>
  <dcterms:created xsi:type="dcterms:W3CDTF">2023-07-04T11:30:18Z</dcterms:created>
  <dcterms:modified xsi:type="dcterms:W3CDTF">2023-07-06T18:03:53Z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