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t>11.05.2017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t>11.05.2017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t>11.05.2017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t>11.05.2017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t>11.05.2017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t>11.05.2017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t>11.05.2017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  <a:endParaRPr lang="pl-PL" sz="1200" b="1" kern="1200" spc="-3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:p14="http://schemas.microsoft.com/office/powerpoint/2010/main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A293-143E-49F8-AB74-8BE42FB9E430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2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 smtClean="0"/>
              <a:t>2017-05-10 09:30 </a:t>
            </a:r>
            <a:r>
              <a:rPr lang="pl-PL" dirty="0" smtClean="0"/>
              <a:t>– Czteroosobowa grupa podzieliła się pracą nad projektem „Warcaby”. Został wytypowany pierwszy </a:t>
            </a:r>
            <a:r>
              <a:rPr lang="pl-PL" dirty="0" err="1" smtClean="0"/>
              <a:t>Scrum</a:t>
            </a:r>
            <a:r>
              <a:rPr lang="pl-PL" dirty="0" smtClean="0"/>
              <a:t> Master – Maciej.</a:t>
            </a:r>
          </a:p>
          <a:p>
            <a:r>
              <a:rPr lang="pl-PL" b="1" i="1" dirty="0" smtClean="0"/>
              <a:t>2017-05-10 18:00 </a:t>
            </a:r>
            <a:r>
              <a:rPr lang="pl-PL" dirty="0" smtClean="0"/>
              <a:t>– Zostało utworzone repozytorium projektu w serwisie </a:t>
            </a:r>
            <a:r>
              <a:rPr lang="pl-PL" dirty="0" err="1" smtClean="0"/>
              <a:t>Github</a:t>
            </a:r>
            <a:r>
              <a:rPr lang="pl-PL" dirty="0" smtClean="0"/>
              <a:t>. Współpracownicy zostali dodani do projektu.</a:t>
            </a:r>
          </a:p>
          <a:p>
            <a:r>
              <a:rPr lang="pl-PL" b="1" i="1" dirty="0" smtClean="0"/>
              <a:t>2017-05-11 23:00 </a:t>
            </a:r>
            <a:r>
              <a:rPr lang="pl-PL" dirty="0" smtClean="0"/>
              <a:t>– Przepisano notatki dotyczące projektu tworząc </a:t>
            </a:r>
            <a:r>
              <a:rPr lang="pl-PL" dirty="0" err="1" smtClean="0"/>
              <a:t>backlog</a:t>
            </a:r>
            <a:r>
              <a:rPr lang="pl-PL" dirty="0" smtClean="0"/>
              <a:t>. Została założona prezentacja, która docelowo ma być sprawozdaniem z projektu.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/>
              <a:t>2017-05-11 23:10 </a:t>
            </a:r>
            <a:r>
              <a:rPr lang="pl-PL" dirty="0"/>
              <a:t>- Została podjęta decyzja o używaniu w całym projekcie formatu </a:t>
            </a:r>
            <a:r>
              <a:rPr lang="pl-PL" dirty="0" err="1"/>
              <a:t>datu</a:t>
            </a:r>
            <a:r>
              <a:rPr lang="pl-PL" dirty="0"/>
              <a:t> wg. normy ISO 8601 (RRRR-MM-DD </a:t>
            </a:r>
            <a:r>
              <a:rPr lang="pl-PL" dirty="0" err="1"/>
              <a:t>gg:mm</a:t>
            </a:r>
            <a:r>
              <a:rPr lang="pl-PL" dirty="0"/>
              <a:t>).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t>11.05.2017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21</TotalTime>
  <Words>111</Words>
  <Application>Microsoft Office PowerPoint</Application>
  <PresentationFormat>Pokaz na ekranie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AGH</vt:lpstr>
      <vt:lpstr>SPRAWOZDANIE  Z PROJEKTU INPG</vt:lpstr>
      <vt:lpstr>SPIS TREŚCI</vt:lpstr>
      <vt:lpstr>Backlog</vt:lpstr>
      <vt:lpstr>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Maciej Aleksandrowicz</cp:lastModifiedBy>
  <cp:revision>5</cp:revision>
  <dcterms:created xsi:type="dcterms:W3CDTF">2017-05-11T18:51:47Z</dcterms:created>
  <dcterms:modified xsi:type="dcterms:W3CDTF">2017-05-11T19:13:43Z</dcterms:modified>
</cp:coreProperties>
</file>