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9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427023-CC46-478A-B80A-5FBB7846D737}" type="datetimeFigureOut">
              <a:rPr lang="sv-SE" smtClean="0"/>
              <a:t>2024-11-23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5E6B98-7EE2-41BE-ACCF-879FF086BBC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59514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/>
              <a:t>Klicka här för att ändra mall för underrubrikformat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046DAC27-7139-44BC-B87C-07E7D02E5E8B}" type="datetime1">
              <a:rPr lang="en-US" smtClean="0"/>
              <a:t>11/23/2024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v-SE"/>
              <a:t>Klicka på ikonen för att lägga till en bild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19E3F-6299-48ED-B2C8-FB77D3D1D25A}" type="datetime1">
              <a:rPr lang="en-US" smtClean="0"/>
              <a:t>11/23/2024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 och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5E46-9EDF-4171-8795-87BEDA34DA2B}" type="datetime1">
              <a:rPr lang="en-US" smtClean="0"/>
              <a:t>11/23/2024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t med beskriv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A8DF1-0C66-4D18-AEE6-A3196EC5397E}" type="datetime1">
              <a:rPr lang="en-US" smtClean="0"/>
              <a:t>11/23/2024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nk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B0A40-FADD-4669-8F4F-F8F044581822}" type="datetime1">
              <a:rPr lang="en-US" smtClean="0"/>
              <a:t>11/23/2024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FE16C-D0EE-4A10-9CE9-C0F1A27C5D5D}" type="datetime1">
              <a:rPr lang="en-US" smtClean="0"/>
              <a:t>11/23/2024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kolum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v-SE"/>
              <a:t>Klicka på ikonen för att lägga till en bild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v-SE"/>
              <a:t>Klicka på ikonen för att lägga till en bild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v-SE"/>
              <a:t>Klicka på ikonen för att lägga till en bild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902BD-8888-473F-8A23-3B7FE274C5D4}" type="datetime1">
              <a:rPr lang="en-US" smtClean="0"/>
              <a:t>11/23/2024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718D542D-DA5C-4CED-B91E-FDB00717696B}" type="datetime1">
              <a:rPr lang="en-US" smtClean="0"/>
              <a:t>11/23/2024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9D7CDFFA-B62F-428F-ABF1-B601F70E5750}" type="datetime1">
              <a:rPr lang="en-US" smtClean="0"/>
              <a:t>11/23/2024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3902A-7B2A-417E-9D50-D2CB16F45A69}" type="datetime1">
              <a:rPr lang="en-US" smtClean="0"/>
              <a:t>11/23/2024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C0F2C-B1D9-4D35-BF93-7E7FD219CDFE}" type="datetime1">
              <a:rPr lang="en-US" smtClean="0"/>
              <a:t>11/23/2024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AE985-37C6-4766-9823-A85F38558E60}" type="datetime1">
              <a:rPr lang="en-US" smtClean="0"/>
              <a:t>11/23/2024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7F851-AFBC-4D0E-A120-9331E1C2CBB1}" type="datetime1">
              <a:rPr lang="en-US" smtClean="0"/>
              <a:t>11/23/2024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9844A-961B-4AD8-87F8-0EFFB59695F1}" type="datetime1">
              <a:rPr lang="en-US" smtClean="0"/>
              <a:t>11/23/2024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0F421-3420-4A00-A09B-40A194D272C8}" type="datetime1">
              <a:rPr lang="en-US" smtClean="0"/>
              <a:t>11/23/2024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BB119-9ED8-44AC-B9E9-B0CEDF585D4B}" type="datetime1">
              <a:rPr lang="en-US" smtClean="0"/>
              <a:t>11/23/2024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sv-SE"/>
              <a:t>Klicka på ikonen för att lägga till en bild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8DC7F-7811-483C-B0FA-54716F077D45}" type="datetime1">
              <a:rPr lang="en-US" smtClean="0"/>
              <a:t>11/23/2024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62AEBD52-C901-4A15-A5A5-6190B4EEB46C}" type="datetime1">
              <a:rPr lang="en-US" smtClean="0"/>
              <a:t>11/23/2024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ruta 3">
            <a:extLst>
              <a:ext uri="{FF2B5EF4-FFF2-40B4-BE49-F238E27FC236}">
                <a16:creationId xmlns:a16="http://schemas.microsoft.com/office/drawing/2014/main" id="{E011786D-DA04-8388-C2F4-1D41BD858EC5}"/>
              </a:ext>
            </a:extLst>
          </p:cNvPr>
          <p:cNvSpPr txBox="1"/>
          <p:nvPr/>
        </p:nvSpPr>
        <p:spPr>
          <a:xfrm>
            <a:off x="1117600" y="766732"/>
            <a:ext cx="941832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sv-SE" sz="44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r>
              <a:rPr lang="sv-SE" sz="4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Analys av den historiska OS-</a:t>
            </a:r>
            <a:r>
              <a:rPr lang="sv-SE" sz="44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datan</a:t>
            </a:r>
            <a:r>
              <a:rPr lang="sv-SE" sz="4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med fokus på Frankrike och övriga deltagande länder</a:t>
            </a:r>
          </a:p>
          <a:p>
            <a:pPr algn="ctr"/>
            <a:endParaRPr lang="sv-SE" sz="44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endParaRPr lang="sv-SE" sz="44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r>
              <a:rPr lang="sv-SE" sz="2000" dirty="0">
                <a:solidFill>
                  <a:schemeClr val="bg1"/>
                </a:solidFill>
                <a:latin typeface="Cambria" panose="02040503050406030204" pitchFamily="18" charset="0"/>
              </a:rPr>
              <a:t>Gruppmedlemmar </a:t>
            </a:r>
          </a:p>
          <a:p>
            <a:pPr algn="ctr"/>
            <a:endParaRPr lang="sv-SE" sz="1000" dirty="0">
              <a:solidFill>
                <a:schemeClr val="bg1"/>
              </a:solidFill>
              <a:latin typeface="Cambria" panose="02040503050406030204" pitchFamily="18" charset="0"/>
            </a:endParaRPr>
          </a:p>
          <a:p>
            <a:pPr algn="ctr"/>
            <a:r>
              <a:rPr lang="sv-SE" sz="2000" dirty="0">
                <a:solidFill>
                  <a:schemeClr val="bg1"/>
                </a:solidFill>
                <a:latin typeface="Cambria" panose="02040503050406030204" pitchFamily="18" charset="0"/>
              </a:rPr>
              <a:t>Ruhullah Nazary, Filip Karlsson, </a:t>
            </a:r>
            <a:r>
              <a:rPr lang="sv-SE" sz="2000" dirty="0" err="1">
                <a:solidFill>
                  <a:schemeClr val="bg1"/>
                </a:solidFill>
                <a:latin typeface="Cambria" panose="02040503050406030204" pitchFamily="18" charset="0"/>
              </a:rPr>
              <a:t>Arijan</a:t>
            </a:r>
            <a:r>
              <a:rPr lang="sv-SE" sz="2000" dirty="0">
                <a:solidFill>
                  <a:schemeClr val="bg1"/>
                </a:solidFill>
                <a:latin typeface="Cambria" panose="02040503050406030204" pitchFamily="18" charset="0"/>
              </a:rPr>
              <a:t> Berisha</a:t>
            </a:r>
          </a:p>
          <a:p>
            <a:pPr algn="ctr"/>
            <a:endParaRPr lang="sv-SE" sz="36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" name="Platshållare för bildnummer 1">
            <a:extLst>
              <a:ext uri="{FF2B5EF4-FFF2-40B4-BE49-F238E27FC236}">
                <a16:creationId xmlns:a16="http://schemas.microsoft.com/office/drawing/2014/main" id="{98175C8E-947E-EC6B-759C-BADB2BFA6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latin typeface="Cambria" panose="02040503050406030204" pitchFamily="18" charset="0"/>
                <a:ea typeface="Cambria" panose="02040503050406030204" pitchFamily="18" charset="0"/>
              </a:rPr>
              <a:pPr/>
              <a:t>1</a:t>
            </a:fld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2057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ruta 5">
            <a:extLst>
              <a:ext uri="{FF2B5EF4-FFF2-40B4-BE49-F238E27FC236}">
                <a16:creationId xmlns:a16="http://schemas.microsoft.com/office/drawing/2014/main" id="{9B2AD09F-D41A-D582-1FAB-96065A879360}"/>
              </a:ext>
            </a:extLst>
          </p:cNvPr>
          <p:cNvSpPr txBox="1"/>
          <p:nvPr/>
        </p:nvSpPr>
        <p:spPr>
          <a:xfrm>
            <a:off x="868680" y="833120"/>
            <a:ext cx="1059688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32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Frågeställningar:</a:t>
            </a:r>
          </a:p>
          <a:p>
            <a:endParaRPr lang="sv-SE" sz="24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v-SE" sz="2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Antal länder och vilka länder som har deltagit i OS genom åren?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sv-SE" sz="24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v-SE" sz="2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Vilka sporter har flest medaljer och hur fördelas de mellan olika länder?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sv-SE" sz="24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v-SE" sz="2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Hur ser åldersfördelningen ut bland spelarna?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sv-SE" sz="24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v-SE" sz="2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Hur har vårt tilldelade land presterat i OS över åren?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sv-SE" sz="24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v-SE" sz="2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Hur ser könsfördelningen ut genom åren?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sv-SE" sz="24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v-SE" sz="2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Vilka är de 10 länder som har tagit flest medaljer?</a:t>
            </a:r>
          </a:p>
        </p:txBody>
      </p:sp>
      <p:sp>
        <p:nvSpPr>
          <p:cNvPr id="2" name="Platshållare för bildnummer 1">
            <a:extLst>
              <a:ext uri="{FF2B5EF4-FFF2-40B4-BE49-F238E27FC236}">
                <a16:creationId xmlns:a16="http://schemas.microsoft.com/office/drawing/2014/main" id="{AC1E489C-B044-2CCC-A127-8DD84C7B5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latin typeface="Cambria" panose="02040503050406030204" pitchFamily="18" charset="0"/>
                <a:ea typeface="Cambria" panose="02040503050406030204" pitchFamily="18" charset="0"/>
              </a:rPr>
              <a:pPr/>
              <a:t>2</a:t>
            </a:fld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218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ruta 3">
            <a:extLst>
              <a:ext uri="{FF2B5EF4-FFF2-40B4-BE49-F238E27FC236}">
                <a16:creationId xmlns:a16="http://schemas.microsoft.com/office/drawing/2014/main" id="{BDC9894F-C34A-3C8E-8678-CAF84083EFA7}"/>
              </a:ext>
            </a:extLst>
          </p:cNvPr>
          <p:cNvSpPr txBox="1"/>
          <p:nvPr/>
        </p:nvSpPr>
        <p:spPr>
          <a:xfrm>
            <a:off x="934720" y="812800"/>
            <a:ext cx="90424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32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Tekniker och verktyg som har använts:</a:t>
            </a:r>
          </a:p>
          <a:p>
            <a:endParaRPr lang="sv-SE" sz="12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v-SE" sz="2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Hämtning av data:</a:t>
            </a:r>
          </a:p>
          <a:p>
            <a:endParaRPr lang="sv-SE" sz="12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sv-SE" sz="20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Datan</a:t>
            </a:r>
            <a:r>
              <a:rPr lang="sv-SE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är hämtad från </a:t>
            </a:r>
            <a:r>
              <a:rPr lang="sv-SE" sz="20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Kaggle</a:t>
            </a:r>
            <a:endParaRPr lang="sv-SE" sz="20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sv-SE" sz="20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sv-SE" sz="12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v-SE" sz="2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Användning av olika verktyg: </a:t>
            </a:r>
          </a:p>
          <a:p>
            <a:endParaRPr lang="sv-SE" sz="12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sv-SE" sz="2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	</a:t>
            </a:r>
            <a:r>
              <a:rPr lang="sv-SE" sz="20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Python</a:t>
            </a:r>
            <a:r>
              <a:rPr lang="sv-SE" sz="2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	</a:t>
            </a:r>
            <a:endParaRPr lang="sv-SE" sz="20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sv-SE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	Pandas 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sv-SE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	</a:t>
            </a:r>
            <a:r>
              <a:rPr lang="sv-SE" sz="20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Matplotlib.pyplot</a:t>
            </a:r>
            <a:endParaRPr lang="sv-SE" sz="20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sv-SE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	</a:t>
            </a:r>
            <a:r>
              <a:rPr lang="sv-SE" sz="20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Hashlib</a:t>
            </a:r>
            <a:endParaRPr lang="sv-SE" sz="20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sv-SE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	</a:t>
            </a:r>
            <a:r>
              <a:rPr lang="sv-SE" sz="20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Plotly</a:t>
            </a:r>
            <a:r>
              <a:rPr lang="sv-SE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Express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sv-SE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	</a:t>
            </a:r>
            <a:r>
              <a:rPr lang="sv-SE" sz="20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Plotly</a:t>
            </a:r>
            <a:r>
              <a:rPr lang="sv-SE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sv-SE" sz="20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Dash</a:t>
            </a:r>
            <a:endParaRPr lang="sv-SE" sz="20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sv-SE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	Tabulate</a:t>
            </a:r>
            <a:endParaRPr lang="sv-SE" sz="24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" name="Platshållare för bildnummer 1">
            <a:extLst>
              <a:ext uri="{FF2B5EF4-FFF2-40B4-BE49-F238E27FC236}">
                <a16:creationId xmlns:a16="http://schemas.microsoft.com/office/drawing/2014/main" id="{E6E367B4-D42B-5F7B-22A1-954D35FFF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latin typeface="Cambria" panose="02040503050406030204" pitchFamily="18" charset="0"/>
                <a:ea typeface="Cambria" panose="02040503050406030204" pitchFamily="18" charset="0"/>
              </a:rPr>
              <a:pPr/>
              <a:t>3</a:t>
            </a:fld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42745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ruta 3">
            <a:extLst>
              <a:ext uri="{FF2B5EF4-FFF2-40B4-BE49-F238E27FC236}">
                <a16:creationId xmlns:a16="http://schemas.microsoft.com/office/drawing/2014/main" id="{4C9C433F-FB03-73B1-8392-B239CFCC6DB9}"/>
              </a:ext>
            </a:extLst>
          </p:cNvPr>
          <p:cNvSpPr txBox="1"/>
          <p:nvPr/>
        </p:nvSpPr>
        <p:spPr>
          <a:xfrm>
            <a:off x="1574800" y="1066800"/>
            <a:ext cx="8829040" cy="44473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32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Analysmetoder:</a:t>
            </a:r>
          </a:p>
          <a:p>
            <a:endParaRPr lang="sv-SE" sz="1100" b="1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sv-SE" sz="20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decribe</a:t>
            </a:r>
            <a:r>
              <a:rPr lang="sv-SE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sv-SE" sz="20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dropna</a:t>
            </a:r>
            <a:r>
              <a:rPr lang="sv-SE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sv-SE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info()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sv-SE" sz="20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nunique</a:t>
            </a:r>
            <a:r>
              <a:rPr lang="sv-SE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sv-SE" sz="20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unique</a:t>
            </a:r>
            <a:r>
              <a:rPr lang="sv-SE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sv-SE" sz="20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value_count</a:t>
            </a:r>
            <a:r>
              <a:rPr lang="sv-SE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sv-SE" sz="20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groupby</a:t>
            </a:r>
            <a:r>
              <a:rPr lang="sv-SE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sv-SE" sz="20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mean</a:t>
            </a:r>
            <a:r>
              <a:rPr lang="sv-SE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sv-SE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median()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sv-SE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min()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sv-SE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max()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sv-SE" sz="20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std</a:t>
            </a:r>
            <a:r>
              <a:rPr lang="sv-SE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()</a:t>
            </a:r>
          </a:p>
        </p:txBody>
      </p:sp>
      <p:sp>
        <p:nvSpPr>
          <p:cNvPr id="2" name="Platshållare för bildnummer 1">
            <a:extLst>
              <a:ext uri="{FF2B5EF4-FFF2-40B4-BE49-F238E27FC236}">
                <a16:creationId xmlns:a16="http://schemas.microsoft.com/office/drawing/2014/main" id="{95940400-6BBF-6364-3233-1287EBED5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latin typeface="Cambria" panose="02040503050406030204" pitchFamily="18" charset="0"/>
                <a:ea typeface="Cambria" panose="02040503050406030204" pitchFamily="18" charset="0"/>
              </a:rPr>
              <a:pPr/>
              <a:t>4</a:t>
            </a:fld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5239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ruta 3">
            <a:extLst>
              <a:ext uri="{FF2B5EF4-FFF2-40B4-BE49-F238E27FC236}">
                <a16:creationId xmlns:a16="http://schemas.microsoft.com/office/drawing/2014/main" id="{74EC5324-F499-2532-E2BF-40633CF0EB30}"/>
              </a:ext>
            </a:extLst>
          </p:cNvPr>
          <p:cNvSpPr txBox="1"/>
          <p:nvPr/>
        </p:nvSpPr>
        <p:spPr>
          <a:xfrm>
            <a:off x="1351280" y="689788"/>
            <a:ext cx="9885680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32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Användning av olika diagram och graf:</a:t>
            </a:r>
          </a:p>
          <a:p>
            <a:endParaRPr lang="sv-SE" sz="1200" b="1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sv-SE" sz="24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Histogram</a:t>
            </a:r>
          </a:p>
          <a:p>
            <a:r>
              <a:rPr lang="sv-SE" sz="24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	</a:t>
            </a:r>
            <a:r>
              <a:rPr lang="sv-SE" sz="20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</a:t>
            </a:r>
            <a:r>
              <a:rPr lang="sv-SE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nvänds för att visa fördelningen av kontinuerliga variabeln</a:t>
            </a:r>
          </a:p>
          <a:p>
            <a:r>
              <a:rPr lang="sv-SE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		Exempel: Åldersfördelningen bland medaljvinnare</a:t>
            </a:r>
          </a:p>
          <a:p>
            <a:endParaRPr lang="sv-SE" sz="11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sv-SE" sz="2400" b="1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Barplot</a:t>
            </a:r>
            <a:endParaRPr lang="sv-SE" sz="2400" b="1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sv-SE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	Används för att jämföra mängder mellan olika kategorier</a:t>
            </a:r>
          </a:p>
          <a:p>
            <a:r>
              <a:rPr lang="sv-SE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		Exempel: Topp 10 länder som tagit flest medaljer</a:t>
            </a:r>
          </a:p>
          <a:p>
            <a:endParaRPr lang="sv-SE" sz="11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sv-SE" sz="24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Linjär</a:t>
            </a:r>
          </a:p>
          <a:p>
            <a:r>
              <a:rPr lang="sv-SE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	Används för att visa förändringarna över tid </a:t>
            </a:r>
          </a:p>
          <a:p>
            <a:r>
              <a:rPr lang="sv-SE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		Exempel: Antal deltagare per år</a:t>
            </a:r>
          </a:p>
          <a:p>
            <a:endParaRPr lang="sv-SE" sz="11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sv-SE" sz="24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Interaktiv visualisering</a:t>
            </a:r>
          </a:p>
          <a:p>
            <a:r>
              <a:rPr lang="sv-SE" sz="24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	</a:t>
            </a:r>
            <a:r>
              <a:rPr lang="sv-SE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Användaren kan filtrera på olika parametrar </a:t>
            </a:r>
          </a:p>
          <a:p>
            <a:r>
              <a:rPr lang="sv-SE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		Exempel: Möjlighet att utforska </a:t>
            </a:r>
            <a:r>
              <a:rPr lang="sv-SE" sz="20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datan</a:t>
            </a:r>
            <a:r>
              <a:rPr lang="sv-SE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själva</a:t>
            </a:r>
          </a:p>
        </p:txBody>
      </p:sp>
      <p:sp>
        <p:nvSpPr>
          <p:cNvPr id="2" name="Platshållare för bildnummer 1">
            <a:extLst>
              <a:ext uri="{FF2B5EF4-FFF2-40B4-BE49-F238E27FC236}">
                <a16:creationId xmlns:a16="http://schemas.microsoft.com/office/drawing/2014/main" id="{9E3DBC53-2B5C-0023-F0A8-215BDE408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latin typeface="Cambria" panose="02040503050406030204" pitchFamily="18" charset="0"/>
                <a:ea typeface="Cambria" panose="02040503050406030204" pitchFamily="18" charset="0"/>
              </a:rPr>
              <a:pPr/>
              <a:t>5</a:t>
            </a:fld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4699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ruta 3">
            <a:extLst>
              <a:ext uri="{FF2B5EF4-FFF2-40B4-BE49-F238E27FC236}">
                <a16:creationId xmlns:a16="http://schemas.microsoft.com/office/drawing/2014/main" id="{6CE60BD7-E544-A543-AB75-206987E0956A}"/>
              </a:ext>
            </a:extLst>
          </p:cNvPr>
          <p:cNvSpPr txBox="1"/>
          <p:nvPr/>
        </p:nvSpPr>
        <p:spPr>
          <a:xfrm>
            <a:off x="1605280" y="873760"/>
            <a:ext cx="9641840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32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</a:t>
            </a:r>
            <a:r>
              <a:rPr lang="sv-SE" sz="3200" b="1" i="0" u="none" strike="noStrike" baseline="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esign av </a:t>
            </a:r>
            <a:r>
              <a:rPr lang="sv-SE" sz="3200" b="1" i="0" u="none" strike="noStrike" baseline="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dashboardapplikationen</a:t>
            </a:r>
            <a:r>
              <a:rPr lang="sv-SE" sz="3200" b="1" i="0" u="none" strike="noStrike" baseline="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</a:p>
          <a:p>
            <a:endParaRPr lang="sv-SE" sz="32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sv-SE" sz="24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Användarvänlighet och enkel navigering</a:t>
            </a:r>
          </a:p>
          <a:p>
            <a:r>
              <a:rPr lang="sv-SE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	</a:t>
            </a:r>
            <a:r>
              <a:rPr lang="sv-SE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Exempel: Lätt att navigera, enkelt att använda, passar till olika användare</a:t>
            </a:r>
          </a:p>
          <a:p>
            <a:endParaRPr lang="sv-SE" sz="20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sv-SE" sz="24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Interaktivitet</a:t>
            </a:r>
          </a:p>
          <a:p>
            <a:r>
              <a:rPr lang="sv-SE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	</a:t>
            </a:r>
            <a:r>
              <a:rPr lang="sv-SE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Exempel: Användaren kan anpassa </a:t>
            </a:r>
            <a:r>
              <a:rPr lang="sv-SE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dashboarden</a:t>
            </a:r>
            <a:r>
              <a:rPr lang="sv-SE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efter sina intresse </a:t>
            </a:r>
            <a:endParaRPr lang="sv-SE" sz="20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sv-SE" sz="20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sv-SE" sz="24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Attraktivitet</a:t>
            </a:r>
            <a:br>
              <a:rPr lang="sv-SE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sv-SE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	</a:t>
            </a:r>
            <a:r>
              <a:rPr lang="sv-SE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Exempel: Anpassade färger, professionell design</a:t>
            </a:r>
          </a:p>
          <a:p>
            <a:endParaRPr lang="sv-SE" sz="20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sv-SE" sz="24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Tydliga och informativa visualisering</a:t>
            </a:r>
          </a:p>
          <a:p>
            <a:r>
              <a:rPr lang="sv-SE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	</a:t>
            </a:r>
            <a:r>
              <a:rPr lang="sv-SE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Exempel: Användning av diagram som passar bäst</a:t>
            </a:r>
          </a:p>
        </p:txBody>
      </p:sp>
      <p:sp>
        <p:nvSpPr>
          <p:cNvPr id="2" name="Platshållare för bildnummer 1">
            <a:extLst>
              <a:ext uri="{FF2B5EF4-FFF2-40B4-BE49-F238E27FC236}">
                <a16:creationId xmlns:a16="http://schemas.microsoft.com/office/drawing/2014/main" id="{9451E54B-2F5D-71E1-62B6-9C48DF263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latin typeface="Cambria" panose="02040503050406030204" pitchFamily="18" charset="0"/>
                <a:ea typeface="Cambria" panose="02040503050406030204" pitchFamily="18" charset="0"/>
              </a:rPr>
              <a:pPr/>
              <a:t>6</a:t>
            </a:fld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59840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ruta 3">
            <a:extLst>
              <a:ext uri="{FF2B5EF4-FFF2-40B4-BE49-F238E27FC236}">
                <a16:creationId xmlns:a16="http://schemas.microsoft.com/office/drawing/2014/main" id="{E9332702-1DC7-D4C7-65FE-8AD31B7C3D04}"/>
              </a:ext>
            </a:extLst>
          </p:cNvPr>
          <p:cNvSpPr txBox="1"/>
          <p:nvPr/>
        </p:nvSpPr>
        <p:spPr>
          <a:xfrm>
            <a:off x="1078999" y="802640"/>
            <a:ext cx="9692640" cy="5232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3000" b="1" i="0" u="none" strike="noStrike" baseline="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Beskrivning av dataanalys och </a:t>
            </a:r>
            <a:r>
              <a:rPr lang="sv-SE" sz="3000" b="1" i="0" u="none" strike="noStrike" baseline="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dashboardapplikation</a:t>
            </a:r>
            <a:endParaRPr lang="sv-SE" sz="3000" b="1" i="0" u="none" strike="noStrike" baseline="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sv-SE" sz="1200" b="1" i="0" u="none" strike="noStrike" baseline="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sv-SE" sz="2400" b="1" i="0" u="none" strike="noStrike" baseline="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Dataanalys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sv-SE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Antalet deltagande länder i OS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sv-SE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Länder med flest vinnare av medaljer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sv-SE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Statistik om spelarnas ålder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sv-SE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Topp 10 länder med flest medaljer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sv-SE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Medaljfördelning per kön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sv-SE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Antalmedaljer i Sommar-OS och Vinter-OS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sv-SE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Könsfördelning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sv-SE" sz="24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sv-SE" sz="2400" b="1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Dashboardapplikation</a:t>
            </a:r>
            <a:endParaRPr lang="sv-SE" sz="2400" b="1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sv-SE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Interaktiva diagram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sv-SE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Enkel navigering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sv-SE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Ren och enkel design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sv-SE" sz="2000" i="0" u="none" strike="noStrike" baseline="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Responsiv</a:t>
            </a:r>
            <a:r>
              <a:rPr lang="sv-SE" sz="2000" i="0" u="none" strike="noStrike" baseline="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design</a:t>
            </a:r>
          </a:p>
        </p:txBody>
      </p:sp>
      <p:sp>
        <p:nvSpPr>
          <p:cNvPr id="2" name="Platshållare för bildnummer 1">
            <a:extLst>
              <a:ext uri="{FF2B5EF4-FFF2-40B4-BE49-F238E27FC236}">
                <a16:creationId xmlns:a16="http://schemas.microsoft.com/office/drawing/2014/main" id="{200915FB-915F-EFBA-CF4B-FCAF09C57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latin typeface="Cambria" panose="02040503050406030204" pitchFamily="18" charset="0"/>
                <a:ea typeface="Cambria" panose="02040503050406030204" pitchFamily="18" charset="0"/>
              </a:rPr>
              <a:pPr/>
              <a:t>7</a:t>
            </a:fld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63231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Jon styrelseru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TM02900722[[fn=Ion Styrelserum]]</Template>
  <TotalTime>177</TotalTime>
  <Words>345</Words>
  <Application>Microsoft Office PowerPoint</Application>
  <PresentationFormat>Bredbild</PresentationFormat>
  <Paragraphs>102</Paragraphs>
  <Slides>7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6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7</vt:i4>
      </vt:variant>
    </vt:vector>
  </HeadingPairs>
  <TitlesOfParts>
    <vt:vector size="14" baseType="lpstr">
      <vt:lpstr>Aptos</vt:lpstr>
      <vt:lpstr>Arial</vt:lpstr>
      <vt:lpstr>Cambria</vt:lpstr>
      <vt:lpstr>Century Gothic</vt:lpstr>
      <vt:lpstr>Wingdings</vt:lpstr>
      <vt:lpstr>Wingdings 3</vt:lpstr>
      <vt:lpstr>Jon styrelserum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Ruhullah Nazary</dc:creator>
  <cp:lastModifiedBy>Ruhullah Nazary</cp:lastModifiedBy>
  <cp:revision>7</cp:revision>
  <dcterms:created xsi:type="dcterms:W3CDTF">2024-11-23T07:47:18Z</dcterms:created>
  <dcterms:modified xsi:type="dcterms:W3CDTF">2024-11-23T11:02:01Z</dcterms:modified>
</cp:coreProperties>
</file>