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7023-CC46-478A-B80A-5FBB7846D737}" type="datetimeFigureOut">
              <a:rPr lang="sv-SE" smtClean="0"/>
              <a:t>2024-11-24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E6B98-7EE2-41BE-ACCF-879FF086B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5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6DAC27-7139-44BC-B87C-07E7D02E5E8B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E3F-6299-48ED-B2C8-FB77D3D1D25A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E46-9EDF-4171-8795-87BEDA34DA2B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8DF1-0C66-4D18-AEE6-A3196EC5397E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0A40-FADD-4669-8F4F-F8F044581822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E16C-D0EE-4A10-9CE9-C0F1A27C5D5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2BD-8888-473F-8A23-3B7FE274C5D4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8D542D-DA5C-4CED-B91E-FDB00717696B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7CDFFA-B62F-428F-ABF1-B601F70E5750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02A-7B2A-417E-9D50-D2CB16F45A69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0F2C-B1D9-4D35-BF93-7E7FD219CDFE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E985-37C6-4766-9823-A85F38558E60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851-AFBC-4D0E-A120-9331E1C2CBB1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844A-961B-4AD8-87F8-0EFFB59695F1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F421-3420-4A00-A09B-40A194D272C8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B119-9ED8-44AC-B9E9-B0CEDF585D4B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DC7F-7811-483C-B0FA-54716F077D45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AEBD52-C901-4A15-A5A5-6190B4EEB46C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011786D-DA04-8388-C2F4-1D41BD858EC5}"/>
              </a:ext>
            </a:extLst>
          </p:cNvPr>
          <p:cNvSpPr txBox="1"/>
          <p:nvPr/>
        </p:nvSpPr>
        <p:spPr>
          <a:xfrm>
            <a:off x="1117600" y="766732"/>
            <a:ext cx="9418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 av den historiska OS-</a:t>
            </a:r>
            <a:r>
              <a:rPr lang="sv-SE" sz="4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 fokus på Frankrike och övriga deltagande länder</a:t>
            </a: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Gruppmedlemmar </a:t>
            </a:r>
          </a:p>
          <a:p>
            <a:pPr algn="ctr"/>
            <a:endParaRPr lang="sv-SE" sz="1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Ruhullah Nazary, Filip Karlsson,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Arijan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 Berisha</a:t>
            </a:r>
          </a:p>
          <a:p>
            <a:pPr algn="ctr"/>
            <a:endParaRPr lang="sv-SE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8175C8E-947E-EC6B-759C-BADB2BFA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9B2AD09F-D41A-D582-1FAB-96065A879360}"/>
              </a:ext>
            </a:extLst>
          </p:cNvPr>
          <p:cNvSpPr txBox="1"/>
          <p:nvPr/>
        </p:nvSpPr>
        <p:spPr>
          <a:xfrm>
            <a:off x="868680" y="833120"/>
            <a:ext cx="105968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Frågeställningar:</a:t>
            </a:r>
          </a:p>
          <a:p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länder och vilka länder som har deltagit i OS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sporter har flest medaljer och hur fördelas de mellan olika länder?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åldersfördelningen ut bland spelarna?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har vårt tilldelade land presterat i OS över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könsfördelningen ut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är de 10 länder som har tagit flest medaljer?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AC1E489C-B044-2CCC-A127-8DD84C7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BDC9894F-C34A-3C8E-8678-CAF84083EFA7}"/>
              </a:ext>
            </a:extLst>
          </p:cNvPr>
          <p:cNvSpPr txBox="1"/>
          <p:nvPr/>
        </p:nvSpPr>
        <p:spPr>
          <a:xfrm>
            <a:off x="934720" y="812800"/>
            <a:ext cx="904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Tekniker och verktyg som har använts: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Hämtning av data: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är hämtad från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Kaggle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Användning av verktyg: 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Pandas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Matplotlib.pyplot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Hashlib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Tabulate</a:t>
            </a: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E6E367B4-D42B-5F7B-22A1-954D35FF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C9C433F-FB03-73B1-8392-B239CFCC6DB9}"/>
              </a:ext>
            </a:extLst>
          </p:cNvPr>
          <p:cNvSpPr txBox="1"/>
          <p:nvPr/>
        </p:nvSpPr>
        <p:spPr>
          <a:xfrm>
            <a:off x="1001261" y="589761"/>
            <a:ext cx="1067816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Analysmetoder:</a:t>
            </a:r>
          </a:p>
          <a:p>
            <a:endParaRPr lang="sv-SE" sz="11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decribe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Ger en statistisk sammanfattning av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eller Series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dropna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 bort rader eller kolumner som innehåller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NaN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-värden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Visar information om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som antal icke-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värden, datatyper och minnesanvändning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nunique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Räknar antalet unika värden i en kolumn eller rad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Returnerar en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 unika värden i en kolumn eller rad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value_count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/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Räknar förekomsten av varje unikt värde i en kolumn och returnerar en frekvenstabell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groupby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Grupperar data baserat på en eller flera kolumner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Beräknar standard avvikelsen, vilket visar spridningen av data</a:t>
            </a:r>
            <a:endParaRPr lang="sv-SE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5940400-6BBF-6364-3233-1287EBED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74EC5324-F499-2532-E2BF-40633CF0EB30}"/>
              </a:ext>
            </a:extLst>
          </p:cNvPr>
          <p:cNvSpPr txBox="1"/>
          <p:nvPr/>
        </p:nvSpPr>
        <p:spPr>
          <a:xfrm>
            <a:off x="1351280" y="689788"/>
            <a:ext cx="98856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Användning av olika diagram och graf:</a:t>
            </a:r>
          </a:p>
          <a:p>
            <a:endParaRPr lang="sv-SE" sz="1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Histogram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nvänds för att visa fördelningen av kontinuerliga variabeln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Åldersfördelningen bland medaljvinnare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Barplot</a:t>
            </a:r>
            <a:endParaRPr lang="sv-SE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jämföra mängder mellan olika kategorier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Topp 10 länder som tagit flest medaljer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Linjär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visa förändringarna över tid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Antal deltagare per år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 visualisering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Användaren kan filtrera på olika parametrar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Möjlighet att utforska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själva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E3DBC53-2B5C-0023-F0A8-215BDE40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9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CE60BD7-E544-A543-AB75-206987E0956A}"/>
              </a:ext>
            </a:extLst>
          </p:cNvPr>
          <p:cNvSpPr txBox="1"/>
          <p:nvPr/>
        </p:nvSpPr>
        <p:spPr>
          <a:xfrm>
            <a:off x="1605280" y="873760"/>
            <a:ext cx="96418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sv-SE" sz="32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esign av </a:t>
            </a:r>
            <a:r>
              <a:rPr lang="sv-SE" sz="32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dashboardapplikationen</a:t>
            </a:r>
            <a:r>
              <a:rPr lang="sv-SE" sz="32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sv-SE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Användarvänlighet och enkel navigering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Lätt att navigera, enkelt att använda, passar till olika användare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Interaktivitet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Användaren kan anpassa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dashboarden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efter sina intresse 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Attraktivitet</a:t>
            </a:r>
            <a:b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Anpassade färger, professionell design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Tydliga och informativa visualisering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Användning av diagram som passar bäst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451E54B-2F5D-71E1-62B6-9C48DF26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8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9332702-1DC7-D4C7-65FE-8AD31B7C3D04}"/>
              </a:ext>
            </a:extLst>
          </p:cNvPr>
          <p:cNvSpPr txBox="1"/>
          <p:nvPr/>
        </p:nvSpPr>
        <p:spPr>
          <a:xfrm>
            <a:off x="1078999" y="802640"/>
            <a:ext cx="969264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Beskrivning av dataanalys och </a:t>
            </a:r>
            <a:r>
              <a:rPr lang="sv-SE" sz="30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30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Dataanalys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Antalet deltagande länder i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Länder med flest vinnare av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Statistik om spelarnas ålder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Topp 10 länder med flest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Medaljfördelning per kön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Antalmedaljer i Sommar-OS och Vinter-OS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Könsfördelning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Interaktiva diagram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Enkel navigering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Ren och enkel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Responsiv</a:t>
            </a:r>
            <a:r>
              <a:rPr lang="sv-SE" sz="20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design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00915FB-915F-EFBA-CF4B-FCAF09C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23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styrelseru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TM02892315[[fn=Slinga]]</Template>
  <TotalTime>292</TotalTime>
  <Words>423</Words>
  <Application>Microsoft Office PowerPoint</Application>
  <PresentationFormat>Bredbild</PresentationFormat>
  <Paragraphs>106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4" baseType="lpstr">
      <vt:lpstr>Aptos</vt:lpstr>
      <vt:lpstr>Arial</vt:lpstr>
      <vt:lpstr>Cambria</vt:lpstr>
      <vt:lpstr>Century Gothic</vt:lpstr>
      <vt:lpstr>Wingdings</vt:lpstr>
      <vt:lpstr>Wingdings 3</vt:lpstr>
      <vt:lpstr>Jon styrelserum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Ruhullah Nazary</dc:creator>
  <cp:lastModifiedBy>Ruhullah Nazary</cp:lastModifiedBy>
  <cp:revision>8</cp:revision>
  <dcterms:created xsi:type="dcterms:W3CDTF">2024-11-23T07:47:18Z</dcterms:created>
  <dcterms:modified xsi:type="dcterms:W3CDTF">2024-11-24T10:44:59Z</dcterms:modified>
</cp:coreProperties>
</file>