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023-CC46-478A-B80A-5FBB7846D737}" type="datetimeFigureOut">
              <a:rPr lang="sv-SE" smtClean="0"/>
              <a:t>2024-11-25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E6B98-7EE2-41BE-ACCF-879FF086BBC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514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46DAC27-7139-44BC-B87C-07E7D02E5E8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E3F-6299-48ED-B2C8-FB77D3D1D25A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5E46-9EDF-4171-8795-87BEDA34DA2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8DF1-0C66-4D18-AEE6-A3196EC5397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0A40-FADD-4669-8F4F-F8F044581822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FE16C-D0EE-4A10-9CE9-C0F1A27C5D5D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kolum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02BD-8888-473F-8A23-3B7FE274C5D4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18D542D-DA5C-4CED-B91E-FDB00717696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7CDFFA-B62F-428F-ABF1-B601F70E575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902A-7B2A-417E-9D50-D2CB16F45A69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2C-B1D9-4D35-BF93-7E7FD219CDFE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E985-37C6-4766-9823-A85F38558E60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7F851-AFBC-4D0E-A120-9331E1C2CBB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9844A-961B-4AD8-87F8-0EFFB59695F1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0F421-3420-4A00-A09B-40A194D272C8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B119-9ED8-44AC-B9E9-B0CEDF585D4B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8DC7F-7811-483C-B0FA-54716F077D45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AEBD52-C901-4A15-A5A5-6190B4EEB46C}" type="datetime1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011786D-DA04-8388-C2F4-1D41BD858EC5}"/>
              </a:ext>
            </a:extLst>
          </p:cNvPr>
          <p:cNvSpPr txBox="1"/>
          <p:nvPr/>
        </p:nvSpPr>
        <p:spPr>
          <a:xfrm>
            <a:off x="1117600" y="766732"/>
            <a:ext cx="941832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 av den historiska OS-</a:t>
            </a:r>
            <a:r>
              <a:rPr lang="sv-SE" sz="44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4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fokus på Frankrike och övriga deltagande länder</a:t>
            </a: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sv-SE" sz="4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Gruppmedlemmar </a:t>
            </a:r>
          </a:p>
          <a:p>
            <a:pPr algn="ctr"/>
            <a:endParaRPr lang="sv-SE" sz="10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ctr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Ruhullah Nazary, Filip Karlsson,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</a:rPr>
              <a:t>Arijan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</a:rPr>
              <a:t> Berisha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8175C8E-947E-EC6B-759C-BADB2BFA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1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5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>
            <a:extLst>
              <a:ext uri="{FF2B5EF4-FFF2-40B4-BE49-F238E27FC236}">
                <a16:creationId xmlns:a16="http://schemas.microsoft.com/office/drawing/2014/main" id="{9B2AD09F-D41A-D582-1FAB-96065A879360}"/>
              </a:ext>
            </a:extLst>
          </p:cNvPr>
          <p:cNvSpPr txBox="1"/>
          <p:nvPr/>
        </p:nvSpPr>
        <p:spPr>
          <a:xfrm>
            <a:off x="919480" y="801492"/>
            <a:ext cx="1059688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Frågeställningar:</a:t>
            </a:r>
          </a:p>
          <a:p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länder och vilka länder som har deltagit i OS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sporter har flest medaljer och hur fördelas de mellan olika länder?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åldersfördelningen ut bland spelarna?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har vårt tilldelade land presterat i OS över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Hur ser könsfördelningen ut genom åren?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är de 10 länder som har tagit flest medaljer?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v-SE" sz="1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Vilka diagram är mest lämpliga för att visualisera analysen? 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AC1E489C-B044-2CCC-A127-8DD84C7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BDC9894F-C34A-3C8E-8678-CAF84083EFA7}"/>
              </a:ext>
            </a:extLst>
          </p:cNvPr>
          <p:cNvSpPr txBox="1"/>
          <p:nvPr/>
        </p:nvSpPr>
        <p:spPr>
          <a:xfrm>
            <a:off x="934720" y="812800"/>
            <a:ext cx="106578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Tekniker och verktyg som har använts: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Hämtning av data: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är hämtad från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Kaggle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lvl="1"/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 online-plattform med fokus på datavetenskap, maskininlärning och dataanalys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verktyg: </a:t>
            </a:r>
          </a:p>
          <a:p>
            <a:endParaRPr lang="sv-SE" sz="1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Pandas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Matplotlib.pyplot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Hashlib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Express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Plotly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Tabulate</a:t>
            </a: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E6E367B4-D42B-5F7B-22A1-954D35FF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27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4C9C433F-FB03-73B1-8392-B239CFCC6DB9}"/>
              </a:ext>
            </a:extLst>
          </p:cNvPr>
          <p:cNvSpPr txBox="1"/>
          <p:nvPr/>
        </p:nvSpPr>
        <p:spPr>
          <a:xfrm>
            <a:off x="1001261" y="589761"/>
            <a:ext cx="10678160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Analysmetoder:</a:t>
            </a:r>
          </a:p>
          <a:p>
            <a:endParaRPr lang="sv-SE" sz="11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decribe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Ger en statistisk sammanfattning av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eller Series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dropna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Tar bort rader eller kolumner som innehåller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-värden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info()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Visar information om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DataFrame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som antal icke-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värden, datatyper och minnesanvändning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antalet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unique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Returnerar en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array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med unika värden i en kolumn eller rad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value_count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/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Räknar förekomsten av varje unikt värde i en kolumn och returnerar en frekvenstabell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groupby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Grupperar data baserat på en eller flera kolumner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0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  <a:p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Beräknar standard avvikelsen, vilket visar spridningen av data</a:t>
            </a:r>
            <a:endParaRPr lang="sv-SE" sz="20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5940400-6BBF-6364-3233-1287EBED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4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3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4EC5324-F499-2532-E2BF-40633CF0EB30}"/>
              </a:ext>
            </a:extLst>
          </p:cNvPr>
          <p:cNvSpPr txBox="1"/>
          <p:nvPr/>
        </p:nvSpPr>
        <p:spPr>
          <a:xfrm>
            <a:off x="1351280" y="689788"/>
            <a:ext cx="98856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Användning av olika diagram och graf:</a:t>
            </a:r>
          </a:p>
          <a:p>
            <a:endParaRPr lang="sv-SE" sz="12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nvänds för att visa fördelningen av kontinuerliga variabeln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Åldersfördelningen bland medaljvinnare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endParaRPr lang="sv-SE" sz="24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jämföra mängder mellan olika kategorier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Topp 10 länder som tagit flest medaljer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Linjär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Används för att visa förändringarna över tid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Antal deltagare per år</a:t>
            </a:r>
          </a:p>
          <a:p>
            <a:endParaRPr lang="sv-SE" sz="11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 visualisering</a:t>
            </a:r>
          </a:p>
          <a:p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Användaren kan filtrera på olika parametrar 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Exempel: Möjlighet att utforska </a:t>
            </a:r>
            <a:r>
              <a:rPr lang="sv-SE" sz="20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datan</a:t>
            </a: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själva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E3DBC53-2B5C-0023-F0A8-215BDE40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9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6CE60BD7-E544-A543-AB75-206987E0956A}"/>
              </a:ext>
            </a:extLst>
          </p:cNvPr>
          <p:cNvSpPr txBox="1"/>
          <p:nvPr/>
        </p:nvSpPr>
        <p:spPr>
          <a:xfrm>
            <a:off x="1605280" y="873760"/>
            <a:ext cx="96418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esign av </a:t>
            </a:r>
            <a:r>
              <a:rPr lang="sv-SE" sz="32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dashboardapplikationen</a:t>
            </a:r>
            <a:r>
              <a:rPr lang="sv-SE" sz="32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endParaRPr lang="sv-SE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Användarvänlighet och enkel navigering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Lätt att navigera, enkelt att använda, passar till olika användare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Interaktivitet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Användaren kan anpassa </a:t>
            </a:r>
            <a:r>
              <a:rPr lang="sv-SE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dashboarden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efter sina intresse </a:t>
            </a:r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Attraktivitet</a:t>
            </a:r>
            <a:b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Anpassade färger, professionell design</a:t>
            </a:r>
          </a:p>
          <a:p>
            <a:endParaRPr lang="sv-SE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4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Tydliga och informativa visualisering</a:t>
            </a:r>
          </a:p>
          <a:p>
            <a:r>
              <a:rPr lang="sv-SE" sz="2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sv-SE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Exempel: Användning av diagram som passar bäst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9451E54B-2F5D-71E1-62B6-9C48DF26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8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E9332702-1DC7-D4C7-65FE-8AD31B7C3D04}"/>
              </a:ext>
            </a:extLst>
          </p:cNvPr>
          <p:cNvSpPr txBox="1"/>
          <p:nvPr/>
        </p:nvSpPr>
        <p:spPr>
          <a:xfrm>
            <a:off x="1078999" y="802640"/>
            <a:ext cx="9692640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Beskrivning av dataanalys och </a:t>
            </a:r>
            <a:r>
              <a:rPr lang="sv-SE" sz="30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30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sz="120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Dataanalys</a:t>
            </a:r>
            <a:r>
              <a:rPr lang="sv-SE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(1896-2016)</a:t>
            </a:r>
          </a:p>
          <a:p>
            <a:endParaRPr lang="sv-SE" sz="1050" b="1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Antalet deltagande länder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Länder med flest vinnare av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Sporter som har spelats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Medaljtyper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Statistik om spelarnas ålder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Topp 10 länder med flest medaljer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per kön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Antalmedaljer i Sommar-OS och Vinter-OS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Könsfördelning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</p:txBody>
      </p:sp>
      <p:sp>
        <p:nvSpPr>
          <p:cNvPr id="2" name="Platshållare för bildnummer 1">
            <a:extLst>
              <a:ext uri="{FF2B5EF4-FFF2-40B4-BE49-F238E27FC236}">
                <a16:creationId xmlns:a16="http://schemas.microsoft.com/office/drawing/2014/main" id="{200915FB-915F-EFBA-CF4B-FCAF09C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pPr/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2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96E1352-1DE8-11F6-83A8-E6BEBA60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0BB1DCF9-05D4-8E86-0971-121FC3A67D5F}"/>
              </a:ext>
            </a:extLst>
          </p:cNvPr>
          <p:cNvSpPr txBox="1"/>
          <p:nvPr/>
        </p:nvSpPr>
        <p:spPr>
          <a:xfrm>
            <a:off x="774198" y="916774"/>
            <a:ext cx="10418580" cy="502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v-SE" sz="2800" b="1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Dashboardapplikation</a:t>
            </a:r>
            <a:endParaRPr lang="sv-SE" sz="28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sv-SE" sz="105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och relaterad statistik för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Medaljfördelning mellan länder för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Medaljer per sport i 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år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Histogram över åldrarna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medaljer per stad för Frankrike i vald stad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Antal manliga och kvinnliga spelare för Frankrike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Spelarnas längd i vald 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 spelarnas längd i vald sport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basket, judo)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åldersfördelning mellan sporter </a:t>
            </a: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(fotboll, basket</a:t>
            </a:r>
            <a:r>
              <a:rPr lang="sv-SE" sz="240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judo) </a:t>
            </a:r>
            <a:endParaRPr lang="sv-SE" sz="24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 av sport (fotboll, basket, judo) från olika kontinenter </a:t>
            </a:r>
            <a:endParaRPr lang="sv-SE" sz="2400" i="0" u="none" strike="noStrike" baseline="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8384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styrelseru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TM02892315[[fn=Slinga]]</Template>
  <TotalTime>362</TotalTime>
  <Words>540</Words>
  <Application>Microsoft Office PowerPoint</Application>
  <PresentationFormat>Bredbild</PresentationFormat>
  <Paragraphs>121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5" baseType="lpstr">
      <vt:lpstr>Aptos</vt:lpstr>
      <vt:lpstr>Arial</vt:lpstr>
      <vt:lpstr>Cambria</vt:lpstr>
      <vt:lpstr>Century Gothic</vt:lpstr>
      <vt:lpstr>Wingdings</vt:lpstr>
      <vt:lpstr>Wingdings 3</vt:lpstr>
      <vt:lpstr>Jon styrelserum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Ruhullah Nazary</dc:creator>
  <cp:lastModifiedBy>Ruhullah Nazary</cp:lastModifiedBy>
  <cp:revision>11</cp:revision>
  <dcterms:created xsi:type="dcterms:W3CDTF">2024-11-23T07:47:18Z</dcterms:created>
  <dcterms:modified xsi:type="dcterms:W3CDTF">2024-11-25T09:37:12Z</dcterms:modified>
</cp:coreProperties>
</file>