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3200" dirty="0"/>
              <a:t>Web aplikacija za pomoć pri statističkoj obradi podataka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81038" y="4394200"/>
            <a:ext cx="8143875" cy="20092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Filip </a:t>
            </a:r>
            <a:r>
              <a:rPr lang="hr-HR" dirty="0" err="1"/>
              <a:t>Gajari</a:t>
            </a:r>
            <a:endParaRPr lang="hr-HR"/>
          </a:p>
          <a:p>
            <a:r>
              <a:rPr lang="hr-HR" dirty="0"/>
              <a:t>Petar Marić</a:t>
            </a:r>
          </a:p>
        </p:txBody>
      </p:sp>
    </p:spTree>
    <p:extLst>
      <p:ext uri="{BB962C8B-B14F-4D97-AF65-F5344CB8AC3E}">
        <p14:creationId xmlns:p14="http://schemas.microsoft.com/office/powerpoint/2010/main" val="3355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5BFD3A-EB5B-46BE-8E6F-BCDB0DF6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postavi_broj_eksperimenata</a:t>
            </a:r>
            <a:r>
              <a:rPr lang="hr-HR" dirty="0"/>
              <a:t>()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57ACCDE-2D9E-4C25-BCD8-FD223701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ovisno o postavljenom broju eksperimenata uključuje/isključuje ćelije</a:t>
            </a:r>
            <a:endParaRPr lang="hr-HR" dirty="0" err="1"/>
          </a:p>
        </p:txBody>
      </p:sp>
    </p:spTree>
    <p:extLst>
      <p:ext uri="{BB962C8B-B14F-4D97-AF65-F5344CB8AC3E}">
        <p14:creationId xmlns:p14="http://schemas.microsoft.com/office/powerpoint/2010/main" val="13534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28209F-7758-4D9A-AEDC-1B8C728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6E5D820-3D69-48DB-A196-1A5BBB57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607" y="3310709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r-HR" sz="6600" b="1" dirty="0"/>
              <a:t>Hvala vam na pažnji!!!</a:t>
            </a:r>
            <a:endParaRPr lang="sr-Latn-RS" sz="6600" b="1"/>
          </a:p>
        </p:txBody>
      </p:sp>
    </p:spTree>
    <p:extLst>
      <p:ext uri="{BB962C8B-B14F-4D97-AF65-F5344CB8AC3E}">
        <p14:creationId xmlns:p14="http://schemas.microsoft.com/office/powerpoint/2010/main" val="212977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A78D09-D6B8-486E-84FF-E51F99A6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752475"/>
            <a:ext cx="9613900" cy="145146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hr-HR" dirty="0"/>
              <a:t>Što je HTML?!</a:t>
            </a:r>
            <a:endParaRPr lang="sr-Latn-RS" dirty="0"/>
          </a:p>
          <a:p>
            <a:endParaRPr lang="hr-HR" dirty="0"/>
          </a:p>
        </p:txBody>
      </p:sp>
      <p:pic>
        <p:nvPicPr>
          <p:cNvPr id="4" name="Slika 4" descr="Slika na kojoj se prikazuje tekst&#10;&#10;Opis je generiran uz visoku pouzdanost">
            <a:extLst>
              <a:ext uri="{FF2B5EF4-FFF2-40B4-BE49-F238E27FC236}">
                <a16:creationId xmlns:a16="http://schemas.microsoft.com/office/drawing/2014/main" id="{D89AFC99-CFB6-4F04-9B2E-8503794B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00" y="2284857"/>
            <a:ext cx="7665656" cy="41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C5A847-5FE7-44F9-9B46-44264CB3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Sintaksa i semantika HTML-a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E0B12D-76E3-410F-A035-CAA211EA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sz="2800" dirty="0"/>
              <a:t>&lt;!</a:t>
            </a:r>
            <a:r>
              <a:rPr lang="hr-HR" sz="2800" dirty="0" err="1"/>
              <a:t>doctype</a:t>
            </a:r>
            <a:r>
              <a:rPr lang="hr-HR" sz="2800" dirty="0"/>
              <a:t> </a:t>
            </a:r>
            <a:r>
              <a:rPr lang="hr-HR" sz="2800" dirty="0" err="1"/>
              <a:t>html</a:t>
            </a:r>
            <a:r>
              <a:rPr lang="hr-HR" sz="2800" dirty="0"/>
              <a:t>&gt;</a:t>
            </a:r>
          </a:p>
          <a:p>
            <a:r>
              <a:rPr lang="hr-HR" sz="2800" dirty="0"/>
              <a:t>&lt;</a:t>
            </a:r>
            <a:r>
              <a:rPr lang="hr-HR" sz="2800" dirty="0" err="1"/>
              <a:t>html</a:t>
            </a:r>
            <a:r>
              <a:rPr lang="hr-HR" sz="2800" dirty="0"/>
              <a:t>&gt; ... &lt;/</a:t>
            </a:r>
            <a:r>
              <a:rPr lang="hr-HR" sz="2800" dirty="0" err="1"/>
              <a:t>html</a:t>
            </a:r>
            <a:r>
              <a:rPr lang="hr-HR" sz="2800" dirty="0"/>
              <a:t>&gt;</a:t>
            </a:r>
          </a:p>
          <a:p>
            <a:r>
              <a:rPr lang="hr-HR" sz="2800" dirty="0"/>
              <a:t>&lt;h&gt; ... &lt;/h&gt;</a:t>
            </a:r>
          </a:p>
          <a:p>
            <a:r>
              <a:rPr lang="hr-HR" sz="2800" dirty="0"/>
              <a:t>&lt;p&gt; ... &lt;/p&gt;</a:t>
            </a:r>
          </a:p>
          <a:p>
            <a:r>
              <a:rPr lang="hr-HR" sz="2800" dirty="0"/>
              <a:t>&lt;</a:t>
            </a:r>
            <a:r>
              <a:rPr lang="hr-HR" sz="2800" dirty="0" err="1"/>
              <a:t>br</a:t>
            </a:r>
            <a:r>
              <a:rPr lang="hr-H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511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C14172-CAF1-448C-8F0C-596AAE60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8F66E5-2C07-45BE-A311-E4841DA2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r-HR" sz="2800" dirty="0"/>
              <a:t>&lt;input </a:t>
            </a:r>
            <a:r>
              <a:rPr lang="hr-HR" sz="2800" dirty="0" err="1"/>
              <a:t>type</a:t>
            </a:r>
            <a:r>
              <a:rPr lang="hr-HR" sz="2800" dirty="0"/>
              <a:t>="</a:t>
            </a:r>
            <a:r>
              <a:rPr lang="hr-HR" sz="2800" dirty="0" err="1"/>
              <a:t>text</a:t>
            </a:r>
            <a:r>
              <a:rPr lang="hr-HR" sz="2800" dirty="0"/>
              <a:t>" </a:t>
            </a:r>
            <a:r>
              <a:rPr lang="hr-HR" sz="2800" dirty="0" err="1"/>
              <a:t>id</a:t>
            </a:r>
            <a:r>
              <a:rPr lang="hr-HR" sz="2800" dirty="0"/>
              <a:t>=" " </a:t>
            </a:r>
            <a:r>
              <a:rPr lang="hr-HR" sz="2800" dirty="0" err="1"/>
              <a:t>style</a:t>
            </a:r>
            <a:r>
              <a:rPr lang="hr-HR" sz="2800" dirty="0"/>
              <a:t>=" "/&gt;</a:t>
            </a:r>
            <a:endParaRPr lang="sr-Latn-RS" dirty="0"/>
          </a:p>
          <a:p>
            <a:pPr marL="0" indent="0">
              <a:buNone/>
            </a:pPr>
            <a:r>
              <a:rPr lang="hr-HR" sz="2800" dirty="0"/>
              <a:t>&lt;input </a:t>
            </a:r>
            <a:r>
              <a:rPr lang="hr-HR" sz="2800" dirty="0" err="1"/>
              <a:t>type</a:t>
            </a:r>
            <a:r>
              <a:rPr lang="hr-HR" sz="2800" dirty="0"/>
              <a:t>="</a:t>
            </a:r>
            <a:r>
              <a:rPr lang="hr-HR" sz="2800" dirty="0" err="1"/>
              <a:t>button</a:t>
            </a:r>
            <a:r>
              <a:rPr lang="hr-HR" sz="2800" dirty="0"/>
              <a:t>" </a:t>
            </a:r>
            <a:r>
              <a:rPr lang="hr-HR" sz="2800" dirty="0" err="1"/>
              <a:t>id</a:t>
            </a:r>
            <a:r>
              <a:rPr lang="hr-HR" sz="2800" dirty="0"/>
              <a:t>=" " </a:t>
            </a:r>
            <a:r>
              <a:rPr lang="hr-HR" sz="2800" dirty="0" err="1"/>
              <a:t>onclick</a:t>
            </a:r>
            <a:r>
              <a:rPr lang="hr-HR" sz="2800" dirty="0"/>
              <a:t>=" "/&gt;</a:t>
            </a:r>
          </a:p>
          <a:p>
            <a:pPr marL="0" indent="0">
              <a:buNone/>
            </a:pP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8418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56A049-ED9F-4057-A05C-3A00B78E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ListBox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8BFEA1A-B821-412F-85C1-16E80C65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r-HR" dirty="0"/>
              <a:t>&lt;</a:t>
            </a:r>
            <a:r>
              <a:rPr lang="hr-HR" dirty="0" err="1"/>
              <a:t>select</a:t>
            </a:r>
            <a:r>
              <a:rPr lang="hr-HR" dirty="0"/>
              <a:t>  </a:t>
            </a:r>
            <a:r>
              <a:rPr lang="hr-HR" dirty="0" err="1"/>
              <a:t>id</a:t>
            </a:r>
            <a:r>
              <a:rPr lang="hr-HR" dirty="0"/>
              <a:t>=" " </a:t>
            </a:r>
            <a:r>
              <a:rPr lang="hr-HR" dirty="0" err="1"/>
              <a:t>onclick</a:t>
            </a:r>
            <a:r>
              <a:rPr lang="hr-HR" dirty="0"/>
              <a:t>=" "&gt;</a:t>
            </a:r>
            <a:endParaRPr lang="sr-Latn-RS" dirty="0"/>
          </a:p>
          <a:p>
            <a:pPr marL="0" indent="0">
              <a:buNone/>
            </a:pPr>
            <a:r>
              <a:rPr lang="hr-HR" dirty="0"/>
              <a:t>        &lt;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="1" </a:t>
            </a:r>
            <a:r>
              <a:rPr lang="hr-HR" dirty="0" err="1"/>
              <a:t>selected</a:t>
            </a:r>
            <a:r>
              <a:rPr lang="hr-HR" dirty="0"/>
              <a:t>&gt;1&lt;/</a:t>
            </a:r>
            <a:r>
              <a:rPr lang="hr-HR" dirty="0" err="1"/>
              <a:t>option</a:t>
            </a:r>
            <a:r>
              <a:rPr lang="hr-HR" dirty="0"/>
              <a:t>&gt;</a:t>
            </a:r>
          </a:p>
          <a:p>
            <a:pPr marL="0" indent="0">
              <a:buNone/>
            </a:pPr>
            <a:r>
              <a:rPr lang="hr-HR" dirty="0"/>
              <a:t>        &lt;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="2"&gt;2&lt;/</a:t>
            </a:r>
            <a:r>
              <a:rPr lang="hr-HR" dirty="0" err="1"/>
              <a:t>option</a:t>
            </a:r>
            <a:r>
              <a:rPr lang="hr-HR" dirty="0"/>
              <a:t>&gt;</a:t>
            </a:r>
          </a:p>
          <a:p>
            <a:pPr marL="0" indent="0">
              <a:buNone/>
            </a:pPr>
            <a:r>
              <a:rPr lang="hr-HR" dirty="0"/>
              <a:t>        &lt;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="3"&gt;3&lt;/</a:t>
            </a:r>
            <a:r>
              <a:rPr lang="hr-HR" dirty="0" err="1"/>
              <a:t>option</a:t>
            </a:r>
            <a:r>
              <a:rPr lang="hr-HR" dirty="0"/>
              <a:t>&gt;</a:t>
            </a:r>
          </a:p>
          <a:p>
            <a:pPr marL="0" indent="0">
              <a:buNone/>
            </a:pPr>
            <a:r>
              <a:rPr lang="hr-HR" dirty="0"/>
              <a:t>        .</a:t>
            </a:r>
          </a:p>
          <a:p>
            <a:pPr marL="0" indent="0">
              <a:buNone/>
            </a:pPr>
            <a:r>
              <a:rPr lang="hr-HR" dirty="0"/>
              <a:t>        .</a:t>
            </a:r>
          </a:p>
          <a:p>
            <a:pPr marL="0" indent="0">
              <a:buNone/>
            </a:pPr>
            <a:r>
              <a:rPr lang="hr-HR" dirty="0"/>
              <a:t>        .</a:t>
            </a:r>
          </a:p>
          <a:p>
            <a:pPr marL="0" indent="0">
              <a:buNone/>
            </a:pPr>
            <a:r>
              <a:rPr lang="hr-HR" dirty="0"/>
              <a:t>&lt;/</a:t>
            </a:r>
            <a:r>
              <a:rPr lang="hr-HR" dirty="0" err="1"/>
              <a:t>select</a:t>
            </a:r>
            <a:r>
              <a:rPr lang="hr-HR" dirty="0"/>
              <a:t>&gt; </a:t>
            </a:r>
          </a:p>
        </p:txBody>
      </p:sp>
    </p:spTree>
    <p:extLst>
      <p:ext uri="{BB962C8B-B14F-4D97-AF65-F5344CB8AC3E}">
        <p14:creationId xmlns:p14="http://schemas.microsoft.com/office/powerpoint/2010/main" val="396706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9015B8-3D86-433C-9859-0ED76A51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Tablica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1D3F110-30CA-43FA-8EFD-6B6DA6E6C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44766"/>
            <a:ext cx="9613900" cy="36811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r-HR" sz="2000" dirty="0"/>
              <a:t>&lt;table&gt;</a:t>
            </a:r>
            <a:endParaRPr lang="sr-Latn-RS" sz="2000" dirty="0"/>
          </a:p>
          <a:p>
            <a:pPr marL="0" indent="0">
              <a:buNone/>
            </a:pPr>
            <a:r>
              <a:rPr lang="sr-Latn-RS" sz="2000" dirty="0"/>
              <a:t>   &lt;</a:t>
            </a:r>
            <a:r>
              <a:rPr lang="sr-Latn-RS" sz="2000" dirty="0" err="1"/>
              <a:t>tr</a:t>
            </a:r>
            <a:r>
              <a:rPr lang="sr-Latn-RS" sz="2000" dirty="0"/>
              <a:t>&gt;</a:t>
            </a:r>
          </a:p>
          <a:p>
            <a:pPr marL="0" indent="0">
              <a:buNone/>
            </a:pPr>
            <a:r>
              <a:rPr lang="sr-Latn-RS" sz="2000" dirty="0"/>
              <a:t>       &lt;</a:t>
            </a:r>
            <a:r>
              <a:rPr lang="sr-Latn-RS" sz="2000" dirty="0" err="1"/>
              <a:t>th</a:t>
            </a:r>
            <a:r>
              <a:rPr lang="sr-Latn-RS" sz="2000" dirty="0"/>
              <a:t>&gt; Prva &lt;/</a:t>
            </a:r>
            <a:r>
              <a:rPr lang="sr-Latn-RS" sz="2000" dirty="0" err="1"/>
              <a:t>th</a:t>
            </a:r>
            <a:r>
              <a:rPr lang="sr-Latn-RS" sz="2000" dirty="0"/>
              <a:t>&gt;      </a:t>
            </a:r>
          </a:p>
          <a:p>
            <a:pPr marL="0" indent="0">
              <a:buNone/>
            </a:pPr>
            <a:r>
              <a:rPr lang="sr-Latn-RS" sz="2000" dirty="0"/>
              <a:t>       &lt;</a:t>
            </a:r>
            <a:r>
              <a:rPr lang="sr-Latn-RS" sz="2000" dirty="0" err="1"/>
              <a:t>th</a:t>
            </a:r>
            <a:r>
              <a:rPr lang="sr-Latn-RS" sz="2000" dirty="0"/>
              <a:t>&gt; Druga &lt;/</a:t>
            </a:r>
            <a:r>
              <a:rPr lang="sr-Latn-RS" sz="2000" dirty="0" err="1"/>
              <a:t>th</a:t>
            </a:r>
            <a:r>
              <a:rPr lang="sr-Latn-RS" sz="2000" dirty="0"/>
              <a:t>&gt; </a:t>
            </a:r>
          </a:p>
          <a:p>
            <a:pPr marL="0" indent="0">
              <a:buNone/>
            </a:pPr>
            <a:r>
              <a:rPr lang="sr-Latn-RS" sz="2000" dirty="0"/>
              <a:t>   &lt;/</a:t>
            </a:r>
            <a:r>
              <a:rPr lang="sr-Latn-RS" sz="2000" dirty="0" err="1"/>
              <a:t>tr</a:t>
            </a:r>
            <a:r>
              <a:rPr lang="sr-Latn-RS" sz="2000" dirty="0"/>
              <a:t>&gt;  </a:t>
            </a:r>
          </a:p>
          <a:p>
            <a:pPr marL="0" indent="0">
              <a:buNone/>
            </a:pPr>
            <a:r>
              <a:rPr lang="sr-Latn-RS" sz="2000" dirty="0"/>
              <a:t>  </a:t>
            </a:r>
          </a:p>
          <a:p>
            <a:pPr marL="0" indent="0">
              <a:buNone/>
            </a:pPr>
            <a:r>
              <a:rPr lang="sr-Latn-RS" sz="2000" dirty="0"/>
              <a:t>   &lt;</a:t>
            </a:r>
            <a:r>
              <a:rPr lang="sr-Latn-RS" sz="2000" dirty="0" err="1"/>
              <a:t>tr</a:t>
            </a:r>
            <a:r>
              <a:rPr lang="sr-Latn-RS" sz="2000" dirty="0"/>
              <a:t>&gt;</a:t>
            </a:r>
          </a:p>
          <a:p>
            <a:pPr marL="0" indent="0">
              <a:buNone/>
            </a:pPr>
            <a:r>
              <a:rPr lang="sr-Latn-RS" sz="2000" dirty="0"/>
              <a:t>      &lt;</a:t>
            </a:r>
            <a:r>
              <a:rPr lang="sr-Latn-RS" sz="2000" dirty="0" err="1"/>
              <a:t>td</a:t>
            </a:r>
            <a:r>
              <a:rPr lang="sr-Latn-RS" sz="2000" dirty="0"/>
              <a:t>&gt; Ispod Prva &lt;/</a:t>
            </a:r>
            <a:r>
              <a:rPr lang="sr-Latn-RS" sz="2000" dirty="0" err="1"/>
              <a:t>td</a:t>
            </a:r>
            <a:r>
              <a:rPr lang="sr-Latn-RS" sz="2000" dirty="0"/>
              <a:t>&gt;</a:t>
            </a:r>
          </a:p>
          <a:p>
            <a:pPr marL="0" indent="0">
              <a:buNone/>
            </a:pPr>
            <a:r>
              <a:rPr lang="sr-Latn-RS" sz="2000" dirty="0"/>
              <a:t>      &lt;</a:t>
            </a:r>
            <a:r>
              <a:rPr lang="sr-Latn-RS" sz="2000" dirty="0" err="1"/>
              <a:t>td</a:t>
            </a:r>
            <a:r>
              <a:rPr lang="sr-Latn-RS" sz="2000" dirty="0"/>
              <a:t>&gt; Ispod Druga &lt;/</a:t>
            </a:r>
            <a:r>
              <a:rPr lang="sr-Latn-RS" sz="2000" dirty="0" err="1"/>
              <a:t>td</a:t>
            </a:r>
            <a:r>
              <a:rPr lang="sr-Latn-RS" sz="2000" dirty="0"/>
              <a:t>&gt;</a:t>
            </a:r>
          </a:p>
          <a:p>
            <a:pPr marL="0" indent="0">
              <a:buNone/>
            </a:pPr>
            <a:r>
              <a:rPr lang="sr-Latn-RS" sz="2000" dirty="0"/>
              <a:t>  &lt;/</a:t>
            </a:r>
            <a:r>
              <a:rPr lang="sr-Latn-RS" sz="2000" dirty="0" err="1"/>
              <a:t>tr</a:t>
            </a:r>
            <a:r>
              <a:rPr lang="sr-Latn-RS" sz="2000" dirty="0"/>
              <a:t>&gt;</a:t>
            </a:r>
          </a:p>
          <a:p>
            <a:pPr marL="0" indent="0">
              <a:buNone/>
            </a:pPr>
            <a:r>
              <a:rPr lang="hr-H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20235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B654E8-6D42-46AF-8EC0-A5D5B310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dirty="0" err="1"/>
              <a:t>JavaScript</a:t>
            </a:r>
            <a:r>
              <a:rPr lang="hr-HR" dirty="0"/>
              <a:t>?!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FF1FCAAB-1090-4523-AA11-44C0526F8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953" y="2383536"/>
            <a:ext cx="7239782" cy="40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2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7116FA-3F89-4595-AD69-04E57D81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Sintaksa i semantika </a:t>
            </a:r>
            <a:r>
              <a:rPr lang="hr-HR" dirty="0" err="1"/>
              <a:t>JavaScript</a:t>
            </a:r>
            <a:r>
              <a:rPr lang="hr-HR" dirty="0"/>
              <a:t>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2B244DC-F763-4CB2-A4BF-EA90A4F9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može se definirati unutar </a:t>
            </a:r>
            <a:r>
              <a:rPr lang="hr-HR" dirty="0" err="1"/>
              <a:t>head</a:t>
            </a:r>
            <a:r>
              <a:rPr lang="hr-HR" dirty="0"/>
              <a:t>-a ili </a:t>
            </a:r>
            <a:r>
              <a:rPr lang="hr-HR" dirty="0" err="1"/>
              <a:t>body</a:t>
            </a:r>
            <a:r>
              <a:rPr lang="hr-HR" dirty="0"/>
              <a:t>-a</a:t>
            </a:r>
          </a:p>
          <a:p>
            <a:r>
              <a:rPr lang="hr-HR" dirty="0"/>
              <a:t>var varijabla</a:t>
            </a:r>
          </a:p>
          <a:p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ime_funkcije</a:t>
            </a:r>
            <a:r>
              <a:rPr lang="hr-HR" dirty="0"/>
              <a:t>()</a:t>
            </a:r>
          </a:p>
          <a:p>
            <a:r>
              <a:rPr lang="hr-HR" dirty="0" err="1"/>
              <a:t>document.getElementById</a:t>
            </a:r>
            <a:r>
              <a:rPr lang="hr-HR" dirty="0"/>
              <a:t>(" ")</a:t>
            </a:r>
          </a:p>
          <a:p>
            <a:r>
              <a:rPr lang="hr-HR" dirty="0" err="1"/>
              <a:t>parseFloat</a:t>
            </a:r>
          </a:p>
          <a:p>
            <a:r>
              <a:rPr lang="hr-HR" dirty="0"/>
              <a:t>console.log</a:t>
            </a:r>
          </a:p>
          <a:p>
            <a:r>
              <a:rPr lang="hr-HR" dirty="0" err="1"/>
              <a:t>window.onload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116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FC1420-09EA-4B19-8C08-2ED8C2C1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floatProvjera</a:t>
            </a:r>
            <a:r>
              <a:rPr lang="hr-HR" dirty="0"/>
              <a:t>(</a:t>
            </a:r>
            <a:r>
              <a:rPr lang="hr-HR" dirty="0" err="1"/>
              <a:t>inputBroj</a:t>
            </a:r>
            <a:r>
              <a:rPr lang="hr-HR" dirty="0"/>
              <a:t>)</a:t>
            </a:r>
            <a:endParaRPr lang="sr-Latn-R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FADED51-5DA3-4F4A-ABD6-E35FAA8A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provjeravamo ispravnost unosa brojeva u </a:t>
            </a:r>
            <a:r>
              <a:rPr lang="hr-HR" i="1" dirty="0" err="1"/>
              <a:t>textbox</a:t>
            </a:r>
          </a:p>
          <a:p>
            <a:r>
              <a:rPr lang="hr-HR" dirty="0"/>
              <a:t>Koristimo izraze za usporedbu unesenih brojeva</a:t>
            </a:r>
          </a:p>
        </p:txBody>
      </p:sp>
    </p:spTree>
    <p:extLst>
      <p:ext uri="{BB962C8B-B14F-4D97-AF65-F5344CB8AC3E}">
        <p14:creationId xmlns:p14="http://schemas.microsoft.com/office/powerpoint/2010/main" val="22509533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0</Words>
  <Application>Microsoft Office PowerPoint</Application>
  <PresentationFormat>Široki zaslon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2" baseType="lpstr">
      <vt:lpstr>Berlin</vt:lpstr>
      <vt:lpstr>Web aplikacija za pomoć pri statističkoj obradi podataka</vt:lpstr>
      <vt:lpstr>Što je HTML?! </vt:lpstr>
      <vt:lpstr>Sintaksa i semantika HTML-a</vt:lpstr>
      <vt:lpstr>PowerPoint prezentacija</vt:lpstr>
      <vt:lpstr>ListBox</vt:lpstr>
      <vt:lpstr>Tablica</vt:lpstr>
      <vt:lpstr>Što je JavaScript?!</vt:lpstr>
      <vt:lpstr>Sintaksa i semantika JavaScript-a</vt:lpstr>
      <vt:lpstr>function floatProvjera(inputBroj)</vt:lpstr>
      <vt:lpstr>function postavi_broj_eksperimenata()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prezentacija</dc:title>
  <dc:creator>Petr Barborik</dc:creator>
  <cp:lastModifiedBy>Petr Barborik</cp:lastModifiedBy>
  <cp:revision>4</cp:revision>
  <dcterms:created xsi:type="dcterms:W3CDTF">2013-08-01T11:43:34Z</dcterms:created>
  <dcterms:modified xsi:type="dcterms:W3CDTF">2018-03-22T19:15:04Z</dcterms:modified>
</cp:coreProperties>
</file>