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B66D7A-70CB-44A0-A066-B2C4B26C302E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32E6A-3001-456A-A744-D65DE226B622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C726-B6E3-4E5C-9E2D-9F3C6E0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9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je </a:t>
            </a:r>
            <a:r>
              <a:rPr lang="en-US" dirty="0" err="1" smtClean="0"/>
              <a:t>javascript</a:t>
            </a:r>
            <a:r>
              <a:rPr lang="en-US" dirty="0" smtClean="0"/>
              <a:t> framework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vam</a:t>
            </a:r>
            <a:r>
              <a:rPr lang="en-US" dirty="0" smtClean="0"/>
              <a:t> </a:t>
            </a:r>
            <a:r>
              <a:rPr lang="en-US" dirty="0" err="1" smtClean="0"/>
              <a:t>pomaze</a:t>
            </a:r>
            <a:r>
              <a:rPr lang="en-US" dirty="0" smtClean="0"/>
              <a:t> u </a:t>
            </a:r>
            <a:r>
              <a:rPr lang="en-US" dirty="0" err="1" smtClean="0"/>
              <a:t>pravljenju</a:t>
            </a:r>
            <a:r>
              <a:rPr lang="en-US" dirty="0" smtClean="0"/>
              <a:t> reactive single page applications</a:t>
            </a:r>
          </a:p>
          <a:p>
            <a:r>
              <a:rPr lang="en-US" dirty="0" smtClean="0"/>
              <a:t>Single page application </a:t>
            </a:r>
            <a:r>
              <a:rPr lang="en-US" dirty="0" err="1" smtClean="0"/>
              <a:t>znaci</a:t>
            </a:r>
            <a:r>
              <a:rPr lang="en-US" dirty="0" smtClean="0"/>
              <a:t> da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ucitava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jednom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C726-B6E3-4E5C-9E2D-9F3C6E0757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1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161-D52A-4E74-9C98-A3A4B0DF5F79}" type="datetime1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F8EA-F7E8-4CF9-8149-2EB28ECB1BA6}" type="datetime1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E1E-7B65-4931-A56B-9DCF89B1DB5D}" type="datetime1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3CDF-9EF9-4B76-9438-06B6089138E7}" type="datetime1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6B7F-4D2A-4AFD-93BD-8B70BEC901F5}" type="datetime1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CA88-3E6C-44D8-BA0D-FA1E066E6808}" type="datetime1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1E3B-6D56-4799-B4D9-1EA0AB85A9D6}" type="datetime1">
              <a:rPr lang="en-US" smtClean="0"/>
              <a:t>08-Jan-18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BDF-D08F-4D44-A36D-3B5713908775}" type="datetime1">
              <a:rPr lang="en-US" smtClean="0"/>
              <a:t>08-Jan-18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5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520D-2FC7-451D-B929-A1CAC59CA8B3}" type="datetime1">
              <a:rPr lang="en-US" smtClean="0"/>
              <a:t>08-Jan-18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9D11-321E-45EA-90A2-58C6C3E1DF68}" type="datetime1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8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C-7A8C-4CC3-9E86-48930F6A3AF2}" type="datetime1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3490-A68B-4A5A-A1DD-25ED9C97548F}" type="datetime1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Uvod u Angular - Filip Antic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848C-EF4D-4819-854A-ED147924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firebase.google.com/docs/" TargetMode="External"/><Relationship Id="rId3" Type="http://schemas.openxmlformats.org/officeDocument/2006/relationships/hyperlink" Target="https://www.typescriptlang.org/docs/home.html" TargetMode="External"/><Relationship Id="rId7" Type="http://schemas.openxmlformats.org/officeDocument/2006/relationships/hyperlink" Target="https://getbootstrap.com/docs/4.0/getting-started/introduction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primefaces.org/primeng/#/setup" TargetMode="External"/><Relationship Id="rId5" Type="http://schemas.openxmlformats.org/officeDocument/2006/relationships/hyperlink" Target="https://angular.io/docs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code.visualstudio.com/download" TargetMode="Externa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FF0000"/>
                </a:solidFill>
              </a:rPr>
              <a:t>Uvod</a:t>
            </a:r>
            <a:r>
              <a:rPr lang="es-ES" b="1" dirty="0" smtClean="0">
                <a:solidFill>
                  <a:srgbClr val="FF0000"/>
                </a:solidFill>
              </a:rPr>
              <a:t> u Angular - </a:t>
            </a:r>
            <a:r>
              <a:rPr lang="es-ES" b="1" dirty="0" err="1" smtClean="0">
                <a:solidFill>
                  <a:srgbClr val="FF0000"/>
                </a:solidFill>
              </a:rPr>
              <a:t>Filip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Antic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7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FF0000"/>
                </a:solidFill>
              </a:rPr>
              <a:t>Uvod</a:t>
            </a:r>
            <a:r>
              <a:rPr lang="es-ES" b="1" dirty="0" smtClean="0">
                <a:solidFill>
                  <a:srgbClr val="FF0000"/>
                </a:solidFill>
              </a:rPr>
              <a:t> u Angular - </a:t>
            </a:r>
            <a:r>
              <a:rPr lang="es-ES" b="1" dirty="0" err="1" smtClean="0">
                <a:solidFill>
                  <a:srgbClr val="FF0000"/>
                </a:solidFill>
              </a:rPr>
              <a:t>Filip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Antic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FF0000"/>
                </a:solidFill>
              </a:rPr>
              <a:t>Uvod</a:t>
            </a:r>
            <a:r>
              <a:rPr lang="es-ES" b="1" dirty="0" smtClean="0">
                <a:solidFill>
                  <a:srgbClr val="FF0000"/>
                </a:solidFill>
              </a:rPr>
              <a:t> u Angular - </a:t>
            </a:r>
            <a:r>
              <a:rPr lang="es-ES" b="1" dirty="0" err="1" smtClean="0">
                <a:solidFill>
                  <a:srgbClr val="FF0000"/>
                </a:solidFill>
              </a:rPr>
              <a:t>Filip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Antic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438" y="730834"/>
            <a:ext cx="4826347" cy="2702753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36" y="845737"/>
            <a:ext cx="2339927" cy="2339927"/>
          </a:xfrm>
          <a:prstGeom prst="rect">
            <a:avLst/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54" y="921939"/>
            <a:ext cx="2916701" cy="2187525"/>
          </a:xfrm>
          <a:prstGeom prst="rect">
            <a:avLst/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75" y="3838751"/>
            <a:ext cx="2097296" cy="2097296"/>
          </a:xfrm>
          <a:prstGeom prst="rect">
            <a:avLst/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37" y="992938"/>
            <a:ext cx="4837774" cy="2116526"/>
          </a:xfrm>
          <a:prstGeom prst="rect">
            <a:avLst/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635" y="3433587"/>
            <a:ext cx="1991636" cy="272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FF0000"/>
                </a:solidFill>
              </a:rPr>
              <a:t>Uvod</a:t>
            </a:r>
            <a:r>
              <a:rPr lang="es-ES" b="1" dirty="0" smtClean="0">
                <a:solidFill>
                  <a:srgbClr val="FF0000"/>
                </a:solidFill>
              </a:rPr>
              <a:t> u Angular - </a:t>
            </a:r>
            <a:r>
              <a:rPr lang="es-ES" b="1" dirty="0" err="1" smtClean="0">
                <a:solidFill>
                  <a:srgbClr val="FF0000"/>
                </a:solidFill>
              </a:rPr>
              <a:t>Filip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Antic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812952"/>
            <a:ext cx="11885395" cy="51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063"/>
            <a:ext cx="10515600" cy="5023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FF0000"/>
                </a:solidFill>
              </a:rPr>
              <a:t>Uvod</a:t>
            </a:r>
            <a:r>
              <a:rPr lang="es-ES" b="1" dirty="0" smtClean="0">
                <a:solidFill>
                  <a:srgbClr val="FF0000"/>
                </a:solidFill>
              </a:rPr>
              <a:t> u Angular - </a:t>
            </a:r>
            <a:r>
              <a:rPr lang="es-ES" b="1" dirty="0" err="1" smtClean="0">
                <a:solidFill>
                  <a:srgbClr val="FF0000"/>
                </a:solidFill>
              </a:rPr>
              <a:t>Filip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Antic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7969" y="2261052"/>
            <a:ext cx="5416061" cy="388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73371" y="2610719"/>
            <a:ext cx="2335237" cy="15823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42712" y="4371205"/>
            <a:ext cx="2335237" cy="1561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file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3371" y="4371205"/>
            <a:ext cx="2335237" cy="1561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42713" y="2590372"/>
            <a:ext cx="2335237" cy="16027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TS 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64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Antic</dc:creator>
  <cp:lastModifiedBy>Filip Antic</cp:lastModifiedBy>
  <cp:revision>10</cp:revision>
  <dcterms:created xsi:type="dcterms:W3CDTF">2018-01-08T09:21:47Z</dcterms:created>
  <dcterms:modified xsi:type="dcterms:W3CDTF">2018-01-09T00:50:50Z</dcterms:modified>
</cp:coreProperties>
</file>