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62" r:id="rId6"/>
    <p:sldId id="263" r:id="rId7"/>
    <p:sldId id="258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E5044-97CB-9044-9B8B-2D86E082E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7614D8-0353-6144-A868-99963246C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2B8D4B-4D82-E944-B2AB-55EDD713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21.9.2018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D2672A-0550-CE43-80BE-EA825328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4D2670-D4BD-2448-92C6-FE64135D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249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D41DD8-3146-E848-9D22-5F22B39D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21A88ED-0989-3941-B0AC-35E581D84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5E1CAB-B4A8-2345-92AA-0478AA89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21.9.2018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835C04-BD9C-2249-B035-C817C13B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537F4E-F135-574E-831D-4DDFFF38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658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8623A83-DB73-744F-A758-36DF93666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DA3943-D159-914D-B62A-7B5881728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32213C-ECBC-624D-9514-C399C2C6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21.9.2018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56E6B4-711A-5444-9634-25DB5AC4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BC0D00-3AB2-7B47-A4B4-B433D1C1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540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299BD9-9DC1-C344-912E-889DD2F0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EA744B-B0F4-9B44-A790-C58836EA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56EC1B-96FC-0D40-A704-D4E2B94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21.9.2018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A72C09-6B14-F54C-85C3-EF596299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189448-0694-894F-AC1E-3B3C4237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0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234F-1992-F649-B883-1715B7C0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46CCF0-6AC4-9E4E-80EE-35AAA065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3DE633-6936-2747-9A86-B4298413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21.9.2018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DEAD04-DA25-2F43-BCAC-129BB085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2F6847-092A-0F4F-BBDF-AB894649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40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9CB75-101A-884F-8BC4-82D2EB56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D982A4-B0B7-C24A-9B50-E98F7279E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7BE374-D6EE-AA40-A74B-A03BAD550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B863C0-EF8C-0943-A0E1-2BB927FA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21.9.2018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3E85F5-344A-A040-9B45-2FDAFAF6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277BF7-7498-3C45-8BA3-BD5E32AA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02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70BF82-A9E2-E44E-BDF7-FEA46C75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5AEF9D-2E1F-824F-8B5D-E04A7B6B3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FEBADB-3BFC-DD4E-B7AB-953C5047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6794B2E-E171-5047-A005-D4E26A885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9D7F2A2-9DDF-594E-B269-E58E6CD56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8CD6523-CAFF-2147-9ACA-09C6D0D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21.9.2018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E519A9-4BAE-8241-9C03-AD1CE129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3330404-444A-424A-BA39-27DF6ACC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944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E378DD-EAEA-6348-8645-71B2D848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BD299B-DDA2-E64B-9AE5-C6B72718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21.9.2018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489813-8CB8-7242-B127-E728AB2A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59523F-5DCE-7D45-AA78-ACE2CCFB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043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6DC8C0-59FC-2945-B779-C12FE1DD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21.9.2018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A59ECB-69F0-7640-A7A0-A36BDC0D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BF92D8-FF9A-2E4C-A2D6-431EA4E1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89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712073-D91E-C043-857B-4BA212CF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3770E6-DA01-AC47-BCD3-24AFD3C4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BD0A55-C08E-4240-8CDF-F56590E16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823046-F67C-6C4B-B831-8F9674AE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21.9.2018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325925-E675-2D46-898D-4ECCE8BD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DB1FD3-2515-2F41-907E-11DF4722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846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F10CA-F7DD-DA4A-8E6B-8703FA2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461E66B-02E7-114C-8E9D-C36B958CE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BD8C9A2-2B7D-1A47-B514-AFD84EC9D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722571-5538-F746-A135-93AEAB15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AD0-7787-DB48-A7B7-D60CF264EBC2}" type="datetimeFigureOut">
              <a:t>21.9.2018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07E848-52E2-0B40-A387-5790FA8E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42CB11-C47E-604E-9979-25A6F902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08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9BF9A50-E4FA-5C4C-B871-2A30B492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06F673-4749-D240-A0A3-9C5D3311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DDB9CD-F938-AB4C-B9CE-FDDF27BF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CAD0-7787-DB48-A7B7-D60CF264EBC2}" type="datetimeFigureOut">
              <a:t>21.9.2018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AAAD5C-EDD7-6640-BA68-33FCDCEDD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9228BE-4DBC-2649-BEB7-D8C76DF1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5F1DA-AB35-A14A-9A4E-4F6C6CD914B5}" type="slidenum"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477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nthek/waw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nthek/node-boilerplate/tree/cli-boilerplat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inthek/node-boilerplate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assert.html#assert_assert_strictequal_actual_expected_mess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B0987-2A13-8447-944C-3C61AA76D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02-cvicenie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FE9660-A6D3-3143-BD40-20B0AA2FF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231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– </a:t>
            </a:r>
            <a:r>
              <a:rPr lang="en-US" dirty="0" err="1" smtClean="0"/>
              <a:t>Proove</a:t>
            </a:r>
            <a:r>
              <a:rPr lang="en-US" dirty="0" smtClean="0"/>
              <a:t> of Concept</a:t>
            </a:r>
            <a:br>
              <a:rPr lang="en-US" dirty="0" smtClean="0"/>
            </a:b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022" y="1825625"/>
            <a:ext cx="3278659" cy="286170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Niekedy</a:t>
            </a:r>
            <a:r>
              <a:rPr lang="en-US" dirty="0" smtClean="0"/>
              <a:t> test </a:t>
            </a:r>
            <a:r>
              <a:rPr lang="en-US" dirty="0" err="1" smtClean="0"/>
              <a:t>pouzivam</a:t>
            </a:r>
            <a:r>
              <a:rPr lang="en-US" dirty="0" smtClean="0"/>
              <a:t> </a:t>
            </a:r>
            <a:r>
              <a:rPr lang="en-US" dirty="0" err="1" smtClean="0"/>
              <a:t>aj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odskusanie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(</a:t>
            </a:r>
            <a:r>
              <a:rPr lang="en-US" dirty="0" err="1" smtClean="0"/>
              <a:t>odlabovanie</a:t>
            </a:r>
            <a:r>
              <a:rPr lang="en-US" dirty="0" smtClean="0"/>
              <a:t> </a:t>
            </a:r>
            <a:r>
              <a:rPr lang="en-US" dirty="0" err="1" smtClean="0"/>
              <a:t>nejakej</a:t>
            </a:r>
            <a:r>
              <a:rPr lang="en-US" dirty="0" smtClean="0"/>
              <a:t> </a:t>
            </a:r>
            <a:r>
              <a:rPr lang="en-US" dirty="0" err="1" smtClean="0"/>
              <a:t>implementacie</a:t>
            </a:r>
            <a:r>
              <a:rPr lang="en-US" dirty="0" smtClean="0"/>
              <a:t>) a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potom</a:t>
            </a:r>
            <a:r>
              <a:rPr lang="en-US" dirty="0" smtClean="0"/>
              <a:t> </a:t>
            </a:r>
            <a:r>
              <a:rPr lang="en-US" dirty="0" err="1" smtClean="0"/>
              <a:t>ju</a:t>
            </a:r>
            <a:r>
              <a:rPr lang="en-US" dirty="0" smtClean="0"/>
              <a:t> </a:t>
            </a:r>
            <a:r>
              <a:rPr lang="en-US" dirty="0" err="1" smtClean="0"/>
              <a:t>davam</a:t>
            </a:r>
            <a:r>
              <a:rPr lang="en-US" dirty="0" smtClean="0"/>
              <a:t> do </a:t>
            </a:r>
            <a:r>
              <a:rPr lang="en-US" dirty="0" err="1" smtClean="0"/>
              <a:t>modulov</a:t>
            </a:r>
            <a:r>
              <a:rPr lang="en-US" dirty="0" smtClean="0"/>
              <a:t>. </a:t>
            </a:r>
            <a:r>
              <a:rPr lang="en-US" dirty="0" err="1" smtClean="0"/>
              <a:t>Kodnite</a:t>
            </a:r>
            <a:r>
              <a:rPr lang="en-US" dirty="0" smtClean="0"/>
              <a:t> </a:t>
            </a:r>
            <a:r>
              <a:rPr lang="en-US" dirty="0" err="1" smtClean="0"/>
              <a:t>tieto</a:t>
            </a:r>
            <a:r>
              <a:rPr lang="en-US" dirty="0" smtClean="0"/>
              <a:t> </a:t>
            </a:r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metody</a:t>
            </a:r>
            <a:r>
              <a:rPr lang="en-US" dirty="0" smtClean="0"/>
              <a:t>, </a:t>
            </a:r>
            <a:r>
              <a:rPr lang="en-US" dirty="0" err="1" smtClean="0"/>
              <a:t>nech</a:t>
            </a:r>
            <a:r>
              <a:rPr lang="en-US" dirty="0" smtClean="0"/>
              <a:t> </a:t>
            </a:r>
            <a:r>
              <a:rPr lang="en-US" dirty="0" err="1" smtClean="0"/>
              <a:t>sme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isty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chapete</a:t>
            </a:r>
            <a:r>
              <a:rPr lang="en-US" dirty="0" smtClean="0"/>
              <a:t> equality </a:t>
            </a:r>
            <a:r>
              <a:rPr lang="en-US" dirty="0" err="1" smtClean="0"/>
              <a:t>algoritmy</a:t>
            </a:r>
            <a:r>
              <a:rPr lang="en-US" dirty="0" smtClean="0"/>
              <a:t> a </a:t>
            </a:r>
            <a:r>
              <a:rPr lang="en-US" dirty="0" err="1" smtClean="0"/>
              <a:t>vytvaranie</a:t>
            </a:r>
            <a:r>
              <a:rPr lang="en-US" dirty="0" smtClean="0"/>
              <a:t> </a:t>
            </a:r>
            <a:r>
              <a:rPr lang="en-US" dirty="0" err="1" smtClean="0"/>
              <a:t>funkcii</a:t>
            </a:r>
            <a:r>
              <a:rPr lang="en-US" dirty="0" smtClean="0"/>
              <a:t>.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49" y="1375119"/>
            <a:ext cx="5987878" cy="5116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7" y="4822267"/>
            <a:ext cx="5267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Cvicenie</a:t>
            </a:r>
            <a:r>
              <a:rPr lang="en-US" dirty="0" smtClean="0"/>
              <a:t> 2: </a:t>
            </a:r>
            <a:r>
              <a:rPr lang="en-US" dirty="0" err="1" smtClean="0"/>
              <a:t>Bodovanie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Priebezna</a:t>
            </a:r>
            <a:r>
              <a:rPr lang="en-US" dirty="0" smtClean="0"/>
              <a:t> </a:t>
            </a:r>
            <a:r>
              <a:rPr lang="en-US" dirty="0" err="1" smtClean="0"/>
              <a:t>kontrola</a:t>
            </a:r>
            <a:r>
              <a:rPr lang="en-US" dirty="0" smtClean="0"/>
              <a:t> </a:t>
            </a:r>
            <a:r>
              <a:rPr lang="en-US" dirty="0" err="1" smtClean="0"/>
              <a:t>prace</a:t>
            </a:r>
            <a:r>
              <a:rPr lang="en-US" dirty="0" smtClean="0"/>
              <a:t> </a:t>
            </a:r>
            <a:r>
              <a:rPr lang="en-US" dirty="0" err="1" smtClean="0"/>
              <a:t>studentov</a:t>
            </a:r>
            <a:r>
              <a:rPr lang="en-US" dirty="0" smtClean="0"/>
              <a:t>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cvika</a:t>
            </a:r>
            <a:endParaRPr lang="en-US" dirty="0" smtClean="0"/>
          </a:p>
          <a:p>
            <a:r>
              <a:rPr lang="en-US" dirty="0" err="1" smtClean="0"/>
              <a:t>Kratka</a:t>
            </a:r>
            <a:r>
              <a:rPr lang="en-US" dirty="0" smtClean="0"/>
              <a:t> </a:t>
            </a:r>
            <a:r>
              <a:rPr lang="en-US" dirty="0" err="1" smtClean="0"/>
              <a:t>kontrola</a:t>
            </a:r>
            <a:r>
              <a:rPr lang="en-US" dirty="0" smtClean="0"/>
              <a:t> </a:t>
            </a:r>
            <a:r>
              <a:rPr lang="en-US" dirty="0" err="1" smtClean="0"/>
              <a:t>toho</a:t>
            </a:r>
            <a:r>
              <a:rPr lang="en-US" dirty="0" smtClean="0"/>
              <a:t> </a:t>
            </a:r>
            <a:r>
              <a:rPr lang="en-US" dirty="0" err="1" smtClean="0"/>
              <a:t>kto</a:t>
            </a:r>
            <a:r>
              <a:rPr lang="en-US" dirty="0" smtClean="0"/>
              <a:t> co </a:t>
            </a:r>
            <a:r>
              <a:rPr lang="en-US" dirty="0" err="1" smtClean="0"/>
              <a:t>spravil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bodovanie</a:t>
            </a:r>
            <a:r>
              <a:rPr lang="en-US" dirty="0" smtClean="0"/>
              <a:t> 1-3 body, </a:t>
            </a:r>
          </a:p>
          <a:p>
            <a:pPr lvl="1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neucast</a:t>
            </a:r>
            <a:r>
              <a:rPr lang="en-US" dirty="0" smtClean="0"/>
              <a:t> 0 </a:t>
            </a:r>
            <a:r>
              <a:rPr lang="en-US" dirty="0" err="1" smtClean="0"/>
              <a:t>bodov</a:t>
            </a:r>
            <a:endParaRPr lang="en-US" dirty="0" smtClean="0"/>
          </a:p>
          <a:p>
            <a:r>
              <a:rPr lang="en-US" dirty="0" err="1" smtClean="0"/>
              <a:t>Bonusove</a:t>
            </a:r>
            <a:r>
              <a:rPr lang="en-US" dirty="0" smtClean="0"/>
              <a:t> body: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vinimocnu</a:t>
            </a:r>
            <a:r>
              <a:rPr lang="en-US" dirty="0" smtClean="0"/>
              <a:t> </a:t>
            </a:r>
            <a:r>
              <a:rPr lang="en-US" dirty="0" err="1" smtClean="0"/>
              <a:t>aktivitu</a:t>
            </a:r>
            <a:r>
              <a:rPr lang="en-US" dirty="0" smtClean="0"/>
              <a:t> </a:t>
            </a:r>
            <a:r>
              <a:rPr lang="en-US" dirty="0" err="1" smtClean="0"/>
              <a:t>alebo</a:t>
            </a:r>
            <a:r>
              <a:rPr lang="en-US" dirty="0" smtClean="0"/>
              <a:t> </a:t>
            </a:r>
            <a:r>
              <a:rPr lang="en-US" dirty="0" err="1" smtClean="0"/>
              <a:t>dobre</a:t>
            </a:r>
            <a:r>
              <a:rPr lang="en-US" dirty="0" smtClean="0"/>
              <a:t> </a:t>
            </a:r>
            <a:r>
              <a:rPr lang="en-US" dirty="0" err="1" smtClean="0"/>
              <a:t>napady</a:t>
            </a:r>
            <a:r>
              <a:rPr lang="en-US" dirty="0" smtClean="0"/>
              <a:t> 1 bonus bod </a:t>
            </a:r>
            <a:r>
              <a:rPr lang="en-US" dirty="0" err="1" smtClean="0"/>
              <a:t>studentovi</a:t>
            </a:r>
            <a:endParaRPr lang="en-US" dirty="0" smtClean="0"/>
          </a:p>
          <a:p>
            <a:r>
              <a:rPr lang="en-US" dirty="0" err="1" smtClean="0"/>
              <a:t>Bonusove</a:t>
            </a:r>
            <a:r>
              <a:rPr lang="en-US" dirty="0" smtClean="0"/>
              <a:t> body </a:t>
            </a:r>
            <a:r>
              <a:rPr lang="en-US" dirty="0" err="1" smtClean="0"/>
              <a:t>za</a:t>
            </a:r>
            <a:r>
              <a:rPr lang="en-US" dirty="0" smtClean="0"/>
              <a:t> “</a:t>
            </a:r>
            <a:r>
              <a:rPr lang="en-US" dirty="0" err="1" smtClean="0"/>
              <a:t>wawjs</a:t>
            </a:r>
            <a:r>
              <a:rPr lang="en-US" dirty="0" smtClean="0"/>
              <a:t> repo contributions” (</a:t>
            </a:r>
            <a:r>
              <a:rPr lang="en-US" dirty="0" err="1" smtClean="0"/>
              <a:t>zatial</a:t>
            </a:r>
            <a:r>
              <a:rPr lang="en-US" dirty="0" smtClean="0"/>
              <a:t> 0 </a:t>
            </a:r>
            <a:r>
              <a:rPr lang="en-US" dirty="0" err="1" smtClean="0"/>
              <a:t>ludi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2790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Prezencka</a:t>
            </a:r>
            <a:r>
              <a:rPr lang="en-US" dirty="0" smtClean="0"/>
              <a:t> a </a:t>
            </a:r>
            <a:r>
              <a:rPr lang="en-US" dirty="0" err="1" smtClean="0"/>
              <a:t>zaznacenie</a:t>
            </a:r>
            <a:r>
              <a:rPr lang="en-US" dirty="0" smtClean="0"/>
              <a:t> do </a:t>
            </a:r>
            <a:r>
              <a:rPr lang="en-US" dirty="0" err="1" smtClean="0"/>
              <a:t>AISu</a:t>
            </a:r>
            <a:endParaRPr lang="en-US" dirty="0" smtClean="0"/>
          </a:p>
          <a:p>
            <a:r>
              <a:rPr lang="en-US" dirty="0" err="1" smtClean="0"/>
              <a:t>Kontrola</a:t>
            </a:r>
            <a:r>
              <a:rPr lang="en-US" dirty="0" smtClean="0"/>
              <a:t> </a:t>
            </a:r>
            <a:r>
              <a:rPr lang="en-US" dirty="0" err="1" smtClean="0"/>
              <a:t>instalacii</a:t>
            </a:r>
            <a:r>
              <a:rPr lang="en-US" dirty="0" smtClean="0"/>
              <a:t> z </a:t>
            </a:r>
            <a:r>
              <a:rPr lang="en-US" dirty="0" err="1" smtClean="0"/>
              <a:t>minulej</a:t>
            </a:r>
            <a:r>
              <a:rPr lang="en-US" dirty="0" smtClean="0"/>
              <a:t> </a:t>
            </a:r>
            <a:r>
              <a:rPr lang="en-US" dirty="0" err="1" smtClean="0"/>
              <a:t>prednasky</a:t>
            </a:r>
            <a:r>
              <a:rPr lang="en-US" dirty="0" smtClean="0"/>
              <a:t> (</a:t>
            </a:r>
            <a:r>
              <a:rPr lang="en-US" dirty="0" err="1" smtClean="0"/>
              <a:t>kto</a:t>
            </a:r>
            <a:r>
              <a:rPr lang="en-US" dirty="0" smtClean="0"/>
              <a:t>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dokoncenie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cviku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Riesenie</a:t>
            </a:r>
            <a:r>
              <a:rPr lang="en-US" b="1" dirty="0" smtClean="0"/>
              <a:t> </a:t>
            </a:r>
            <a:r>
              <a:rPr lang="en-US" b="1" dirty="0" err="1" smtClean="0"/>
              <a:t>zadania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priamo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zviku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Konzultacie</a:t>
            </a:r>
            <a:r>
              <a:rPr lang="en-US" dirty="0" smtClean="0"/>
              <a:t> k </a:t>
            </a:r>
            <a:r>
              <a:rPr lang="en-US" dirty="0" err="1" smtClean="0"/>
              <a:t>zadaniu</a:t>
            </a:r>
            <a:r>
              <a:rPr lang="en-US" dirty="0" smtClean="0"/>
              <a:t> 1 (review </a:t>
            </a:r>
            <a:r>
              <a:rPr lang="en-US" dirty="0" err="1" smtClean="0"/>
              <a:t>projektov</a:t>
            </a:r>
            <a:r>
              <a:rPr lang="en-US" dirty="0" smtClean="0"/>
              <a:t>, </a:t>
            </a:r>
            <a:r>
              <a:rPr lang="en-US" dirty="0" err="1" smtClean="0"/>
              <a:t>zatial</a:t>
            </a:r>
            <a:r>
              <a:rPr lang="en-US" dirty="0" smtClean="0"/>
              <a:t> </a:t>
            </a:r>
            <a:r>
              <a:rPr lang="en-US" dirty="0" err="1" smtClean="0"/>
              <a:t>zaslali</a:t>
            </a:r>
            <a:r>
              <a:rPr lang="en-US" dirty="0" smtClean="0"/>
              <a:t> 2ja </a:t>
            </a:r>
            <a:r>
              <a:rPr lang="en-US" dirty="0" err="1" smtClean="0"/>
              <a:t>ludia</a:t>
            </a:r>
            <a:r>
              <a:rPr lang="en-US" dirty="0" smtClean="0"/>
              <a:t> </a:t>
            </a:r>
            <a:r>
              <a:rPr lang="en-US" dirty="0" err="1" smtClean="0"/>
              <a:t>mailom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9713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23D1A-22DE-D94B-A7F2-6558305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Check</a:t>
            </a:r>
            <a:r>
              <a:rPr lang="en-US" dirty="0" smtClean="0"/>
              <a:t>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3E31C9-ACE5-2342-AD2B-7A90D3F9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kto si naklonoval </a:t>
            </a:r>
            <a:r>
              <a:rPr lang="sk-SK" dirty="0">
                <a:hlinkClick r:id="rId2"/>
              </a:rPr>
              <a:t>https://github.com/ainthek/wawjs</a:t>
            </a:r>
            <a:r>
              <a:rPr lang="sk-SK" dirty="0"/>
              <a:t> ? </a:t>
            </a:r>
          </a:p>
          <a:p>
            <a:pPr lvl="1"/>
            <a:r>
              <a:rPr lang="sk-SK" dirty="0"/>
              <a:t>nejako mam malo starts ;-)))</a:t>
            </a:r>
          </a:p>
          <a:p>
            <a:r>
              <a:rPr lang="sk-SK" dirty="0"/>
              <a:t>budu pribudat dalsie </a:t>
            </a:r>
            <a:r>
              <a:rPr lang="sk-SK" dirty="0" smtClean="0"/>
              <a:t>projektiky</a:t>
            </a:r>
            <a:r>
              <a:rPr lang="en-US" dirty="0" smtClean="0"/>
              <a:t> </a:t>
            </a:r>
            <a:r>
              <a:rPr lang="en-US" dirty="0" err="1" smtClean="0"/>
              <a:t>wawjs</a:t>
            </a:r>
            <a:r>
              <a:rPr lang="en-US" dirty="0" smtClean="0"/>
              <a:t>-*</a:t>
            </a:r>
            <a:endParaRPr lang="sk-SK" dirty="0"/>
          </a:p>
          <a:p>
            <a:pPr lvl="1"/>
            <a:r>
              <a:rPr lang="sk-SK" dirty="0" smtClean="0"/>
              <a:t>....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node, </a:t>
            </a:r>
            <a:r>
              <a:rPr lang="en-US" dirty="0" err="1" smtClean="0"/>
              <a:t>npm</a:t>
            </a:r>
            <a:r>
              <a:rPr lang="en-US" dirty="0"/>
              <a:t> </a:t>
            </a:r>
            <a:r>
              <a:rPr lang="en-US" dirty="0" err="1" smtClean="0"/>
              <a:t>verzie</a:t>
            </a:r>
            <a:r>
              <a:rPr lang="en-US" dirty="0" smtClean="0"/>
              <a:t> ?</a:t>
            </a:r>
          </a:p>
          <a:p>
            <a:r>
              <a:rPr lang="en-US" dirty="0" smtClean="0"/>
              <a:t>bash </a:t>
            </a:r>
            <a:r>
              <a:rPr lang="en-US" dirty="0" err="1" smtClean="0"/>
              <a:t>konzola</a:t>
            </a:r>
            <a:r>
              <a:rPr lang="en-US" dirty="0" smtClean="0"/>
              <a:t> (</a:t>
            </a:r>
            <a:r>
              <a:rPr lang="en-US" dirty="0" err="1" smtClean="0"/>
              <a:t>aj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winsoch</a:t>
            </a:r>
            <a:r>
              <a:rPr lang="en-US" dirty="0" smtClean="0"/>
              <a:t> </a:t>
            </a:r>
            <a:r>
              <a:rPr lang="en-US" dirty="0" err="1" smtClean="0"/>
              <a:t>funkcna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account </a:t>
            </a:r>
            <a:r>
              <a:rPr lang="en-US" dirty="0" err="1" smtClean="0"/>
              <a:t>funkcny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534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92C5B-C7EB-FB43-9083-B267BF03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Zadanie</a:t>
            </a:r>
            <a:r>
              <a:rPr lang="en-US" dirty="0" smtClean="0"/>
              <a:t> 2: </a:t>
            </a:r>
            <a:r>
              <a:rPr lang="en-US" dirty="0" err="1" smtClean="0"/>
              <a:t>Prvy</a:t>
            </a:r>
            <a:r>
              <a:rPr lang="en-US" dirty="0" smtClean="0"/>
              <a:t> node </a:t>
            </a:r>
            <a:r>
              <a:rPr lang="en-US" dirty="0" err="1" smtClean="0"/>
              <a:t>projekt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748280-D317-7F4C-B91E-EB2311FA61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npm </a:t>
            </a:r>
            <a:r>
              <a:rPr lang="sk-SK" dirty="0"/>
              <a:t>init</a:t>
            </a:r>
          </a:p>
          <a:p>
            <a:pPr lvl="1"/>
            <a:r>
              <a:rPr lang="sk-SK" dirty="0"/>
              <a:t>.gitignore a co patri na git </a:t>
            </a:r>
          </a:p>
          <a:p>
            <a:pPr lvl="2"/>
            <a:r>
              <a:rPr lang="sk-SK" dirty="0"/>
              <a:t>...</a:t>
            </a:r>
          </a:p>
          <a:p>
            <a:pPr lvl="1"/>
            <a:r>
              <a:rPr lang="sk-SK" dirty="0"/>
              <a:t>a co nepatri</a:t>
            </a:r>
          </a:p>
          <a:p>
            <a:pPr lvl="2"/>
            <a:r>
              <a:rPr lang="sk-SK" dirty="0"/>
              <a:t>node_modules</a:t>
            </a:r>
          </a:p>
          <a:p>
            <a:r>
              <a:rPr lang="en-US" dirty="0" smtClean="0"/>
              <a:t>testy</a:t>
            </a:r>
          </a:p>
          <a:p>
            <a:pPr lvl="1"/>
            <a:r>
              <a:rPr lang="en-US" dirty="0" smtClean="0"/>
              <a:t>mocha (</a:t>
            </a:r>
            <a:r>
              <a:rPr lang="en-US" dirty="0" err="1" smtClean="0"/>
              <a:t>npm</a:t>
            </a:r>
            <a:r>
              <a:rPr lang="en-US" dirty="0" smtClean="0"/>
              <a:t> install mocha)</a:t>
            </a:r>
            <a:endParaRPr lang="sk-SK" dirty="0"/>
          </a:p>
          <a:p>
            <a:r>
              <a:rPr lang="en-US" dirty="0" err="1" smtClean="0"/>
              <a:t>Zadanie</a:t>
            </a:r>
            <a:r>
              <a:rPr lang="en-US" dirty="0" smtClean="0"/>
              <a:t>: exploratory testing</a:t>
            </a:r>
          </a:p>
          <a:p>
            <a:pPr lvl="1"/>
            <a:r>
              <a:rPr lang="en-US" dirty="0" smtClean="0"/>
              <a:t>JS API (Array, String,….) – </a:t>
            </a:r>
            <a:r>
              <a:rPr lang="en-US" dirty="0" err="1" smtClean="0"/>
              <a:t>za</a:t>
            </a:r>
            <a:r>
              <a:rPr lang="sk-SK" dirty="0" smtClean="0"/>
              <a:t>čiato</a:t>
            </a:r>
            <a:r>
              <a:rPr lang="sk-SK" dirty="0"/>
              <a:t>č</a:t>
            </a:r>
            <a:r>
              <a:rPr lang="sk-SK" dirty="0" smtClean="0"/>
              <a:t>níci</a:t>
            </a:r>
            <a:endParaRPr lang="en-US" dirty="0" smtClean="0"/>
          </a:p>
          <a:p>
            <a:pPr lvl="1"/>
            <a:r>
              <a:rPr lang="en-US" dirty="0" smtClean="0"/>
              <a:t>node fs module</a:t>
            </a:r>
            <a:r>
              <a:rPr lang="sk-SK" dirty="0" smtClean="0"/>
              <a:t> - pokročilí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manualne</a:t>
            </a:r>
            <a:r>
              <a:rPr lang="en-US" dirty="0" smtClean="0"/>
              <a:t> </a:t>
            </a:r>
            <a:r>
              <a:rPr lang="en-US" dirty="0" err="1" smtClean="0"/>
              <a:t>vytvorenie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nejaky</a:t>
            </a:r>
            <a:r>
              <a:rPr lang="en-US" dirty="0" smtClean="0"/>
              <a:t> boilerplate (</a:t>
            </a:r>
            <a:r>
              <a:rPr lang="en-US" dirty="0" err="1" smtClean="0"/>
              <a:t>minimalisticky</a:t>
            </a:r>
            <a:r>
              <a:rPr lang="en-US" dirty="0" smtClean="0"/>
              <a:t>) </a:t>
            </a:r>
            <a:r>
              <a:rPr lang="en-US" dirty="0" err="1" smtClean="0"/>
              <a:t>napriklad</a:t>
            </a:r>
            <a:r>
              <a:rPr lang="en-US" dirty="0" smtClean="0"/>
              <a:t> </a:t>
            </a:r>
            <a:r>
              <a:rPr lang="en-US" dirty="0" err="1" smtClean="0"/>
              <a:t>moj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github.com/ainthek/node-boilerplate/tree/cli-boilerplate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inak</a:t>
            </a:r>
            <a:r>
              <a:rPr lang="en-US" dirty="0" smtClean="0"/>
              <a:t> ? mate </a:t>
            </a:r>
            <a:r>
              <a:rPr lang="en-US" dirty="0" err="1" smtClean="0"/>
              <a:t>nejake</a:t>
            </a:r>
            <a:r>
              <a:rPr lang="en-US" dirty="0" smtClean="0"/>
              <a:t> </a:t>
            </a:r>
            <a:r>
              <a:rPr lang="en-US" dirty="0" err="1" smtClean="0"/>
              <a:t>napady</a:t>
            </a:r>
            <a:r>
              <a:rPr lang="en-US" dirty="0" smtClean="0"/>
              <a:t> 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4298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Zadanie</a:t>
            </a:r>
            <a:r>
              <a:rPr lang="en-US" dirty="0" smtClean="0"/>
              <a:t> 2: </a:t>
            </a:r>
            <a:r>
              <a:rPr lang="en-US" dirty="0" err="1" smtClean="0"/>
              <a:t>projekt</a:t>
            </a:r>
            <a:r>
              <a:rPr lang="en-US" dirty="0" smtClean="0"/>
              <a:t> wawjs-cvicenie02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77450" cy="1156472"/>
          </a:xfrm>
        </p:spPr>
        <p:txBody>
          <a:bodyPr/>
          <a:lstStyle/>
          <a:p>
            <a:r>
              <a:rPr lang="sk-SK" dirty="0">
                <a:hlinkClick r:id="rId2"/>
              </a:rPr>
              <a:t>https://github.com/ainthek/node-boilerplate</a:t>
            </a:r>
            <a:r>
              <a:rPr lang="sk-SK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61" y="2349309"/>
            <a:ext cx="5981185" cy="382765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2850290" y="3252759"/>
            <a:ext cx="1458097" cy="50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TextBox 6"/>
          <p:cNvSpPr txBox="1"/>
          <p:nvPr/>
        </p:nvSpPr>
        <p:spPr>
          <a:xfrm>
            <a:off x="4308387" y="3321115"/>
            <a:ext cx="300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Vymente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b="1" dirty="0" smtClean="0"/>
              <a:t>wawjs-cvicenie02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7035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2: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r>
              <a:rPr lang="en-US" dirty="0" smtClean="0"/>
              <a:t> – </a:t>
            </a:r>
            <a:r>
              <a:rPr lang="en-US" dirty="0" err="1" smtClean="0"/>
              <a:t>vysvetlenie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59245"/>
            <a:ext cx="8215184" cy="530295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6200000">
            <a:off x="444480" y="1949196"/>
            <a:ext cx="238224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Down Arrow 6"/>
          <p:cNvSpPr/>
          <p:nvPr/>
        </p:nvSpPr>
        <p:spPr>
          <a:xfrm rot="16200000">
            <a:off x="444479" y="2696908"/>
            <a:ext cx="238224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Down Arrow 7"/>
          <p:cNvSpPr/>
          <p:nvPr/>
        </p:nvSpPr>
        <p:spPr>
          <a:xfrm rot="16200000">
            <a:off x="444480" y="3568129"/>
            <a:ext cx="238224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Down Arrow 11"/>
          <p:cNvSpPr/>
          <p:nvPr/>
        </p:nvSpPr>
        <p:spPr>
          <a:xfrm rot="16200000">
            <a:off x="3296708" y="2280645"/>
            <a:ext cx="238224" cy="62030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Down Arrow 12"/>
          <p:cNvSpPr/>
          <p:nvPr/>
        </p:nvSpPr>
        <p:spPr>
          <a:xfrm rot="16200000">
            <a:off x="3234923" y="4583125"/>
            <a:ext cx="238224" cy="62030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Down Arrow 13"/>
          <p:cNvSpPr/>
          <p:nvPr/>
        </p:nvSpPr>
        <p:spPr>
          <a:xfrm rot="16200000">
            <a:off x="3234923" y="5495317"/>
            <a:ext cx="238224" cy="62030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64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4320E-86AC-2E47-9FFF-AFA22BB9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Zadanie</a:t>
            </a:r>
            <a:r>
              <a:rPr lang="en-US" dirty="0" smtClean="0"/>
              <a:t> 2: </a:t>
            </a:r>
            <a:r>
              <a:rPr lang="sk-SK" dirty="0" smtClean="0"/>
              <a:t>Exploratory Testing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28041-9819-B449-9F00-B08DEE7B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Exploratory </a:t>
            </a:r>
            <a:r>
              <a:rPr lang="en-US" dirty="0"/>
              <a:t>testing is an approach to software testing that is concisely described as </a:t>
            </a:r>
            <a:endParaRPr lang="sk-SK" dirty="0" smtClean="0"/>
          </a:p>
          <a:p>
            <a:pPr lvl="1"/>
            <a:r>
              <a:rPr lang="en-US" b="1" dirty="0" smtClean="0"/>
              <a:t>simultaneous </a:t>
            </a:r>
            <a:r>
              <a:rPr lang="en-US" b="1" dirty="0"/>
              <a:t>learning</a:t>
            </a:r>
            <a:r>
              <a:rPr lang="en-US" dirty="0"/>
              <a:t>, </a:t>
            </a:r>
            <a:endParaRPr lang="sk-SK" dirty="0" smtClean="0"/>
          </a:p>
          <a:p>
            <a:pPr lvl="1"/>
            <a:r>
              <a:rPr lang="en-US" dirty="0" smtClean="0"/>
              <a:t>test </a:t>
            </a:r>
            <a:r>
              <a:rPr lang="en-US" dirty="0"/>
              <a:t>design and </a:t>
            </a:r>
            <a:endParaRPr lang="sk-SK" dirty="0" smtClean="0"/>
          </a:p>
          <a:p>
            <a:pPr lvl="1"/>
            <a:r>
              <a:rPr lang="en-US" dirty="0" smtClean="0"/>
              <a:t>test execution</a:t>
            </a:r>
          </a:p>
          <a:p>
            <a:r>
              <a:rPr lang="en-US" b="1" dirty="0" smtClean="0"/>
              <a:t>Learning</a:t>
            </a:r>
            <a:r>
              <a:rPr lang="en-US" dirty="0"/>
              <a:t>: </a:t>
            </a:r>
            <a:r>
              <a:rPr lang="en-US" dirty="0" smtClean="0"/>
              <a:t> to </a:t>
            </a:r>
            <a:r>
              <a:rPr lang="en-US" dirty="0"/>
              <a:t>co bolo </a:t>
            </a:r>
            <a:r>
              <a:rPr lang="en-US" dirty="0" err="1"/>
              <a:t>odprednasane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prednaske</a:t>
            </a:r>
            <a:r>
              <a:rPr lang="en-US" dirty="0"/>
              <a:t> 1 a 2, </a:t>
            </a:r>
            <a:r>
              <a:rPr lang="en-US" dirty="0" err="1"/>
              <a:t>prepisat</a:t>
            </a:r>
            <a:r>
              <a:rPr lang="en-US" dirty="0"/>
              <a:t> </a:t>
            </a:r>
            <a:r>
              <a:rPr lang="en-US" dirty="0" err="1"/>
              <a:t>nejake</a:t>
            </a:r>
            <a:r>
              <a:rPr lang="en-US" dirty="0"/>
              <a:t> samples z </a:t>
            </a:r>
            <a:r>
              <a:rPr lang="en-US" dirty="0" err="1"/>
              <a:t>prednasky</a:t>
            </a:r>
            <a:r>
              <a:rPr lang="en-US" dirty="0"/>
              <a:t> a </a:t>
            </a:r>
            <a:r>
              <a:rPr lang="en-US" dirty="0" err="1"/>
              <a:t>odskusat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to </a:t>
            </a:r>
            <a:r>
              <a:rPr lang="en-US" dirty="0" err="1" smtClean="0"/>
              <a:t>sami</a:t>
            </a:r>
            <a:r>
              <a:rPr lang="en-US" dirty="0" smtClean="0"/>
              <a:t> (</a:t>
            </a:r>
            <a:r>
              <a:rPr lang="en-US" dirty="0" err="1" smtClean="0"/>
              <a:t>funkcie</a:t>
            </a:r>
            <a:r>
              <a:rPr lang="en-US" dirty="0" smtClean="0"/>
              <a:t>, </a:t>
            </a:r>
            <a:r>
              <a:rPr lang="en-US" dirty="0" err="1" smtClean="0"/>
              <a:t>prototypy</a:t>
            </a:r>
            <a:r>
              <a:rPr lang="en-US" dirty="0" smtClean="0"/>
              <a:t>, classes, JS API)</a:t>
            </a:r>
            <a:endParaRPr lang="en-US" dirty="0"/>
          </a:p>
          <a:p>
            <a:pPr lvl="1"/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nepoznate</a:t>
            </a:r>
            <a:r>
              <a:rPr lang="en-US" dirty="0"/>
              <a:t> </a:t>
            </a:r>
            <a:r>
              <a:rPr lang="en-US" dirty="0" smtClean="0"/>
              <a:t>JS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 smtClean="0"/>
              <a:t>zacat</a:t>
            </a:r>
            <a:r>
              <a:rPr lang="en-US" dirty="0" smtClean="0"/>
              <a:t> </a:t>
            </a:r>
            <a:r>
              <a:rPr lang="en-US" dirty="0" err="1" smtClean="0"/>
              <a:t>citat</a:t>
            </a:r>
            <a:r>
              <a:rPr lang="en-US" dirty="0" smtClean="0"/>
              <a:t> </a:t>
            </a:r>
            <a:r>
              <a:rPr lang="en-US" dirty="0"/>
              <a:t>MDN k </a:t>
            </a:r>
            <a:r>
              <a:rPr lang="en-US" dirty="0" err="1"/>
              <a:t>danemu</a:t>
            </a:r>
            <a:r>
              <a:rPr lang="en-US" dirty="0"/>
              <a:t> API a </a:t>
            </a:r>
            <a:r>
              <a:rPr lang="en-US" dirty="0" err="1"/>
              <a:t>skusat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jednotlive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a border cases (v </a:t>
            </a:r>
            <a:r>
              <a:rPr lang="en-US" dirty="0" err="1"/>
              <a:t>podstate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vytvorit</a:t>
            </a:r>
            <a:r>
              <a:rPr lang="en-US" dirty="0"/>
              <a:t> </a:t>
            </a:r>
            <a:r>
              <a:rPr lang="en-US" dirty="0" err="1"/>
              <a:t>vlastne</a:t>
            </a:r>
            <a:r>
              <a:rPr lang="en-US" dirty="0"/>
              <a:t> samples </a:t>
            </a:r>
            <a:r>
              <a:rPr lang="en-US" dirty="0" err="1"/>
              <a:t>podobne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ma MDN)</a:t>
            </a:r>
          </a:p>
          <a:p>
            <a:pPr lvl="1"/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poznate</a:t>
            </a:r>
            <a:r>
              <a:rPr lang="en-US" dirty="0"/>
              <a:t> JS API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zacat</a:t>
            </a:r>
            <a:r>
              <a:rPr lang="en-US" dirty="0"/>
              <a:t> </a:t>
            </a:r>
            <a:r>
              <a:rPr lang="en-US" dirty="0" err="1"/>
              <a:t>studovat</a:t>
            </a:r>
            <a:r>
              <a:rPr lang="en-US" dirty="0"/>
              <a:t> node.js filesystem API (</a:t>
            </a:r>
            <a:r>
              <a:rPr lang="en-US" dirty="0" err="1"/>
              <a:t>zase</a:t>
            </a:r>
            <a:r>
              <a:rPr lang="en-US" dirty="0"/>
              <a:t> </a:t>
            </a:r>
            <a:r>
              <a:rPr lang="en-US" dirty="0" err="1" smtClean="0"/>
              <a:t>prepis</a:t>
            </a:r>
            <a:r>
              <a:rPr lang="en-US" dirty="0" smtClean="0"/>
              <a:t> node fs </a:t>
            </a:r>
            <a:r>
              <a:rPr lang="en-US" dirty="0" err="1" smtClean="0"/>
              <a:t>prikladov</a:t>
            </a:r>
            <a:r>
              <a:rPr lang="en-US" dirty="0" smtClean="0"/>
              <a:t>) a </a:t>
            </a:r>
            <a:r>
              <a:rPr lang="en-US" dirty="0" err="1" smtClean="0"/>
              <a:t>skusat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zapisi</a:t>
            </a:r>
            <a:r>
              <a:rPr lang="en-US" dirty="0" smtClean="0"/>
              <a:t> </a:t>
            </a:r>
            <a:r>
              <a:rPr lang="en-US" dirty="0" err="1" smtClean="0"/>
              <a:t>citania</a:t>
            </a:r>
            <a:r>
              <a:rPr lang="en-US" dirty="0" smtClean="0"/>
              <a:t> </a:t>
            </a:r>
            <a:r>
              <a:rPr lang="en-US" dirty="0" err="1" smtClean="0"/>
              <a:t>zapisovania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fs</a:t>
            </a:r>
          </a:p>
          <a:p>
            <a:r>
              <a:rPr lang="en-US" b="1" dirty="0" smtClean="0"/>
              <a:t>Test design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plain </a:t>
            </a:r>
            <a:r>
              <a:rPr lang="en-US" dirty="0" err="1" smtClean="0"/>
              <a:t>js</a:t>
            </a:r>
            <a:r>
              <a:rPr lang="en-US" dirty="0" smtClean="0"/>
              <a:t> file z node assert library</a:t>
            </a:r>
          </a:p>
          <a:p>
            <a:pPr lvl="1"/>
            <a:r>
              <a:rPr lang="en-US" dirty="0" err="1" smtClean="0"/>
              <a:t>zakladna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mocha BDD test suite z </a:t>
            </a:r>
            <a:r>
              <a:rPr lang="en-US" dirty="0" err="1" smtClean="0"/>
              <a:t>zakladnymi</a:t>
            </a:r>
            <a:r>
              <a:rPr lang="en-US" dirty="0" smtClean="0"/>
              <a:t> </a:t>
            </a:r>
            <a:r>
              <a:rPr lang="en-US" b="1" dirty="0" smtClean="0"/>
              <a:t>node</a:t>
            </a:r>
            <a:r>
              <a:rPr lang="en-US" dirty="0" smtClean="0"/>
              <a:t> </a:t>
            </a:r>
            <a:r>
              <a:rPr lang="en-US" dirty="0" err="1" smtClean="0"/>
              <a:t>assertami</a:t>
            </a:r>
            <a:endParaRPr lang="en-US" dirty="0" smtClean="0"/>
          </a:p>
          <a:p>
            <a:r>
              <a:rPr lang="en-US" b="1" dirty="0" smtClean="0"/>
              <a:t>Test execution</a:t>
            </a:r>
            <a:r>
              <a:rPr lang="en-US" dirty="0" smtClean="0"/>
              <a:t>: </a:t>
            </a:r>
            <a:r>
              <a:rPr lang="en-US" dirty="0" err="1" smtClean="0"/>
              <a:t>budeme</a:t>
            </a:r>
            <a:r>
              <a:rPr lang="en-US" dirty="0" smtClean="0"/>
              <a:t> to </a:t>
            </a:r>
            <a:r>
              <a:rPr lang="en-US" dirty="0" err="1" smtClean="0"/>
              <a:t>robit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node </a:t>
            </a:r>
            <a:r>
              <a:rPr lang="en-US" dirty="0" err="1" smtClean="0"/>
              <a:t>projektik</a:t>
            </a:r>
            <a:r>
              <a:rPr lang="en-US" dirty="0" smtClean="0"/>
              <a:t> </a:t>
            </a:r>
            <a:r>
              <a:rPr lang="en-US" dirty="0" err="1" smtClean="0"/>
              <a:t>takze</a:t>
            </a:r>
            <a:r>
              <a:rPr lang="en-US" dirty="0" smtClean="0"/>
              <a:t> </a:t>
            </a:r>
            <a:r>
              <a:rPr lang="en-US" b="1" dirty="0" err="1" smtClean="0"/>
              <a:t>npm</a:t>
            </a:r>
            <a:r>
              <a:rPr lang="en-US" b="1" dirty="0" smtClean="0"/>
              <a:t> test a mocha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52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2: </a:t>
            </a:r>
            <a:r>
              <a:rPr lang="sk-SK" dirty="0"/>
              <a:t>Exploratory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==,===,</a:t>
            </a:r>
            <a:r>
              <a:rPr lang="en-US" dirty="0" err="1" smtClean="0"/>
              <a:t>SameValueZeto</a:t>
            </a:r>
            <a:r>
              <a:rPr lang="en-US" dirty="0" smtClean="0"/>
              <a:t> vs assert.* function</a:t>
            </a:r>
          </a:p>
          <a:p>
            <a:r>
              <a:rPr lang="en-US" dirty="0"/>
              <a:t>Study docs: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nodejs.org/api/assert.html#assert_assert_strictequal_actual_expected_message</a:t>
            </a:r>
            <a:endParaRPr lang="en-US" dirty="0" smtClean="0"/>
          </a:p>
          <a:p>
            <a:r>
              <a:rPr lang="en-US" dirty="0" smtClean="0"/>
              <a:t>Toto je </a:t>
            </a:r>
            <a:r>
              <a:rPr lang="en-US" dirty="0" err="1" smtClean="0"/>
              <a:t>dolezite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pouzivani</a:t>
            </a:r>
            <a:r>
              <a:rPr lang="en-US" dirty="0" smtClean="0"/>
              <a:t> </a:t>
            </a:r>
            <a:r>
              <a:rPr lang="en-US" dirty="0" err="1" smtClean="0"/>
              <a:t>kazdej</a:t>
            </a:r>
            <a:r>
              <a:rPr lang="en-US" dirty="0" smtClean="0"/>
              <a:t> assert library, </a:t>
            </a:r>
            <a:r>
              <a:rPr lang="en-US" dirty="0" err="1" smtClean="0"/>
              <a:t>vediet</a:t>
            </a:r>
            <a:r>
              <a:rPr lang="en-US" dirty="0" smtClean="0"/>
              <a:t> PRESNE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porovnava</a:t>
            </a:r>
            <a:endParaRPr lang="en-US" dirty="0"/>
          </a:p>
          <a:p>
            <a:r>
              <a:rPr lang="en-US" dirty="0" err="1" smtClean="0"/>
              <a:t>napriklad</a:t>
            </a:r>
            <a:r>
              <a:rPr lang="en-US" dirty="0" smtClean="0"/>
              <a:t> </a:t>
            </a:r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napisem</a:t>
            </a:r>
            <a:r>
              <a:rPr lang="en-US" dirty="0" smtClean="0"/>
              <a:t> </a:t>
            </a:r>
            <a:r>
              <a:rPr lang="en-US" dirty="0" err="1" smtClean="0"/>
              <a:t>assert.strictEqual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je to x===y </a:t>
            </a:r>
            <a:r>
              <a:rPr lang="en-US" dirty="0" err="1" smtClean="0"/>
              <a:t>alebo</a:t>
            </a:r>
            <a:r>
              <a:rPr lang="en-US" dirty="0" smtClean="0"/>
              <a:t> Object.is(</a:t>
            </a:r>
            <a:r>
              <a:rPr lang="en-US" dirty="0" err="1" smtClean="0"/>
              <a:t>x,y</a:t>
            </a:r>
            <a:r>
              <a:rPr lang="en-US" dirty="0" smtClean="0"/>
              <a:t>) 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1074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testing - </a:t>
            </a:r>
            <a:r>
              <a:rPr lang="en-US" dirty="0" err="1" smtClean="0"/>
              <a:t>priklad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66535" cy="4351338"/>
          </a:xfrm>
        </p:spPr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prednaske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nepochopil</a:t>
            </a:r>
            <a:r>
              <a:rPr lang="en-US" dirty="0" smtClean="0"/>
              <a:t> </a:t>
            </a:r>
            <a:r>
              <a:rPr lang="en-US" dirty="0" err="1" smtClean="0"/>
              <a:t>celkom</a:t>
            </a:r>
            <a:r>
              <a:rPr lang="en-US" dirty="0" smtClean="0"/>
              <a:t> ==,===,</a:t>
            </a:r>
            <a:r>
              <a:rPr lang="en-US" dirty="0" err="1" smtClean="0"/>
              <a:t>SameValue,SameValueZero</a:t>
            </a:r>
            <a:r>
              <a:rPr lang="en-US" dirty="0" smtClean="0"/>
              <a:t>,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to </a:t>
            </a:r>
            <a:r>
              <a:rPr lang="en-US" dirty="0" err="1" smtClean="0"/>
              <a:t>cjcem</a:t>
            </a:r>
            <a:r>
              <a:rPr lang="en-US" dirty="0" smtClean="0"/>
              <a:t> </a:t>
            </a:r>
            <a:r>
              <a:rPr lang="en-US" dirty="0" err="1" smtClean="0"/>
              <a:t>odskusat</a:t>
            </a:r>
            <a:r>
              <a:rPr lang="en-US" dirty="0" smtClean="0"/>
              <a:t>…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294" y="1690688"/>
            <a:ext cx="8001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464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02-cvicenie</vt:lpstr>
      <vt:lpstr>Program</vt:lpstr>
      <vt:lpstr>Checks</vt:lpstr>
      <vt:lpstr>Zadanie 2: Prvy node projekt</vt:lpstr>
      <vt:lpstr>Zadanie 2: projekt wawjs-cvicenie02</vt:lpstr>
      <vt:lpstr>Zadanie 2: struktura projektu – vysvetlenie</vt:lpstr>
      <vt:lpstr>Zadanie 2: Exploratory Testing</vt:lpstr>
      <vt:lpstr>Zadanie 2: Exploratory Testing</vt:lpstr>
      <vt:lpstr>Exploratory testing - priklad</vt:lpstr>
      <vt:lpstr>POC – Proove of Concept </vt:lpstr>
      <vt:lpstr>Cvicenie 2: Bodovanie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02-cvicenie</dc:title>
  <dc:creator>Marcus</dc:creator>
  <cp:lastModifiedBy>Marko Martin</cp:lastModifiedBy>
  <cp:revision>73</cp:revision>
  <dcterms:created xsi:type="dcterms:W3CDTF">2018-09-19T06:46:30Z</dcterms:created>
  <dcterms:modified xsi:type="dcterms:W3CDTF">2018-09-21T12:15:01Z</dcterms:modified>
</cp:coreProperties>
</file>