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A85811-4848-4DDC-B290-6FAE4526B21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B98970-6816-47B6-98B4-6D534F65A5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4x4x4 LED kocka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Filip Bugarin, 4.b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void </a:t>
            </a:r>
            <a:r>
              <a:rPr lang="en-US" dirty="0" err="1"/>
              <a:t>gore_dole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iskljucisve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ukljucistupac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for(i=3;i&gt;=0;i--)</a:t>
            </a:r>
          </a:p>
          <a:p>
            <a:pPr marL="109728" indent="0">
              <a:buNone/>
            </a:pPr>
            <a:r>
              <a:rPr lang="en-US" dirty="0"/>
              <a:t>  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(red[i],1);</a:t>
            </a:r>
          </a:p>
          <a:p>
            <a:pPr marL="109728" indent="0">
              <a:buNone/>
            </a:pPr>
            <a:r>
              <a:rPr lang="en-US" dirty="0"/>
              <a:t>    delay(200);</a:t>
            </a:r>
          </a:p>
          <a:p>
            <a:pPr marL="109728" indent="0">
              <a:buNone/>
            </a:pPr>
            <a:r>
              <a:rPr lang="en-US" dirty="0"/>
              <a:t>  }</a:t>
            </a:r>
          </a:p>
          <a:p>
            <a:pPr marL="109728" indent="0">
              <a:buNone/>
            </a:pPr>
            <a:r>
              <a:rPr lang="en-US" dirty="0"/>
              <a:t>  for(i=3;i&gt;=0;i--)</a:t>
            </a:r>
          </a:p>
          <a:p>
            <a:pPr marL="109728" indent="0">
              <a:buNone/>
            </a:pPr>
            <a:r>
              <a:rPr lang="en-US" dirty="0"/>
              <a:t>  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(red[i],0);</a:t>
            </a:r>
          </a:p>
          <a:p>
            <a:pPr marL="109728" indent="0">
              <a:buNone/>
            </a:pPr>
            <a:r>
              <a:rPr lang="en-US" dirty="0"/>
              <a:t>    delay(200);</a:t>
            </a:r>
          </a:p>
          <a:p>
            <a:pPr marL="109728" indent="0">
              <a:buNone/>
            </a:pPr>
            <a:r>
              <a:rPr lang="en-US" dirty="0"/>
              <a:t>  }  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915400" cy="2438400"/>
          </a:xfrm>
        </p:spPr>
        <p:txBody>
          <a:bodyPr/>
          <a:lstStyle/>
          <a:p>
            <a:pPr algn="ctr"/>
            <a:r>
              <a:rPr lang="hr-HR" dirty="0" smtClean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Kocka koja je sastavljena od međusobno zalemljenih LED-ica tako da su 4 LED-ice u širinu, debljinu i visinu postavljene</a:t>
            </a:r>
          </a:p>
          <a:p>
            <a:r>
              <a:rPr lang="hr-HR" dirty="0" smtClean="0"/>
              <a:t>Unaprijed isprogramirana kocka uz pomoć nekog </a:t>
            </a:r>
            <a:r>
              <a:rPr lang="hr-HR" dirty="0" smtClean="0"/>
              <a:t>mikroupravljača </a:t>
            </a:r>
            <a:r>
              <a:rPr lang="hr-HR" dirty="0" smtClean="0"/>
              <a:t>(u ovom </a:t>
            </a:r>
            <a:r>
              <a:rPr lang="hr-HR" dirty="0" smtClean="0"/>
              <a:t>slučaju </a:t>
            </a:r>
            <a:r>
              <a:rPr lang="hr-HR" dirty="0" smtClean="0"/>
              <a:t>Arduino)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LED kocka?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Arduino UNO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95400"/>
            <a:ext cx="7162800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Prolaskom struje kroz LED-icu stvara se svjetlost</a:t>
            </a:r>
          </a:p>
          <a:p>
            <a:r>
              <a:rPr lang="hr-HR" dirty="0" smtClean="0"/>
              <a:t>Bitno paziti kod spajanja, LED-ice imaju anodu(+) i katodu(-)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LED (Light Emitting Diode)</a:t>
            </a:r>
            <a:endParaRPr lang="en-US" dirty="0"/>
          </a:p>
        </p:txBody>
      </p:sp>
      <p:pic>
        <p:nvPicPr>
          <p:cNvPr id="5" name="Picture 4" descr="Image result for LED anod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4572000" cy="2882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Napraviti šablonu po kojoj se leme LED-ice</a:t>
            </a:r>
          </a:p>
          <a:p>
            <a:r>
              <a:rPr lang="hr-HR" dirty="0" smtClean="0"/>
              <a:t>Po katovima spojiti katode međusobnih     LED-ica, a po stupcima spojit anode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Izrada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930236"/>
            <a:ext cx="3581400" cy="3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Shema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066800"/>
            <a:ext cx="8368601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PinMode() - deklaracija portova na Arduinu</a:t>
            </a:r>
          </a:p>
          <a:p>
            <a:r>
              <a:rPr lang="hr-HR" dirty="0" smtClean="0"/>
              <a:t>Delay() - zaustavljanje programa u ms</a:t>
            </a:r>
          </a:p>
          <a:p>
            <a:r>
              <a:rPr lang="hr-HR" dirty="0" smtClean="0"/>
              <a:t>digitalWrite() - postavljanje porta u logičku jedinicu ili nulu</a:t>
            </a:r>
          </a:p>
          <a:p>
            <a:r>
              <a:rPr lang="hr-HR" dirty="0" smtClean="0"/>
              <a:t>For() – petlja</a:t>
            </a:r>
          </a:p>
          <a:p>
            <a:r>
              <a:rPr lang="hr-HR" dirty="0" smtClean="0"/>
              <a:t>While() – petlja</a:t>
            </a:r>
          </a:p>
          <a:p>
            <a:r>
              <a:rPr lang="hr-HR" dirty="0" smtClean="0"/>
              <a:t>If() - uvjet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Korištene 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hr-HR" dirty="0"/>
              <a:t>void loop() 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{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dijagonala();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iskljucisve();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delay(200);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gore_dole();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delay(200);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blinkanje();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zmija();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vrtlog();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  ghost();</a:t>
            </a:r>
            <a:endParaRPr lang="en-US" dirty="0"/>
          </a:p>
          <a:p>
            <a:pPr marL="109728" indent="0">
              <a:buNone/>
            </a:pPr>
            <a:r>
              <a:rPr lang="hr-HR" dirty="0"/>
              <a:t>}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Glavna petlja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 void </a:t>
            </a:r>
            <a:r>
              <a:rPr lang="en-US" dirty="0" err="1"/>
              <a:t>blinkanje</a:t>
            </a:r>
            <a:r>
              <a:rPr lang="en-US" dirty="0" smtClean="0"/>
              <a:t>()</a:t>
            </a:r>
            <a:endParaRPr lang="hr-HR" dirty="0"/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i=50;</a:t>
            </a:r>
          </a:p>
          <a:p>
            <a:pPr marL="109728" indent="0">
              <a:buNone/>
            </a:pPr>
            <a:r>
              <a:rPr lang="en-US" dirty="0"/>
              <a:t>    while(i!=0)</a:t>
            </a:r>
          </a:p>
          <a:p>
            <a:pPr marL="109728" indent="0">
              <a:buNone/>
            </a:pPr>
            <a:r>
              <a:rPr lang="en-US" dirty="0"/>
              <a:t>    {</a:t>
            </a:r>
          </a:p>
          <a:p>
            <a:pPr marL="109728" indent="0">
              <a:buNone/>
            </a:pPr>
            <a:r>
              <a:rPr lang="en-US" dirty="0"/>
              <a:t>       </a:t>
            </a:r>
            <a:r>
              <a:rPr lang="en-US" dirty="0" err="1"/>
              <a:t>ukljucisve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     delay(t);</a:t>
            </a:r>
          </a:p>
          <a:p>
            <a:pPr marL="109728" indent="0">
              <a:buNone/>
            </a:pPr>
            <a:r>
              <a:rPr lang="en-US" dirty="0"/>
              <a:t>       </a:t>
            </a:r>
            <a:r>
              <a:rPr lang="en-US" dirty="0" err="1"/>
              <a:t>iskljucisve</a:t>
            </a:r>
            <a:r>
              <a:rPr lang="en-US" dirty="0"/>
              <a:t>();</a:t>
            </a:r>
          </a:p>
          <a:p>
            <a:pPr marL="109728" indent="0">
              <a:buNone/>
            </a:pPr>
            <a:r>
              <a:rPr lang="en-US" dirty="0"/>
              <a:t>       delay(t);</a:t>
            </a:r>
          </a:p>
          <a:p>
            <a:pPr marL="109728" indent="0">
              <a:buNone/>
            </a:pPr>
            <a:r>
              <a:rPr lang="en-US" dirty="0"/>
              <a:t>       i-=10; </a:t>
            </a:r>
            <a:endParaRPr lang="hr-HR" dirty="0" smtClean="0"/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funkcije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255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4x4x4 LED kocka</vt:lpstr>
      <vt:lpstr>Što je LED kocka?</vt:lpstr>
      <vt:lpstr>Arduino UNO</vt:lpstr>
      <vt:lpstr>LED (Light Emitting Diode)</vt:lpstr>
      <vt:lpstr>Izrada</vt:lpstr>
      <vt:lpstr>Shema</vt:lpstr>
      <vt:lpstr>Korištene funkcije</vt:lpstr>
      <vt:lpstr>Glavna petlja</vt:lpstr>
      <vt:lpstr>Primjer funkcije</vt:lpstr>
      <vt:lpstr>Primjer funkcije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4x4x4 LED kocka</dc:title>
  <dc:creator>Filip</dc:creator>
  <cp:lastModifiedBy>Filip</cp:lastModifiedBy>
  <cp:revision>6</cp:revision>
  <dcterms:created xsi:type="dcterms:W3CDTF">2019-05-28T19:04:11Z</dcterms:created>
  <dcterms:modified xsi:type="dcterms:W3CDTF">2019-06-05T10:51:27Z</dcterms:modified>
</cp:coreProperties>
</file>