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6" r:id="rId2"/>
    <p:sldId id="347" r:id="rId3"/>
    <p:sldId id="34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1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AC5B-A030-4DD7-9601-0D2EA18B0BB4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A17F-0846-4D04-B82B-5673F6E45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3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-dolejsi/vscode-pddl-samples/tree/master/Airpor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https://github.com/jan-dolejsi/vscode-pddl-samples/tree/master/Airport</a:t>
            </a:r>
            <a:endParaRPr lang="en-US" dirty="0"/>
          </a:p>
          <a:p>
            <a:r>
              <a:rPr lang="en-US" dirty="0"/>
              <a:t>Solve problem for 1 aircraft, find bug in the domain, make it freeze</a:t>
            </a:r>
          </a:p>
          <a:p>
            <a:r>
              <a:rPr lang="en-US" dirty="0"/>
              <a:t>Solve problem for 10 aircraft, add a fuel truck, plan for worsening weather forecast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1A328-0FA9-4C37-8D9C-B2F69A98CC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1589-A8C0-4FD7-967A-55BDF47F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6164-EDA5-4FD2-84B5-A711A6093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FD07-B34C-43C9-955F-F76A799E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2BC6-86AD-454B-80C6-EF2F11B7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F172-A98E-4290-9DDA-1798B64D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5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84CC-C5AA-421A-AA3B-3E891E22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3D36-9214-4681-920D-A87BD4B3A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C97A-C6EC-402A-A5E1-87C792BF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4AF2-241F-4A79-B5F8-757F64F8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76D5-6E41-473E-9FF0-EF5F150C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623F9-1996-40E3-B110-1E3EED11C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35634-F992-4AA7-8AF3-0829B92B4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F09A-35E8-4ECC-8C71-452B5345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9AD7-0734-4F1A-91FD-F8B99AB4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6E7B-C67E-4AEE-8973-CC59243D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4B75-C48A-4B28-9CD7-0B1CB9C3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5896-B055-4EAD-8B36-95A4D2A0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1411-448D-4333-B211-83C97089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BB04-7005-4ACC-BAF1-D91F864F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B774-6F78-4393-8E37-2EB56AFA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F89B-3FAF-4832-87DA-6BA8BC21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2CCF-470F-426E-99DD-F6E79605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B4CF-8B12-408C-A2E5-A92C7852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CE88-95F8-4546-878B-45EE7FDC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61C5E-DC39-4395-854B-438890E7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9840-199A-4AE4-8E17-B5897E8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392F-0281-4D8A-9BE7-3D96BCCBA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53A05-A3B0-460A-8511-52E15A0A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27D7-CBAA-4493-92E4-6F06C8F1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57F3-0966-4056-8294-A878DEEB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6662-2EB4-48DD-9898-AA7553F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E8C3-A2AD-40E9-89BD-07D022C0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7724-E29E-40EA-8DF8-DE57A22A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B017-11E2-4FD0-AEAA-B0EBF08A3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3B99C-0750-4F9E-AEA3-3D7F53153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1CB22-F8A0-4DA6-A59F-C064F58D5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28EEE-A452-4D67-8019-22FD3FF6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2592D-FEDB-46E5-8B5E-57F7D140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CE03E-E9B7-481A-A5FD-3575F1CE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188C-BC10-43C6-94A5-120B0644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B73D8-973F-43F4-86DA-5A585139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892B3-1828-4569-A08E-714EB55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8080B-EBBB-44CB-A241-A7F3C334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31DCC-A2FF-43A2-9898-A7848AC4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FE4A4-820A-43D9-BA6E-2669131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27B6-D571-4EA6-9719-C5D7125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7A30-57BB-4A1C-997A-E5A70643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DB87-F809-4474-94A0-3CF06D92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CC160-4C57-412D-B502-435B447B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9CAF9-04A1-409B-B241-9D157AFD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A39E-625E-42D9-80B6-465A99B9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74F3-C75B-4F72-99BC-99B31678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6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0F78-C3C7-4A40-9BB3-FC594F0A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E5B1D-FD29-4FB8-A4A4-CE7A1040F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42A2-38A7-4C86-87C8-85BFF4AB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5E4B-2140-4F80-B7FD-46243838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5B1EA-969F-4F67-B22C-6A33F61E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E27C1-D197-4CDB-B0F4-626C5432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3D2ED-4D83-4032-AD74-654579A0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2D5E-519F-49F5-8655-02830D21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8518-A30C-419F-A50A-A9944DFF5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84F5-CBF5-43C0-A9C0-7741EFD22CEF}" type="datetimeFigureOut">
              <a:rPr 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C088-E243-4A8D-A97F-A80A592C3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5E7B-357B-43A2-9F6A-A8EE44101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06A7-9C46-451E-B061-4B2E6229E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65F7D04B-96C5-47A6-94C9-3E6F4A6B9DC0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420004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cks-dot-ai-planning.app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BDAAA3-775D-4814-9555-DDAD30A6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warehouse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35DA0-FE5A-48AD-8F1B-38EC05BB2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988"/>
            <a:ext cx="10515600" cy="49039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https://blocks-dot-ai-planning.appspot.com/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040E8-AAD0-4DF1-8A24-F07B9EF03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E68C56-851D-0E49-A58C-F30516365F7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2C861-DDB9-406F-B394-91AB459A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1692446"/>
            <a:ext cx="5547341" cy="3523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9760F-1E7E-4AB5-8B10-4E6A1F8BB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748" y="1805653"/>
            <a:ext cx="5459183" cy="34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2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C03A-1885-4C2B-9AE6-1702E059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 ground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A414-888C-4FEA-8797-980AB963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1341438"/>
            <a:ext cx="5653086" cy="4500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C5A8A-6734-4CA2-A5B9-EC7F4FE90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E68C56-851D-0E49-A58C-F30516365F7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41353-78B7-4612-A4AD-0BA649DE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628650"/>
            <a:ext cx="2762250" cy="523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3837AF-F387-402F-AEA7-18E06E61C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628650"/>
            <a:ext cx="2857500" cy="506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A386B-9ABE-4511-B68E-1DC827368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601" y="5798151"/>
            <a:ext cx="2635399" cy="878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EBA75E-B7BC-4B08-8A0D-467E45C97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8" y="1112547"/>
            <a:ext cx="3716597" cy="2958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E3BA1-895F-4CCA-9DE6-DA1CDCF40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925" y="3781425"/>
            <a:ext cx="2876550" cy="2085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E85C40-23BB-4E9F-B524-2C0CF5E0F2B4}"/>
              </a:ext>
            </a:extLst>
          </p:cNvPr>
          <p:cNvSpPr txBox="1"/>
          <p:nvPr/>
        </p:nvSpPr>
        <p:spPr>
          <a:xfrm>
            <a:off x="4671426" y="3515800"/>
            <a:ext cx="1385888" cy="2656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algn="r">
              <a:lnSpc>
                <a:spcPts val="188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1 aircraft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B318C-F6E5-4DEE-B684-38A423F63FD7}"/>
              </a:ext>
            </a:extLst>
          </p:cNvPr>
          <p:cNvSpPr txBox="1"/>
          <p:nvPr/>
        </p:nvSpPr>
        <p:spPr>
          <a:xfrm>
            <a:off x="6381750" y="363025"/>
            <a:ext cx="5573639" cy="2656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algn="r">
              <a:lnSpc>
                <a:spcPts val="188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10 aircrafts, 1 runway, 1 cleaning crew, 1 fuel truck</a:t>
            </a:r>
          </a:p>
        </p:txBody>
      </p:sp>
    </p:spTree>
    <p:extLst>
      <p:ext uri="{BB962C8B-B14F-4D97-AF65-F5344CB8AC3E}">
        <p14:creationId xmlns:p14="http://schemas.microsoft.com/office/powerpoint/2010/main" val="38696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1A7A-A5BC-486D-8CD0-440D8855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machine planning – solving opposing LP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82C0-8622-4A9F-88D5-4DD438B4B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E68C56-851D-0E49-A58C-F30516365F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Image result for espresso machine heating element">
            <a:extLst>
              <a:ext uri="{FF2B5EF4-FFF2-40B4-BE49-F238E27FC236}">
                <a16:creationId xmlns:a16="http://schemas.microsoft.com/office/drawing/2014/main" id="{186D407E-D8BA-4645-96A8-9B23EA58B0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2" y="2025650"/>
            <a:ext cx="4331505" cy="32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21813-22DA-48BB-BE89-862A8A6E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53" y="2630019"/>
            <a:ext cx="2849335" cy="3539361"/>
          </a:xfrm>
          <a:prstGeom prst="rect">
            <a:avLst/>
          </a:prstGeom>
        </p:spPr>
      </p:pic>
      <p:pic>
        <p:nvPicPr>
          <p:cNvPr id="8" name="Graphic 7" descr="Coffee">
            <a:extLst>
              <a:ext uri="{FF2B5EF4-FFF2-40B4-BE49-F238E27FC236}">
                <a16:creationId xmlns:a16="http://schemas.microsoft.com/office/drawing/2014/main" id="{93EB9032-0380-46BA-89C8-41F8EF718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5047" y="1754030"/>
            <a:ext cx="2535927" cy="253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64447-E1F7-423D-B038-C8291515E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607" y="1408922"/>
            <a:ext cx="3777375" cy="10182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88D4ED-3B5F-42EB-9D01-75376B82978E}"/>
              </a:ext>
            </a:extLst>
          </p:cNvPr>
          <p:cNvCxnSpPr>
            <a:cxnSpLocks/>
          </p:cNvCxnSpPr>
          <p:nvPr/>
        </p:nvCxnSpPr>
        <p:spPr>
          <a:xfrm>
            <a:off x="9088017" y="1719695"/>
            <a:ext cx="0" cy="4217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25EAE4-D7B6-4166-971B-742718C1EF4A}"/>
              </a:ext>
            </a:extLst>
          </p:cNvPr>
          <p:cNvCxnSpPr>
            <a:cxnSpLocks/>
          </p:cNvCxnSpPr>
          <p:nvPr/>
        </p:nvCxnSpPr>
        <p:spPr>
          <a:xfrm>
            <a:off x="8979154" y="1719695"/>
            <a:ext cx="0" cy="4217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08CE1-3377-4EC6-ABC2-B4CC89D0CEEB}"/>
              </a:ext>
            </a:extLst>
          </p:cNvPr>
          <p:cNvCxnSpPr>
            <a:cxnSpLocks/>
          </p:cNvCxnSpPr>
          <p:nvPr/>
        </p:nvCxnSpPr>
        <p:spPr>
          <a:xfrm>
            <a:off x="8391326" y="1719695"/>
            <a:ext cx="0" cy="4217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6E483-EF62-41ED-AE52-9BE93805FB36}"/>
              </a:ext>
            </a:extLst>
          </p:cNvPr>
          <p:cNvCxnSpPr>
            <a:cxnSpLocks/>
          </p:cNvCxnSpPr>
          <p:nvPr/>
        </p:nvCxnSpPr>
        <p:spPr>
          <a:xfrm>
            <a:off x="8447321" y="1719695"/>
            <a:ext cx="0" cy="4217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AD59B4-7F8D-4A25-922E-5977608505AF}"/>
              </a:ext>
            </a:extLst>
          </p:cNvPr>
          <p:cNvCxnSpPr>
            <a:cxnSpLocks/>
          </p:cNvCxnSpPr>
          <p:nvPr/>
        </p:nvCxnSpPr>
        <p:spPr>
          <a:xfrm>
            <a:off x="8755225" y="1719695"/>
            <a:ext cx="0" cy="4217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B7C29F-12FF-4AE1-888F-3C139337B099}"/>
              </a:ext>
            </a:extLst>
          </p:cNvPr>
          <p:cNvCxnSpPr>
            <a:cxnSpLocks/>
          </p:cNvCxnSpPr>
          <p:nvPr/>
        </p:nvCxnSpPr>
        <p:spPr>
          <a:xfrm>
            <a:off x="8646362" y="1719695"/>
            <a:ext cx="0" cy="4217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94FA02-E81E-4A82-986C-08EFFD0CDD97}"/>
              </a:ext>
            </a:extLst>
          </p:cNvPr>
          <p:cNvCxnSpPr>
            <a:cxnSpLocks/>
          </p:cNvCxnSpPr>
          <p:nvPr/>
        </p:nvCxnSpPr>
        <p:spPr>
          <a:xfrm flipH="1">
            <a:off x="8678182" y="3877006"/>
            <a:ext cx="28981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6DB870-AD21-4F53-992D-AE4F9B45B3F0}"/>
              </a:ext>
            </a:extLst>
          </p:cNvPr>
          <p:cNvCxnSpPr>
            <a:cxnSpLocks/>
          </p:cNvCxnSpPr>
          <p:nvPr/>
        </p:nvCxnSpPr>
        <p:spPr>
          <a:xfrm flipH="1">
            <a:off x="8979154" y="3338147"/>
            <a:ext cx="25971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E52FE7-D259-4EB8-9161-604A4735C1B2}"/>
              </a:ext>
            </a:extLst>
          </p:cNvPr>
          <p:cNvCxnSpPr>
            <a:cxnSpLocks/>
          </p:cNvCxnSpPr>
          <p:nvPr/>
        </p:nvCxnSpPr>
        <p:spPr>
          <a:xfrm rot="5400000">
            <a:off x="10459617" y="1417907"/>
            <a:ext cx="0" cy="2743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CCA0E6-F03A-4088-991B-10F5AA9E8EF7}"/>
              </a:ext>
            </a:extLst>
          </p:cNvPr>
          <p:cNvCxnSpPr>
            <a:cxnSpLocks/>
          </p:cNvCxnSpPr>
          <p:nvPr/>
        </p:nvCxnSpPr>
        <p:spPr>
          <a:xfrm rot="5400000">
            <a:off x="9981884" y="3169745"/>
            <a:ext cx="0" cy="1828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12BEAF1-DC29-4842-876D-335A9E465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9071" y="4602987"/>
            <a:ext cx="1114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Planning warehouse operations</vt:lpstr>
      <vt:lpstr>Airport ground operations</vt:lpstr>
      <vt:lpstr>Coffee machine planning – solving opposing LP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warehouse operations</dc:title>
  <dc:creator>Jan Dolejsi</dc:creator>
  <cp:lastModifiedBy>Jan Dolejsi</cp:lastModifiedBy>
  <cp:revision>1</cp:revision>
  <dcterms:created xsi:type="dcterms:W3CDTF">2019-07-08T11:51:28Z</dcterms:created>
  <dcterms:modified xsi:type="dcterms:W3CDTF">2019-07-08T11:52:28Z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JDolejsi@slb.com</vt:lpwstr>
  </property>
  <property fmtid="{D5CDD505-2E9C-101B-9397-08002B2CF9AE}" pid="5" name="MSIP_Label_585f1f62-8d2b-4457-869c-0a13c6549635_SetDate">
    <vt:lpwstr>2019-07-08T11:52:28.6504670Z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17dc1bf2-cad4-4f64-a162-f7fef0a5d3c8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JDolejsi@slb.com</vt:lpwstr>
  </property>
  <property fmtid="{D5CDD505-2E9C-101B-9397-08002B2CF9AE}" pid="13" name="MSIP_Label_8bb759f6-5337-4dc5-b19b-e74b6da11f8f_SetDate">
    <vt:lpwstr>2019-07-08T11:52:28.6504670Z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17dc1bf2-cad4-4f64-a162-f7fef0a5d3c8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