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8/23/2018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5127" y="1465419"/>
            <a:ext cx="8825658" cy="2677648"/>
          </a:xfrm>
        </p:spPr>
        <p:txBody>
          <a:bodyPr/>
          <a:lstStyle/>
          <a:p>
            <a:pPr algn="ctr"/>
            <a:r>
              <a:rPr lang="sr-Latn-RS" sz="4000" b="1" dirty="0" smtClean="0"/>
              <a:t>Jedno rešenje programske podrške za bezbedan prenos podataka putem </a:t>
            </a:r>
            <a:r>
              <a:rPr lang="sr-Latn-RS" sz="4000" b="1" i="1" dirty="0" smtClean="0"/>
              <a:t>BroadR-Reach</a:t>
            </a:r>
            <a:r>
              <a:rPr lang="sr-Latn-RS" sz="4000" b="1" dirty="0" smtClean="0"/>
              <a:t> sprege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smtClean="0"/>
              <a:t>Filip dutina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42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Jedno rešenje programske podrške za bezbedan prenos podataka putem BroadR-Reach sprege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Jedno rešenje programske podrške za bezbedan prenos podataka putem BroadR-Reach sprege</dc:title>
  <dc:creator>Filip Dutina</dc:creator>
  <cp:lastModifiedBy>Filip Dutina</cp:lastModifiedBy>
  <cp:revision>2</cp:revision>
  <dcterms:created xsi:type="dcterms:W3CDTF">2018-08-23T09:26:48Z</dcterms:created>
  <dcterms:modified xsi:type="dcterms:W3CDTF">2018-08-23T09:31:42Z</dcterms:modified>
</cp:coreProperties>
</file>