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1:55.39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10.20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512 338 0,'-23'0'47,"46"0"-47,-23 23 31,24 0-31,22 1 16,1-24 62,-24-24-78,-23-22 16,0-1-16,0 24 15,-23 0-15,23-1 16,-23 1-16,-1-24 15,1 47 1,-24 0 0,24 0-1,0 24 1,23 22 15,0-22-15,46-24-16,-46 23 15,24 0 1,22 1-16,1-1 16,-24-23-1,1 0 1,-1 0-16,0 0 31,0 0-31,1-23 16,-24-24-1,0-23 1,0 47-16,0-24 16,-47-23-1,24 70-15,-24-23 16,-23 23-16,0-23 16,1 23-16,-25 0 15,24 0-15,-23 0 16,23 0-16,47 23 15,-24 0-15,1 24 16,46-24-16,0 24 16,0-1-16,0-22 15,46-1-15,1 24 16,0-24 0,-24 0-1,0-23-15,24 0 16,-24 0-16,24 0 15,-1-23 1,-22-24-16,-1 47 16,-23-46-16,0 22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11.81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428 192 0,'0'23'47,"0"1"-31,0-1-1,-23 0-15,0 0 16,23 1-16,0-1 15,0 47-15,0-47 16,0 24 31,23-47-47,0 0 31,0 0-15,1 0-16,-1 0 15,-23-47 17,0-23-32,0 47 15,0-24-15,0 1 16,-47-1-16,24 24 16,0 23-16,0-23 15,-1 23 1,-22 0 15,22 0 0,24 23-31,0 24 16,0-24 0,0 23-1,0 1 1,47-24-1,-24-23 1,1 0-16,-1 0 16,23 0-1,-22 0 1,-1-46-16,-23-24 16,0 47-1,0-47-15,0 46 16,0-22-16,0 22 15,-47 1-15,24-24 16,-23 47-16,-24 0 16,23 0-16,-46 0 15,46 0-15,1 0 16,-24 24-16,70-1 16,0 0-1,0 24 1,0-24-16,23 24 15,0-24-15,47 1 16,-23-1-16,-24-23 16,47 0-16,0 23 15,-47 0-15,24-23 16,-24 0 15,-23-46-15,0 23-1,0-24 1,0 24 0,-46 23 46,22 0-46,1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12.86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233 141 0,'-24'0'0,"1"0"15,0 0 1,-24 0-16,24 0 31,0 0-31,23 23 47,0 1-31,46 46-1,1-24 1,-24-46 0,0 0-1,24 0 1,0-23 0,-24 0-16,-23-1 15,0-46-15,0 47 16,0-23-16,0-1 15,0 24 1,0-1-16,-47 24 31,24 0-31,-47 0 16,0 0-16,24 0 16,22 0-16,1 47 15,0-47-15,23 23 16,0 1-16,0-1 15,0 0-15,23 24 16,24-1-16,-47-22 16,46-24-16,-22 0 15,-1 0 1,23 0 0,-22 0-1,22 0-15,-22 0 0,-1 0 31,-23-47-15,0 0 0,0 24-1,-23 23 17,-24 0-17,24 0 1,-1 0 15,1 47-15,0-47-1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1.78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51 0 0,'23'0'16,"-23"23"140,0 23-125,23-22-31,-23-1 31,47-23-15,-94 0 78,24-23-79,0-1 1,-1 24 15,1 0 0,23 24 63,0 22-78,0-22-16,23-1 15,1-23 1,-1 0 31,0 0-16,-23-47-15,0 24-1,0 0 1,0-1 47,0 48-32,0-1-31,0 24 15,0-24-15,0 24 16,0-1 0,24-23-1,-1 1 1,-23-71 46,0 1-46,-23 22-16,23 1 16,0-24-16,-24 1 15,1 46 1,0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3.14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29 0 0,'0'23'47,"0"0"-32,-24 1-15,24-1 16,0 0-1,0 1-15,0-1 16,0 0 0,0 1-16,0 22 15,24 1-15,-1-47 16,-23 46 0,23-46-16,0 0 15,1 0 63,-24-23-62,0 0-16,-24-47 16,24 23-16,0 24 15,-23 0-15,0-1 16,23 1-1,-23 23 32,23 23-15,0 1-17,0 22-15,0-22 16,0-1-16,23 0 15,0 0-15,-23 1 16,47-1-16,-24-23 16,0 0-1,1 0 1,-24-47 0,0-22-1,0 45-15,0-22 16,0 22-16,0 1 15,0 0 1,-24 23 0,1 0 15,0 0-15,-1 0-1,1 23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4.48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74 73 0,'-23'0'16,"0"0"0,-1 0-1,24 23 1,0 47-1,0-23-15,0-1 16,24 1 0,-1-24-1,0-23 1,0 0 0,1 0 15,-24-23-31,0-47 15,0 0-15,0 23 16,0 1-16,0 22 16,-24 1-1,24 0 1,-23 23 15,0 0-15,-24 0 15,47 46-15,0-22-1,0 22-15,0-22 16,0-1-16,24 0 16,-1 1-16,-23-1 15,46-70 32,-46 24-31,0-24-16,0 1 15,0 22-15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4.62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256 0 0,'-23'23'0,"-1"0"15,1 1-15,-24-1 16,1 24-16,22-24 16,24 0-16,-46 24 15,23-47-15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5.85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47 142 0,'-24'0'16,"1"0"46,23 23-46,0 24 0,23-24-16,1 0 15,22 1 1,-22-24 0,-1 0-1,0 0 1,24 0-1,-24 0-15,0-24 16,-23 1-16,0-24 16,0 24-1,0-24-15,0 1 16,0-1-16,0 24 16,-23 23 30,0 0-46,-1 0 16,1 0-16,0 0 16,0 23-16,-1 0 15,24 1 1,0-1 0,0 0-1,0 1 1,0-1 15,0-46 94,-23 23-109,0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7.08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74 46 0,'24'-23'31,"-1"46"0,0 1-15,0-24-16,-23 23 15,24 0-15,22 24 16,1-47 15,-24 0 1,1 0-1,-24-23-31,23 23 15,-23-24-15,0 1 16,0 0-16,-23 23 16,-1-24-16,1 1 15,-24 23-15,24 0 16,23-23-16,-47 23 16,24 0-16,-23 0 15,22 0-15,1 0 16,-24 23-1,47 0 1,0 1-16,0-1 16,0 0-1,0 24 1,24-47 0,22 46-16,-22-22 15,-1-1-15,0-23 16,0 0-1,1 0-15,-1 0 16,0 0 0,1-23-1,-24-47 1,0 47 0,0-1-16,0 1 15,0 0 1,-24 23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8.27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116 26 0,'-23'0'47,"23"46"0,0 1-32,0 0-15,0 23 16,23-47 0,1 0-1,-1 0-15,0-23 16,1 0 0,-1 0 30,0 0-30,-23-69 0,0 45-16,0-46 15,0 47-15,0-24 16,-23 24-16,23 0 16,-47 0-16,1 23 31,22 0 0,-22 0-15,22 46 15,24-23-15,0 24-1,0-24 1,24 47-16,-1-70 15,0 24-15,1-24 16,22 23-16,-22-23 16,-1 0-16,0 0 15,-23-23 1,0-1-16,0-22 16,0 22-16,0 1 15,-23-47-15,0 70 16,23-23-16,-24 0 15,1 23-15,0 0 16,-24 0 0,24 0-16,-24 0 31,24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1:58.86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1 165 0,'0'23'203,"24"-23"-188,-1 0 1,0 0 0,1 23-1,-1-23 79,0-23-78,-23 0 93,24 23 16,-1 0-109,0 23-16,1-23 31,-1 0 31,0 0-30,-23-47-1,-23 47 47,0 0-62,-1 0-1,1 0-15,0 24 16,-1-24-1,24 23-15,0 24 32,0-24-32,0 0 31,0 0-15,0 1-1,24-24 1,-1 0-16,0 0 31,1 0-31,-24-24 47,0-22-47,0 23 16,0-47-16,0 23 15,0 24-15,0-24 16,-24 24-1,1 23 17,0 0-17,-1 0 1,-22 0 0,22 23-16,24 0 15,0 1 1,0 22-16,0 1 31,24-24-15,-1 1-1,0-24 32,1 0-31,-1-24-1,0-22 1,-23 22 0,0 1-16,0-24 15,0 24 1,0 0-16,0-1 16,-23 24 30,0 0-46,-1 0 16,-22 47 0,46-24-1,0 24-15,0-24 16,0 1-16,0-1 16,0 24-16,0-1 15,23 1 1,0-47-16,1 23 15,-1-23-15,0 0 16,1 0 31,-24-23-31,0-1-16,0 1 15,0 0 1,-24-24-1,1 24-15,-24-24 16,24 47 0,0 0-16,-1 0 15,-22 0 1,22 0-16,24 24 47,0-1-16,0 0-15,24-23-16,-24 24 15,70-1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9.23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46 0,'0'47'46,"0"-24"-46,0 1 16,0 22-16,23-46 16,-23 24-16,23-1 15,1-23 1,-1 0-16,0 0 16,0 0 15,-23-23-16,0-24-15,0-46 16,0 46 0,0 24-1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9.66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52 0 0,'-24'0'0,"1"0"16,23 23 0,0 1-16,0-1 15,0 0-15,0 0 16,0 1-16,0-1 16,0 0-1,47-23 95,-47-23 15,-24 23-125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41.07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140 0 0,'-46'23'16,"23"0"-1,23 47-15,-24-70 16,1 47-16,0-24 16,23 47-16,0-47 31,0 24-31,0-1 16,0 1-1,23-47-15,0 23 16,1-23-16,-1 24 15,23-24-15,1 0 16,-24 0-16,1 0 16,-1 0-16,-23-24 15,0-46-15,0 24 16,0-24-16,0 47 16,0-1-16,0 1 15,0 0 16,-23 23-15,-24 0 0,24 0-1,-1 0-15,1 0 16,-23 0 0,46 23 30,23-23 1,0 0-31,0 0 0,1 0-1,-24-23-15,23 23 16,-23-24-1,0 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42.60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120 31 0,'24'0'31,"-24"23"0,0 1-15,0-1-1,23 23 1,-23-22 0,23-24-1,0 0 1,1 23-1,22-23 1,-46-23 62,0-1-78,-23 1 16,-24 0-16,24-24 15,0 47-15,0 0 16,-1 0 0,1 0-16,-24 0 15,24 0 1,0 0-16,23 24 16,0-1-1,0 0 1,0 0-1,0 1-15,23-1 16,0-23 0,1 23-16,-1-23 15,0 0-15,1 0 16,-1 0 0,0 0-16,24 0 15,-47-23 1,0-24-16,0 1 15,0 23 1,0-24 0,-24 24-1,1 23 17,-23 0-32,22 0 15,-22 0 1,22 23-1,24 0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44.31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47 150 0,'-23'0'15,"0"0"1,23 46 31,0-22-16,0-1 0,23-23 16,24 0-47,-24 0 16,23 0 15,-46-23-15,0-1-1,0 1 1,0 0 0,0 0 31,-23 23-32,0 0 1,0 0-1,23 23-15,0 0 16,0 0 0,0 47-16,0-23 31,0-24-15,0 1-1,23-24 1,23 0 15,-22 0-15,-24-24-1,0 1-15,23 0 16,-23-24-16,0 24 16,0-24-1,0 24 1,0-24 15,0 24-15,-23 23-1,-1 0 17,1 0-17,0 23 1,23 1-16,23-1 31,0 23-15,24-22-16,0-1 15,-24-23 1,24 0-16,-24 0 16,24 0-1,-24-23 1,-23-1-1,0 1 1,0 0-16,0-24 16,0 24-16,0-24 31,-23 24-31,-24 23 16,24 0-1,-24 0-15,24 0 16,-24 0-16,-23 0 15,47 23 1,0 1 0,23-1 46,0 0-46,23-23-1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31.92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33.36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34.88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36.87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42.00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1.34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93 31 0,'-23'24'16,"23"-1"0,23-23-16,1 0 15,-24 23 1,46 1 0,1-1-1,-47 0 1,46-23-1,-22 0 17,-1 0-17,0 47 1,1-47 0,-24-23 62,0-24-63,0 0 1,-24 24-16,1 0 31,0 23 0,-1 0 1,1 0-32,0 0 15,-1 0 1,1 0-16,0 23 16,23 47-1,0-47-15,0 24 31,0-24-31,0 0 16,23 1-16,24 22 16,-24-46-16,47 47 15,-47-47-15,24 0 16,23 0-16,-47 0 16,0 0-16,1 0 15,-1 0 1,0-23-16,-23-24 15,0 0-15,0 24 16,0 0-16,0-24 16,0 24-16,-46-24 15,22 1-15,-22 46 16,-1-47-16,1 47 16,22 0-16,-22 0 15,22 0 1,-22 0-16,22 0 15,-22 0-15,23 0 16,-1 23 0,24 1-16,-23-1 15,23 0 1,0 1-16,0-1 31,0 0-31,47 24 16,-24-24-1,-23 0-15,46 1 16,-22-24-16,-1 0 31,24 0-15,-47-47 0,0 24-1,0-24 1,0 24 15,-47 0-15,24 23-16,-24 0 15,24 0-15,-24 0 16,1 0-16,-1 0 31,47 46-15,0 1 15,0-24-15,23-23-1,1 0-15,22 0 16,-22 0 0,-1 0-1,23-23 1,-22-24-1,-1 1 1,0-1 0,-23 24 31,-23 23-32,0 0 1,-1 0-1,24 23 17,0 24-17,24-24 17,-1-23-17,0 0 1,-23-47 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43.40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44.05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44.83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45.75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46.38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55.58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56.14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56.62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57.50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58.44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2.74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0 102 0,'23'23'78,"24"0"-63,0 0 1,-24 1-16,23-1 16,-22 0-1,-1-23-15,24 24 16,-24-24-1,0 0 17,24 0-32,-24-47 15,0 47 1,-23-47-16,0 1 16,0 23-16,0-1 15,0 1 1,0 0-1,-46-1 1,23 24-16,-24 0 16,24 0-1,-1 0 1,-22 0-16,-1 0 16,47 24-1,0-1 16,0 0-15,0 1 0,0 22-16,23-23 15,1 1 1,-1-1 0,0-23-1,24 0 1,-24 0-1,24 0 1,-47-23 0,0-1-16,0 1 15,0 0 1,-23 0 0,-1-1-16,1 24 15,0 0-15,-1 0 16,1 0-16,0 0 15,-1 0 1,1 0-16,23 24 31,0-1-31,0 23 16,23-22 15,1-1-31,-1 0 16,0-23-1,1 0 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3:59.62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00.11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00.78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01.69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02.53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0,'24'0'31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06.12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0,'23'23'31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07.17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07.63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08.13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09.22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23 0,'24'-23'31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4.36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23 196 0,'0'23'15,"0"1"-15,0-1 16,24 0-1,-1 24 1,0-47-16,0 47 16,24-24-16,-47 0 15,47 0-15,-1-23 16,-22 24-16,-1-24 16,0 0-1,24 0 1,-24 0-1,-23-24-15,23 1 16,-23 0-16,0 0 16,0-24-16,0 24 31,-23-1-15,0 24-1,-24 0 1,1 0-1,22 0-15,-46 0 16,47 0 0,0 0-1,-1 0-15,1 24 16,23-1 46,0 24-46,23-47-16,-23 23 16,24-23-16,22 0 15,1 0-15,-24 0 16,24 0-16,-24 0 16,-23-23-16,23 23 15,-23-24-15,0 1 16,0 0-16,0-1 15,0 1-15,0 0 16,0-1-16,0-22 16,-23 46-1,-23 0-15,-1 0 16,24 0-16,-24 0 16,0 0-16,24 0 15,0 0-15,0 0 16,-1 0-16,24 23 31,0 0-31,0 1 16,0-1-1,47 0 1,-24-23-16,0 24 16,1-24-16,-1 0 15,0 0-15,1 0 16,-1 0-16,24 0 15,-24-47 1,-23 24-16,0-47 16,0 47-16,0-24 15,0 0-15,-23 47 16,-1-46 0,1 46-1,-24 0-15,1 0 16,-1 0-1,47 23-15,-23-23 16,0 47 0,-1-24-16,24 0 15,-23 1-15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09.82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10.69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11.30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15.32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16.36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17.32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18.21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19.54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20.06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0,'23'0'63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20.76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6.16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399 211 0,'0'23'47,"0"0"-16,0 1-15,0-1 0,0 23-1,0-22 1,23-24-1,-23 23 1,24-23 15,-1 0-15,0 0 0,-23-47-1,47-22-15,-47 45 16,0 1-16,0 0 15,0-24 1,0 24-16,-23-1 16,-1 1-1,1 23 1,-24 0-16,24 0 16,-24 0 30,24 0-30,23 23-16,0 1 16,0-1-16,-23 0 15,23 24-15,0-24 16,0 24-16,0-24 16,23 0-16,0 1 15,1-24-15,-1 23 16,0-23-1,1 0 1,-1 0-16,0 0 16,1 0-16,-1-23 15,-23-1-15,23 1 16,-23-23 0,0 22-16,0-46 15,0 47-15,0-47 16,-23 47-1,-24 0-15,1-1 16,-1 1-16,24 23 16,-47 0-16,0 0 15,23 0-15,-23 23 16,24-23-16,-1 70 16,24-70-16,23 47 15,0-24 1,0 0-16,0 24 15,0-24-15,23 1 16,0-1-16,1 0 16,-1 0-16,0-23 15,24 0-15,-24 0 16,1 0-16,-1 0 16,0 0-16,1 0 15,-1-23-15,0 0 16,0-24-1,-23 24-15,0 0 16,0-1 47,-23 24-48,0 0 1,0 0-16,-1 0 62,48 24-62,-24-1 16,23 0-16,0 47 16,24-23-16,-24-1 15,47 1-15,0 0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0T09:04:21.27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7.47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396 60 0,'23'24'16,"24"22"-16,-24-46 15,1 23-15,-1-23 16,0 47 0,24-47-16,-24 0 15,24 0 16,-24 0 1,-23-47 15,0 1-47,-23 46 15,-70-47-15,23 24 16,46 23-16,-22 0 15,22 0-15,-45-23 16,45 23-16,1 0 16,0 0-1,-1 0 1,1 23-16,0-23 16,-1 23-16,1 24 15,23-24 1,0 0-1,0 1 1,0-1-16,23 0 16,1 1-1,22-24 1,-22 0-16,22 0 16,1 0-1,-1 0-15,1 0 16,23-47-16,-70 24 15,0-24-15,0 1 16,0-1 0,0 24-1,-70 23 1,23 0 0,-22 0-16,-25 0 15,24 0-15,0 0 16,24 23-1,23 0-15,-24 24 16,47-1 0,0 1-16,23-47 15,24 23-15,46-23 16,-23 47-16,-23-47 16,-1 0-16,24 0 15,-47 0 1,1 0-16,-24-23 15,0-1 1,0 1-16,0 0 16,0-1-16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7.58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23 0,'0'-23'15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8.77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280 50 0,'0'23'16,"0"0"-1,0 0 1,0 1-16,0-1 16,0 0-16,23 1 15,0-1-15,1 0 16,-1 24-16,24-47 16,-1 70-16,-22-70 15,22 23-15,1-23 16,-24 0 15,-23-23-15,0-47-16,0-23 15,0 69-15,0-22 16,0 22-16,0 1 16,-70 0-16,0-24 15,0 24-15,-23 23 16,23 0-1,0 0-15,24 0 16,-1 0-16,1 0 16,22 23-1,24 1 17,0-1-32,24 23 15,-1-22-15,0-1 16,70 0-16,-46-23 15,-24 24-15,24-24 16,-1 46-16,-22-46 16,-1-23-1,0 23 1,1-47-16,-1 47 16,-23-23-16,23 23 15,-23-23-15,24-1 16,-24 1 46,-24 23-46,-22 0-16,-1 23 16,24 1-16,23 22 31,0-22-16,0-1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7780-E73E-44E2-826B-0F1DF755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95880-A795-4781-A8D5-A7AF1F0A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ECFF-9E3C-415B-8F10-127DA6F0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A3E7F-A156-4BB9-86A1-9DEBF532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5D1F-6240-40DA-AB81-00182451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884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11F7-F906-459E-8A27-7878EA42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5D0B2-AB8D-43F8-9F7D-5928D91E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7C31-7732-4F3B-9248-E075CA90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9558-5768-4AC3-B564-4C934524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12FB4-EDC8-408D-8C4B-4714635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01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42892-CFF0-437D-8513-0289E8FF7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22A77-1C52-4428-A349-1ABA2F3FB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FA99-321F-417D-87D2-CC740174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97BC-3F32-432C-ADCE-53CECC3D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8FDE-5E68-43AD-91B3-83B761E5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088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BC1A-90F6-41A6-B73F-EF9C1A1D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7177-E0B8-4B70-B774-8C295396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9F4B-1CA6-4B60-A0F9-39353744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5CE0-35B2-4FEF-BC35-8FFA48A3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FB0B-F223-4C99-98CD-9EDA6889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4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462E-CBF0-45C7-B5C6-D505589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8225B-CD78-4FBF-B9B0-944D4398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E78E-8C0A-4198-928D-D320FAA3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BA7F-EAE7-4C7E-893C-51E20990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F5A1-26DD-4E02-B70F-1D6F61C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29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EF13-4BF2-41EE-9E35-51578AE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D3A6-5C8C-4846-A58F-072EA590E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294CB-7331-41EA-A8DF-85059429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D259B-C0D9-427E-9377-876DB8C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311B-067F-43DF-8F6A-BEC9D28F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BDCA4-5E6D-4F61-81D2-C8913AE7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726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E4BB-98EA-476A-A0C9-95102426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258B2-160C-44E6-810D-DAF1E612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324A1-5A63-4834-9DC0-898E24B9C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94308-4FA7-4F9F-BE21-B8CA8D17A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A91D4-3641-4271-9E48-109D4C242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8660E-7D28-4EED-974F-1C8D0E93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4D551-D721-42B6-AB46-082B904E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ED039-1F3E-4F08-A9DF-56043826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312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7579-412B-492F-9E13-8BEAD9A7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D1ACF-3738-491A-9E49-F290DA9B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A35A-C493-4CA2-B47A-01ECB6FD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DCE71-6713-4B31-B536-1F5DEC1F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425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5A9AC-C38F-43A1-824D-16BBBA69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5B3CA-4488-40F5-8639-DC294613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7F70C-0CA2-4D70-9E74-12314960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82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4EF5-DAE0-4FFB-BDC8-6FD12E16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BC75-0AFA-4423-8933-A1E723EF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60FDD-FDEB-4FA4-84FC-A4425607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DCFA-3FB9-4A7F-BF5E-5EA2B170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C0D6B-8CD3-4FAF-8E13-8D01CF2C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C6C94-2EB1-442C-889E-604B5AF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266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2568-F226-4417-9A76-19C85846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0CD0E-FF3B-49E4-BCC8-531301918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8718B-25B8-450D-BE0E-78351673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22D97-20CF-4173-92BB-B7006EEE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85EA3-3FDB-4FAA-B99E-B3C8D578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024D-0187-4447-A50B-B005EF29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19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7E553-094A-4CC9-92E8-0652B821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55597-88A9-48A0-BA8F-2375EB60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DE52-33BB-4C33-962A-81D3C28B4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6688-E55A-42FD-A6C7-5EBE6CA7BB22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E5AF-9E89-40BA-B3AF-2BF56BB00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4707-3498-4E67-8F99-86BBBE9A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644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ustomXml" Target="../ink/ink18.xml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9.emf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14.emf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customXml" Target="../ink/ink17.xml"/><Relationship Id="rId24" Type="http://schemas.openxmlformats.org/officeDocument/2006/relationships/image" Target="../media/image25.emf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18.emf"/><Relationship Id="rId19" Type="http://schemas.openxmlformats.org/officeDocument/2006/relationships/customXml" Target="../ink/ink21.xml"/><Relationship Id="rId4" Type="http://schemas.openxmlformats.org/officeDocument/2006/relationships/image" Target="../media/image15.emf"/><Relationship Id="rId9" Type="http://schemas.openxmlformats.org/officeDocument/2006/relationships/customXml" Target="../ink/ink16.xml"/><Relationship Id="rId14" Type="http://schemas.openxmlformats.org/officeDocument/2006/relationships/image" Target="../media/image20.emf"/><Relationship Id="rId22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customXml" Target="../ink/ink34.xml"/><Relationship Id="rId3" Type="http://schemas.openxmlformats.org/officeDocument/2006/relationships/customXml" Target="../ink/ink25.xml"/><Relationship Id="rId7" Type="http://schemas.openxmlformats.org/officeDocument/2006/relationships/customXml" Target="../ink/ink28.xml"/><Relationship Id="rId12" Type="http://schemas.openxmlformats.org/officeDocument/2006/relationships/customXml" Target="../ink/ink33.xm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11" Type="http://schemas.openxmlformats.org/officeDocument/2006/relationships/customXml" Target="../ink/ink32.xml"/><Relationship Id="rId5" Type="http://schemas.openxmlformats.org/officeDocument/2006/relationships/customXml" Target="../ink/ink26.xml"/><Relationship Id="rId10" Type="http://schemas.openxmlformats.org/officeDocument/2006/relationships/customXml" Target="../ink/ink31.xml"/><Relationship Id="rId4" Type="http://schemas.openxmlformats.org/officeDocument/2006/relationships/image" Target="../media/image28.emf"/><Relationship Id="rId9" Type="http://schemas.openxmlformats.org/officeDocument/2006/relationships/customXml" Target="../ink/ink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customXml" Target="../ink/ink44.xml"/><Relationship Id="rId3" Type="http://schemas.openxmlformats.org/officeDocument/2006/relationships/customXml" Target="../ink/ink35.xml"/><Relationship Id="rId7" Type="http://schemas.openxmlformats.org/officeDocument/2006/relationships/customXml" Target="../ink/ink38.xml"/><Relationship Id="rId12" Type="http://schemas.openxmlformats.org/officeDocument/2006/relationships/customXml" Target="../ink/ink43.xm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11" Type="http://schemas.openxmlformats.org/officeDocument/2006/relationships/customXml" Target="../ink/ink42.xml"/><Relationship Id="rId5" Type="http://schemas.openxmlformats.org/officeDocument/2006/relationships/customXml" Target="../ink/ink36.xml"/><Relationship Id="rId10" Type="http://schemas.openxmlformats.org/officeDocument/2006/relationships/customXml" Target="../ink/ink41.xml"/><Relationship Id="rId4" Type="http://schemas.openxmlformats.org/officeDocument/2006/relationships/image" Target="../media/image28.emf"/><Relationship Id="rId9" Type="http://schemas.openxmlformats.org/officeDocument/2006/relationships/customXml" Target="../ink/ink40.xml"/><Relationship Id="rId1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customXml" Target="../ink/ink52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customXml" Target="../ink/ink51.xml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customXml" Target="../ink/ink50.xml"/><Relationship Id="rId5" Type="http://schemas.openxmlformats.org/officeDocument/2006/relationships/customXml" Target="../ink/ink46.xml"/><Relationship Id="rId15" Type="http://schemas.openxmlformats.org/officeDocument/2006/relationships/image" Target="../media/image35.png"/><Relationship Id="rId10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customXml" Target="../ink/ink49.xml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35.png"/><Relationship Id="rId3" Type="http://schemas.openxmlformats.org/officeDocument/2006/relationships/customXml" Target="../ink/ink53.xml"/><Relationship Id="rId7" Type="http://schemas.openxmlformats.org/officeDocument/2006/relationships/customXml" Target="../ink/ink56.xml"/><Relationship Id="rId12" Type="http://schemas.openxmlformats.org/officeDocument/2006/relationships/customXml" Target="../ink/ink60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customXml" Target="../ink/ink59.xml"/><Relationship Id="rId5" Type="http://schemas.openxmlformats.org/officeDocument/2006/relationships/customXml" Target="../ink/ink54.xml"/><Relationship Id="rId10" Type="http://schemas.openxmlformats.org/officeDocument/2006/relationships/image" Target="../media/image37.emf"/><Relationship Id="rId4" Type="http://schemas.openxmlformats.org/officeDocument/2006/relationships/image" Target="../media/image28.emf"/><Relationship Id="rId9" Type="http://schemas.openxmlformats.org/officeDocument/2006/relationships/customXml" Target="../ink/ink58.xm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0087E-014B-4551-A1B0-479EF43C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16" y="312490"/>
            <a:ext cx="4060271" cy="62330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E0DD06-22D8-4D14-B362-138EDC574FDF}"/>
                  </a:ext>
                </a:extLst>
              </p14:cNvPr>
              <p14:cNvContentPartPr/>
              <p14:nvPr/>
            </p14:nvContentPartPr>
            <p14:xfrm>
              <a:off x="7186212" y="168000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E0DD06-22D8-4D14-B362-138EDC574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0212" y="160800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EA4CAA-C0BB-4E0B-8177-1C41B5929E1D}"/>
                  </a:ext>
                </a:extLst>
              </p14:cNvPr>
              <p14:cNvContentPartPr/>
              <p14:nvPr/>
            </p14:nvContentPartPr>
            <p14:xfrm>
              <a:off x="7143732" y="1645804"/>
              <a:ext cx="101520" cy="12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EA4CAA-C0BB-4E0B-8177-1C41B5929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7732" y="1573804"/>
                <a:ext cx="1731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0FDBF5-C3FD-4471-BC3D-2D0E2202EC30}"/>
                  </a:ext>
                </a:extLst>
              </p14:cNvPr>
              <p14:cNvContentPartPr/>
              <p14:nvPr/>
            </p14:nvContentPartPr>
            <p14:xfrm>
              <a:off x="9098892" y="1660204"/>
              <a:ext cx="201600" cy="137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0FDBF5-C3FD-4471-BC3D-2D0E2202EC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62892" y="1589134"/>
                <a:ext cx="273240" cy="279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9C18D8-C35A-4395-A894-2EA1B46C4873}"/>
                  </a:ext>
                </a:extLst>
              </p14:cNvPr>
              <p14:cNvContentPartPr/>
              <p14:nvPr/>
            </p14:nvContentPartPr>
            <p14:xfrm>
              <a:off x="8738172" y="2138284"/>
              <a:ext cx="154800" cy="9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9C18D8-C35A-4395-A894-2EA1B46C48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02172" y="2066284"/>
                <a:ext cx="2264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F1548E-6308-4D93-B6AB-06F6E422714D}"/>
                  </a:ext>
                </a:extLst>
              </p14:cNvPr>
              <p14:cNvContentPartPr/>
              <p14:nvPr/>
            </p14:nvContentPartPr>
            <p14:xfrm>
              <a:off x="7572132" y="2121004"/>
              <a:ext cx="151560" cy="173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F1548E-6308-4D93-B6AB-06F6E42271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36132" y="2049004"/>
                <a:ext cx="223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DA78E2-6B9F-4A25-91B5-5073D81A1C74}"/>
                  </a:ext>
                </a:extLst>
              </p14:cNvPr>
              <p14:cNvContentPartPr/>
              <p14:nvPr/>
            </p14:nvContentPartPr>
            <p14:xfrm>
              <a:off x="7487172" y="3072124"/>
              <a:ext cx="204480" cy="18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DA78E2-6B9F-4A25-91B5-5073D81A1C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51172" y="3000124"/>
                <a:ext cx="2761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5C3457-FBCE-46EE-B4C3-A8DAA4E59D5C}"/>
                  </a:ext>
                </a:extLst>
              </p14:cNvPr>
              <p14:cNvContentPartPr/>
              <p14:nvPr/>
            </p14:nvContentPartPr>
            <p14:xfrm>
              <a:off x="8654292" y="3143044"/>
              <a:ext cx="252000" cy="100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5C3457-FBCE-46EE-B4C3-A8DAA4E59D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18292" y="3071044"/>
                <a:ext cx="32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624C74-2CA9-411C-BB78-1AC866875177}"/>
                  </a:ext>
                </a:extLst>
              </p14:cNvPr>
              <p14:cNvContentPartPr/>
              <p14:nvPr/>
            </p14:nvContentPartPr>
            <p14:xfrm>
              <a:off x="8813772" y="3181564"/>
              <a:ext cx="360" cy="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624C74-2CA9-411C-BB78-1AC8668751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77772" y="3109564"/>
                <a:ext cx="72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4EEE1B-5D31-43AA-96D4-9F3B4E7D604C}"/>
                  </a:ext>
                </a:extLst>
              </p14:cNvPr>
              <p14:cNvContentPartPr/>
              <p14:nvPr/>
            </p14:nvContentPartPr>
            <p14:xfrm>
              <a:off x="8301852" y="3625084"/>
              <a:ext cx="221400" cy="144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4EEE1B-5D31-43AA-96D4-9F3B4E7D60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65852" y="3553084"/>
                <a:ext cx="2930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69E754-FDF2-456D-9EC4-DDA35E3EBFB3}"/>
                  </a:ext>
                </a:extLst>
              </p14:cNvPr>
              <p14:cNvContentPartPr/>
              <p14:nvPr/>
            </p14:nvContentPartPr>
            <p14:xfrm>
              <a:off x="7429572" y="3613564"/>
              <a:ext cx="280800" cy="148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69E754-FDF2-456D-9EC4-DDA35E3EBF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93572" y="3541389"/>
                <a:ext cx="352440" cy="292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53D045-F12F-4353-82DC-8A275EE6AD03}"/>
                  </a:ext>
                </a:extLst>
              </p14:cNvPr>
              <p14:cNvContentPartPr/>
              <p14:nvPr/>
            </p14:nvContentPartPr>
            <p14:xfrm>
              <a:off x="7090812" y="5025124"/>
              <a:ext cx="180720" cy="18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53D045-F12F-4353-82DC-8A275EE6AD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54812" y="4953124"/>
                <a:ext cx="252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AB243B6-3FAD-40BD-861F-966DD743B3CA}"/>
                  </a:ext>
                </a:extLst>
              </p14:cNvPr>
              <p14:cNvContentPartPr/>
              <p14:nvPr/>
            </p14:nvContentPartPr>
            <p14:xfrm>
              <a:off x="7538652" y="5076964"/>
              <a:ext cx="119520" cy="112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AB243B6-3FAD-40BD-861F-966DD743B3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02652" y="5004964"/>
                <a:ext cx="191160" cy="25596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A11E63-4D0F-48A7-B5AD-AC74F038E401}"/>
              </a:ext>
            </a:extLst>
          </p:cNvPr>
          <p:cNvCxnSpPr>
            <a:cxnSpLocks/>
          </p:cNvCxnSpPr>
          <p:nvPr/>
        </p:nvCxnSpPr>
        <p:spPr>
          <a:xfrm>
            <a:off x="5340630" y="1260446"/>
            <a:ext cx="1750182" cy="3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6C3E4D-7697-46D2-A1EE-ADB5A76B6438}"/>
              </a:ext>
            </a:extLst>
          </p:cNvPr>
          <p:cNvCxnSpPr>
            <a:cxnSpLocks/>
          </p:cNvCxnSpPr>
          <p:nvPr/>
        </p:nvCxnSpPr>
        <p:spPr>
          <a:xfrm flipV="1">
            <a:off x="9191177" y="1084277"/>
            <a:ext cx="1115736" cy="57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7AFADB-0BD6-4968-8489-7EC7CC2D643B}"/>
              </a:ext>
            </a:extLst>
          </p:cNvPr>
          <p:cNvCxnSpPr>
            <a:cxnSpLocks/>
          </p:cNvCxnSpPr>
          <p:nvPr/>
        </p:nvCxnSpPr>
        <p:spPr>
          <a:xfrm>
            <a:off x="5340630" y="2234404"/>
            <a:ext cx="2198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A82AC2-9262-415A-A9DF-6798DBC09909}"/>
              </a:ext>
            </a:extLst>
          </p:cNvPr>
          <p:cNvCxnSpPr>
            <a:cxnSpLocks/>
          </p:cNvCxnSpPr>
          <p:nvPr/>
        </p:nvCxnSpPr>
        <p:spPr>
          <a:xfrm flipH="1" flipV="1">
            <a:off x="8813772" y="2138284"/>
            <a:ext cx="2432708" cy="15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FEE77F-365C-48D2-B54B-0EC53BF33F85}"/>
              </a:ext>
            </a:extLst>
          </p:cNvPr>
          <p:cNvCxnSpPr>
            <a:cxnSpLocks/>
          </p:cNvCxnSpPr>
          <p:nvPr/>
        </p:nvCxnSpPr>
        <p:spPr>
          <a:xfrm flipV="1">
            <a:off x="5432909" y="3190204"/>
            <a:ext cx="2105743" cy="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398EB-F6BF-4A12-BDEA-9411B99DD3DF}"/>
              </a:ext>
            </a:extLst>
          </p:cNvPr>
          <p:cNvCxnSpPr>
            <a:cxnSpLocks/>
          </p:cNvCxnSpPr>
          <p:nvPr/>
        </p:nvCxnSpPr>
        <p:spPr>
          <a:xfrm flipH="1" flipV="1">
            <a:off x="8813772" y="3181564"/>
            <a:ext cx="1988091" cy="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1D7A4F-2377-4F0F-9E90-440B89586592}"/>
              </a:ext>
            </a:extLst>
          </p:cNvPr>
          <p:cNvCxnSpPr>
            <a:cxnSpLocks/>
          </p:cNvCxnSpPr>
          <p:nvPr/>
        </p:nvCxnSpPr>
        <p:spPr>
          <a:xfrm flipH="1" flipV="1">
            <a:off x="8369155" y="3761884"/>
            <a:ext cx="2180708" cy="27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D44248-AA45-4B00-A6F9-0412FF69D460}"/>
              </a:ext>
            </a:extLst>
          </p:cNvPr>
          <p:cNvCxnSpPr>
            <a:cxnSpLocks/>
          </p:cNvCxnSpPr>
          <p:nvPr/>
        </p:nvCxnSpPr>
        <p:spPr>
          <a:xfrm flipV="1">
            <a:off x="5021849" y="3705547"/>
            <a:ext cx="2516803" cy="32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D76054-A541-47F2-9D55-265CA9F70408}"/>
              </a:ext>
            </a:extLst>
          </p:cNvPr>
          <p:cNvCxnSpPr>
            <a:cxnSpLocks/>
          </p:cNvCxnSpPr>
          <p:nvPr/>
        </p:nvCxnSpPr>
        <p:spPr>
          <a:xfrm flipV="1">
            <a:off x="5302649" y="5189284"/>
            <a:ext cx="1824943" cy="44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09E7BF-1E99-45C6-9364-40A5DCE899B4}"/>
              </a:ext>
            </a:extLst>
          </p:cNvPr>
          <p:cNvCxnSpPr>
            <a:cxnSpLocks/>
          </p:cNvCxnSpPr>
          <p:nvPr/>
        </p:nvCxnSpPr>
        <p:spPr>
          <a:xfrm flipH="1" flipV="1">
            <a:off x="7658172" y="5189284"/>
            <a:ext cx="2774576" cy="32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5D5DC9-3561-452F-88BD-28F9F833B6AF}"/>
              </a:ext>
            </a:extLst>
          </p:cNvPr>
          <p:cNvSpPr/>
          <p:nvPr/>
        </p:nvSpPr>
        <p:spPr>
          <a:xfrm>
            <a:off x="4375896" y="1120571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2,3,0.5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A5CF37-12D6-48DA-9C0A-009B8C3562C0}"/>
              </a:ext>
            </a:extLst>
          </p:cNvPr>
          <p:cNvSpPr/>
          <p:nvPr/>
        </p:nvSpPr>
        <p:spPr>
          <a:xfrm>
            <a:off x="10357253" y="958442"/>
            <a:ext cx="926753" cy="2516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3,3,0.5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B264C6-4B64-4AF1-B69D-50D96291E642}"/>
              </a:ext>
            </a:extLst>
          </p:cNvPr>
          <p:cNvSpPr/>
          <p:nvPr/>
        </p:nvSpPr>
        <p:spPr>
          <a:xfrm>
            <a:off x="4407470" y="2076232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1,2,0.5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27CCC0-C37E-41FE-9C42-FE759BFE98D1}"/>
              </a:ext>
            </a:extLst>
          </p:cNvPr>
          <p:cNvSpPr/>
          <p:nvPr/>
        </p:nvSpPr>
        <p:spPr>
          <a:xfrm>
            <a:off x="11265247" y="2202066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2,2,0.5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873FE-CD4B-4421-ABD3-7305AF39DDFE}"/>
              </a:ext>
            </a:extLst>
          </p:cNvPr>
          <p:cNvSpPr/>
          <p:nvPr/>
        </p:nvSpPr>
        <p:spPr>
          <a:xfrm>
            <a:off x="4506156" y="3159552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1,0,0.5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41BC86-01EE-4EB2-AAD8-9CE400CFE261}"/>
              </a:ext>
            </a:extLst>
          </p:cNvPr>
          <p:cNvSpPr/>
          <p:nvPr/>
        </p:nvSpPr>
        <p:spPr>
          <a:xfrm>
            <a:off x="10833212" y="3097222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2,0,0.5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5892AF-A492-4C1A-8B57-FC67C792FFB2}"/>
              </a:ext>
            </a:extLst>
          </p:cNvPr>
          <p:cNvSpPr/>
          <p:nvPr/>
        </p:nvSpPr>
        <p:spPr>
          <a:xfrm>
            <a:off x="4081409" y="3911367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1,-1,0.5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B2444F-CA7E-42C9-8AB6-7DF58965D121}"/>
              </a:ext>
            </a:extLst>
          </p:cNvPr>
          <p:cNvSpPr/>
          <p:nvPr/>
        </p:nvSpPr>
        <p:spPr>
          <a:xfrm>
            <a:off x="4375896" y="5513175"/>
            <a:ext cx="926753" cy="2516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2,-4,0.5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63119-C0AF-4DAF-8471-3536E3FA89BC}"/>
              </a:ext>
            </a:extLst>
          </p:cNvPr>
          <p:cNvSpPr/>
          <p:nvPr/>
        </p:nvSpPr>
        <p:spPr>
          <a:xfrm>
            <a:off x="10549863" y="3930326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1,-1,0.5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FC6921-7CF5-4BC4-B658-CE3E11A9DEB2}"/>
              </a:ext>
            </a:extLst>
          </p:cNvPr>
          <p:cNvSpPr/>
          <p:nvPr/>
        </p:nvSpPr>
        <p:spPr>
          <a:xfrm>
            <a:off x="10408327" y="5405046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1,-4,0.5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8EE842-2A7C-4076-A7DD-E42F06FB6255}"/>
              </a:ext>
            </a:extLst>
          </p:cNvPr>
          <p:cNvSpPr/>
          <p:nvPr/>
        </p:nvSpPr>
        <p:spPr>
          <a:xfrm>
            <a:off x="679508" y="713064"/>
            <a:ext cx="109895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5149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DFB6C-5714-4CA1-855C-85D49B46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90" y="729842"/>
            <a:ext cx="3582100" cy="51508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0CEF6B-813C-4CAD-8E8E-BA03328E7294}"/>
                  </a:ext>
                </a:extLst>
              </p14:cNvPr>
              <p14:cNvContentPartPr/>
              <p14:nvPr/>
            </p14:nvContentPartPr>
            <p14:xfrm>
              <a:off x="4990000" y="2072249"/>
              <a:ext cx="52200" cy="11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0CEF6B-813C-4CAD-8E8E-BA03328E72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4000" y="2000249"/>
                <a:ext cx="1238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B3B5C8-5627-4F82-833C-FECCBE3DE798}"/>
                  </a:ext>
                </a:extLst>
              </p14:cNvPr>
              <p14:cNvContentPartPr/>
              <p14:nvPr/>
            </p14:nvContentPartPr>
            <p14:xfrm>
              <a:off x="5383840" y="2550329"/>
              <a:ext cx="71640" cy="12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B3B5C8-5627-4F82-833C-FECCBE3DE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7840" y="2478329"/>
                <a:ext cx="1432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D5A801-42B6-4B22-9C09-7C88D9AAB984}"/>
                  </a:ext>
                </a:extLst>
              </p14:cNvPr>
              <p14:cNvContentPartPr/>
              <p14:nvPr/>
            </p14:nvContentPartPr>
            <p14:xfrm>
              <a:off x="6575440" y="2549249"/>
              <a:ext cx="45000" cy="119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D5A801-42B6-4B22-9C09-7C88D9AAB9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9440" y="2477249"/>
                <a:ext cx="116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3B72F-D024-416B-9D71-789C0DF4F98B}"/>
                  </a:ext>
                </a:extLst>
              </p14:cNvPr>
              <p14:cNvContentPartPr/>
              <p14:nvPr/>
            </p14:nvContentPartPr>
            <p14:xfrm>
              <a:off x="6501640" y="2550329"/>
              <a:ext cx="92520" cy="84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3B72F-D024-416B-9D71-789C0DF4F9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640" y="2478329"/>
                <a:ext cx="1641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5CAD4B-4127-40F2-9824-D1089A9316B5}"/>
                  </a:ext>
                </a:extLst>
              </p14:cNvPr>
              <p14:cNvContentPartPr/>
              <p14:nvPr/>
            </p14:nvContentPartPr>
            <p14:xfrm>
              <a:off x="6543400" y="3438809"/>
              <a:ext cx="93240" cy="10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5CAD4B-4127-40F2-9824-D1089A9316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7400" y="3366809"/>
                <a:ext cx="1648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DD9FD8-D343-4A2E-80D6-AD831427753F}"/>
                  </a:ext>
                </a:extLst>
              </p14:cNvPr>
              <p14:cNvContentPartPr/>
              <p14:nvPr/>
            </p14:nvContentPartPr>
            <p14:xfrm>
              <a:off x="5359000" y="3489929"/>
              <a:ext cx="129960" cy="93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DD9FD8-D343-4A2E-80D6-AD83142775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23000" y="3417929"/>
                <a:ext cx="201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C4AAAD-BB4E-4001-B531-E5BFAC227050}"/>
                  </a:ext>
                </a:extLst>
              </p14:cNvPr>
              <p14:cNvContentPartPr/>
              <p14:nvPr/>
            </p14:nvContentPartPr>
            <p14:xfrm>
              <a:off x="5763280" y="3983849"/>
              <a:ext cx="93600" cy="111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C4AAAD-BB4E-4001-B531-E5BFAC2270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27280" y="3911849"/>
                <a:ext cx="1652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7F5D33-E02F-4253-9E1F-A00857135760}"/>
                  </a:ext>
                </a:extLst>
              </p14:cNvPr>
              <p14:cNvContentPartPr/>
              <p14:nvPr/>
            </p14:nvContentPartPr>
            <p14:xfrm>
              <a:off x="6560320" y="3993209"/>
              <a:ext cx="50400" cy="84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7F5D33-E02F-4253-9E1F-A008571357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24320" y="3921209"/>
                <a:ext cx="1220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5EDC18-CCA4-4869-BE4C-3F60F13E354D}"/>
                  </a:ext>
                </a:extLst>
              </p14:cNvPr>
              <p14:cNvContentPartPr/>
              <p14:nvPr/>
            </p14:nvContentPartPr>
            <p14:xfrm>
              <a:off x="6566800" y="3968009"/>
              <a:ext cx="19080" cy="67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5EDC18-CCA4-4869-BE4C-3F60F13E35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30800" y="3896009"/>
                <a:ext cx="907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3AE44CD-AEF6-4E6E-BF7D-8DD2650456FC}"/>
                  </a:ext>
                </a:extLst>
              </p14:cNvPr>
              <p14:cNvContentPartPr/>
              <p14:nvPr/>
            </p14:nvContentPartPr>
            <p14:xfrm>
              <a:off x="6920680" y="2047049"/>
              <a:ext cx="92880" cy="168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3AE44CD-AEF6-4E6E-BF7D-8DD2650456F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84680" y="1975049"/>
                <a:ext cx="164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AB74FE-E72A-46B6-9C94-A86D43E3B63F}"/>
                  </a:ext>
                </a:extLst>
              </p14:cNvPr>
              <p14:cNvContentPartPr/>
              <p14:nvPr/>
            </p14:nvContentPartPr>
            <p14:xfrm>
              <a:off x="6533680" y="5341049"/>
              <a:ext cx="102240" cy="78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AB74FE-E72A-46B6-9C94-A86D43E3B63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97680" y="5269049"/>
                <a:ext cx="1738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0ADDF65-EA7B-4D67-87F4-11B6DA90DAA0}"/>
                  </a:ext>
                </a:extLst>
              </p14:cNvPr>
              <p14:cNvContentPartPr/>
              <p14:nvPr/>
            </p14:nvContentPartPr>
            <p14:xfrm>
              <a:off x="6920680" y="5323409"/>
              <a:ext cx="145080" cy="131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0ADDF65-EA7B-4D67-87F4-11B6DA90DAA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84590" y="5251409"/>
                <a:ext cx="216898" cy="275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459B7E-2498-4F4C-9092-C51C659AF5B8}"/>
              </a:ext>
            </a:extLst>
          </p:cNvPr>
          <p:cNvCxnSpPr/>
          <p:nvPr/>
        </p:nvCxnSpPr>
        <p:spPr>
          <a:xfrm>
            <a:off x="3397541" y="2072249"/>
            <a:ext cx="1518408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32414F-7580-4BFE-8010-4BE500ABB609}"/>
              </a:ext>
            </a:extLst>
          </p:cNvPr>
          <p:cNvCxnSpPr/>
          <p:nvPr/>
        </p:nvCxnSpPr>
        <p:spPr>
          <a:xfrm>
            <a:off x="3828532" y="2550149"/>
            <a:ext cx="1518408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72CCF-E2CA-4627-9F5D-7F322783934B}"/>
              </a:ext>
            </a:extLst>
          </p:cNvPr>
          <p:cNvCxnSpPr/>
          <p:nvPr/>
        </p:nvCxnSpPr>
        <p:spPr>
          <a:xfrm>
            <a:off x="3886213" y="3482567"/>
            <a:ext cx="1518408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9C02FD-3EE0-465D-A32D-CEBC7D06986E}"/>
              </a:ext>
            </a:extLst>
          </p:cNvPr>
          <p:cNvCxnSpPr/>
          <p:nvPr/>
        </p:nvCxnSpPr>
        <p:spPr>
          <a:xfrm>
            <a:off x="4221070" y="3954419"/>
            <a:ext cx="1518408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84EB60-39B4-48C0-9C77-E8ACD856F4EF}"/>
              </a:ext>
            </a:extLst>
          </p:cNvPr>
          <p:cNvCxnSpPr/>
          <p:nvPr/>
        </p:nvCxnSpPr>
        <p:spPr>
          <a:xfrm>
            <a:off x="5020769" y="5346473"/>
            <a:ext cx="1518408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82D07F-00E8-4505-9459-4A566C295248}"/>
              </a:ext>
            </a:extLst>
          </p:cNvPr>
          <p:cNvCxnSpPr>
            <a:cxnSpLocks/>
          </p:cNvCxnSpPr>
          <p:nvPr/>
        </p:nvCxnSpPr>
        <p:spPr>
          <a:xfrm flipH="1" flipV="1">
            <a:off x="6993220" y="2107259"/>
            <a:ext cx="1781664" cy="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C93A4A-4FFF-4E45-9F01-CD82AC2CE282}"/>
              </a:ext>
            </a:extLst>
          </p:cNvPr>
          <p:cNvCxnSpPr>
            <a:cxnSpLocks/>
          </p:cNvCxnSpPr>
          <p:nvPr/>
        </p:nvCxnSpPr>
        <p:spPr>
          <a:xfrm flipH="1" flipV="1">
            <a:off x="6619980" y="2585738"/>
            <a:ext cx="2154904" cy="2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88DACA-16DF-4552-8B1E-27C765AA9408}"/>
              </a:ext>
            </a:extLst>
          </p:cNvPr>
          <p:cNvCxnSpPr>
            <a:cxnSpLocks/>
          </p:cNvCxnSpPr>
          <p:nvPr/>
        </p:nvCxnSpPr>
        <p:spPr>
          <a:xfrm flipH="1" flipV="1">
            <a:off x="6619980" y="3493676"/>
            <a:ext cx="2054237" cy="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C0916A-5BFB-4217-95A2-AB72CEE447A6}"/>
              </a:ext>
            </a:extLst>
          </p:cNvPr>
          <p:cNvCxnSpPr>
            <a:cxnSpLocks/>
          </p:cNvCxnSpPr>
          <p:nvPr/>
        </p:nvCxnSpPr>
        <p:spPr>
          <a:xfrm flipH="1">
            <a:off x="6619980" y="4013279"/>
            <a:ext cx="2154904" cy="2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2A732-FF54-4CEB-946C-B9D764C6F2AF}"/>
              </a:ext>
            </a:extLst>
          </p:cNvPr>
          <p:cNvCxnSpPr>
            <a:cxnSpLocks/>
          </p:cNvCxnSpPr>
          <p:nvPr/>
        </p:nvCxnSpPr>
        <p:spPr>
          <a:xfrm flipH="1">
            <a:off x="7026776" y="5341049"/>
            <a:ext cx="1885225" cy="3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88CFE1-F529-4696-9685-764FD0390A56}"/>
              </a:ext>
            </a:extLst>
          </p:cNvPr>
          <p:cNvSpPr/>
          <p:nvPr/>
        </p:nvSpPr>
        <p:spPr>
          <a:xfrm>
            <a:off x="2853211" y="1921214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97F3B5-CB51-4488-9BFB-9153EB2E8DC4}"/>
              </a:ext>
            </a:extLst>
          </p:cNvPr>
          <p:cNvSpPr/>
          <p:nvPr/>
        </p:nvSpPr>
        <p:spPr>
          <a:xfrm>
            <a:off x="2845095" y="2394935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66A07E-BE3C-4F75-9229-52C668CF7874}"/>
              </a:ext>
            </a:extLst>
          </p:cNvPr>
          <p:cNvSpPr/>
          <p:nvPr/>
        </p:nvSpPr>
        <p:spPr>
          <a:xfrm>
            <a:off x="2985493" y="3347681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FCD346-9206-42E2-ADB7-86EA0C97C9A1}"/>
              </a:ext>
            </a:extLst>
          </p:cNvPr>
          <p:cNvSpPr/>
          <p:nvPr/>
        </p:nvSpPr>
        <p:spPr>
          <a:xfrm>
            <a:off x="3298632" y="3812570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66C94D-2035-4F00-8CF2-1A36FBD5BA89}"/>
              </a:ext>
            </a:extLst>
          </p:cNvPr>
          <p:cNvSpPr/>
          <p:nvPr/>
        </p:nvSpPr>
        <p:spPr>
          <a:xfrm>
            <a:off x="4124359" y="5203140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C96E26-F134-49F1-AFDA-016E7909105F}"/>
              </a:ext>
            </a:extLst>
          </p:cNvPr>
          <p:cNvSpPr/>
          <p:nvPr/>
        </p:nvSpPr>
        <p:spPr>
          <a:xfrm>
            <a:off x="8477068" y="1939156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4274F8-0638-4E06-B6A1-5FF5D47DBA13}"/>
              </a:ext>
            </a:extLst>
          </p:cNvPr>
          <p:cNvSpPr/>
          <p:nvPr/>
        </p:nvSpPr>
        <p:spPr>
          <a:xfrm>
            <a:off x="8519050" y="2414038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382021-A098-4B7D-901F-B9E2251E5A79}"/>
              </a:ext>
            </a:extLst>
          </p:cNvPr>
          <p:cNvSpPr/>
          <p:nvPr/>
        </p:nvSpPr>
        <p:spPr>
          <a:xfrm>
            <a:off x="8519050" y="3347681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14B1C7-A41E-41A4-A2A9-56CF5279024E}"/>
              </a:ext>
            </a:extLst>
          </p:cNvPr>
          <p:cNvSpPr/>
          <p:nvPr/>
        </p:nvSpPr>
        <p:spPr>
          <a:xfrm>
            <a:off x="8717101" y="3842174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BE2F7-9477-44B6-A682-991B82F2E886}"/>
              </a:ext>
            </a:extLst>
          </p:cNvPr>
          <p:cNvSpPr/>
          <p:nvPr/>
        </p:nvSpPr>
        <p:spPr>
          <a:xfrm>
            <a:off x="8805281" y="5197574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687BBA-8BB8-463C-AA8F-64A7924A5807}"/>
              </a:ext>
            </a:extLst>
          </p:cNvPr>
          <p:cNvSpPr/>
          <p:nvPr/>
        </p:nvSpPr>
        <p:spPr>
          <a:xfrm>
            <a:off x="679508" y="713064"/>
            <a:ext cx="109895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77741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9DEBD-C0E6-4D7D-AAF5-A52D00A1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2547937"/>
            <a:ext cx="971550" cy="1762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8AC407-ACDE-45A4-B90F-FB28D5DB9D2F}"/>
              </a:ext>
            </a:extLst>
          </p:cNvPr>
          <p:cNvSpPr/>
          <p:nvPr/>
        </p:nvSpPr>
        <p:spPr>
          <a:xfrm>
            <a:off x="679508" y="713064"/>
            <a:ext cx="109895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Left side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809E83-5BAD-44C2-A370-0825B336B843}"/>
                  </a:ext>
                </a:extLst>
              </p14:cNvPr>
              <p14:cNvContentPartPr/>
              <p14:nvPr/>
            </p14:nvContentPartPr>
            <p14:xfrm>
              <a:off x="5989720" y="275984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809E83-5BAD-44C2-A370-0825B336B8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3720" y="268784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DC0D83-D16B-4BC1-9E0E-63E8A37ABAFC}"/>
                  </a:ext>
                </a:extLst>
              </p14:cNvPr>
              <p14:cNvContentPartPr/>
              <p14:nvPr/>
            </p14:nvContentPartPr>
            <p14:xfrm>
              <a:off x="6190960" y="275156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DC0D83-D16B-4BC1-9E0E-63E8A37ABA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4960" y="267956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2803D5-02EE-48AD-AC95-8C31821D648E}"/>
                  </a:ext>
                </a:extLst>
              </p14:cNvPr>
              <p14:cNvContentPartPr/>
              <p14:nvPr/>
            </p14:nvContentPartPr>
            <p14:xfrm>
              <a:off x="6207880" y="4077089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2803D5-02EE-48AD-AC95-8C31821D6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1880" y="40050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B9467D-A596-450A-B4A2-9AB64817E6AC}"/>
                  </a:ext>
                </a:extLst>
              </p14:cNvPr>
              <p14:cNvContentPartPr/>
              <p14:nvPr/>
            </p14:nvContentPartPr>
            <p14:xfrm>
              <a:off x="5989720" y="4093649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B9467D-A596-450A-B4A2-9AB64817E6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3720" y="402164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2E49FB-D953-430F-832C-D8DF1DA36E97}"/>
                  </a:ext>
                </a:extLst>
              </p14:cNvPr>
              <p14:cNvContentPartPr/>
              <p14:nvPr/>
            </p14:nvContentPartPr>
            <p14:xfrm>
              <a:off x="6006640" y="333872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2E49FB-D953-430F-832C-D8DF1DA36E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0640" y="326672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ECCD31-76E6-4C06-958A-14D1BFD84979}"/>
                  </a:ext>
                </a:extLst>
              </p14:cNvPr>
              <p14:cNvContentPartPr/>
              <p14:nvPr/>
            </p14:nvContentPartPr>
            <p14:xfrm>
              <a:off x="6174400" y="333044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ECCD31-76E6-4C06-958A-14D1BFD84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8400" y="325844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E7355A-CCBA-4444-8E11-B13DAEAA8A73}"/>
                  </a:ext>
                </a:extLst>
              </p14:cNvPr>
              <p14:cNvContentPartPr/>
              <p14:nvPr/>
            </p14:nvContentPartPr>
            <p14:xfrm>
              <a:off x="6182680" y="3523409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E7355A-CCBA-4444-8E11-B13DAEAA8A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6680" y="345140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FCAB6F-7630-4FD7-BEB7-5C98FA5D112D}"/>
                  </a:ext>
                </a:extLst>
              </p14:cNvPr>
              <p14:cNvContentPartPr/>
              <p14:nvPr/>
            </p14:nvContentPartPr>
            <p14:xfrm>
              <a:off x="6006640" y="3531689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FCAB6F-7630-4FD7-BEB7-5C98FA5D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0640" y="34596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086DBD9-B12E-4039-BDD7-CB51BA147748}"/>
                  </a:ext>
                </a:extLst>
              </p14:cNvPr>
              <p14:cNvContentPartPr/>
              <p14:nvPr/>
            </p14:nvContentPartPr>
            <p14:xfrm>
              <a:off x="5998000" y="2969729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86DBD9-B12E-4039-BDD7-CB51BA1477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2000" y="289772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1078E5-9047-46A9-9DF9-9A041187843D}"/>
                  </a:ext>
                </a:extLst>
              </p14:cNvPr>
              <p14:cNvContentPartPr/>
              <p14:nvPr/>
            </p14:nvContentPartPr>
            <p14:xfrm>
              <a:off x="6174400" y="2952809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1078E5-9047-46A9-9DF9-9A04118784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8400" y="2880809"/>
                <a:ext cx="72000" cy="14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489FC3-BB01-4731-9763-A96A09BC0D8D}"/>
              </a:ext>
            </a:extLst>
          </p:cNvPr>
          <p:cNvCxnSpPr/>
          <p:nvPr/>
        </p:nvCxnSpPr>
        <p:spPr>
          <a:xfrm>
            <a:off x="5083728" y="2751569"/>
            <a:ext cx="905992" cy="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88ADEC-7F3A-4185-965C-9EC85D31E3C2}"/>
              </a:ext>
            </a:extLst>
          </p:cNvPr>
          <p:cNvCxnSpPr/>
          <p:nvPr/>
        </p:nvCxnSpPr>
        <p:spPr>
          <a:xfrm>
            <a:off x="5083728" y="2944646"/>
            <a:ext cx="905992" cy="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2E8FFE-0930-448B-B5DE-5922A56BAB4B}"/>
              </a:ext>
            </a:extLst>
          </p:cNvPr>
          <p:cNvCxnSpPr/>
          <p:nvPr/>
        </p:nvCxnSpPr>
        <p:spPr>
          <a:xfrm>
            <a:off x="5076754" y="3322314"/>
            <a:ext cx="905992" cy="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98F3A2-67DF-4B82-82A2-4906F3123867}"/>
              </a:ext>
            </a:extLst>
          </p:cNvPr>
          <p:cNvCxnSpPr/>
          <p:nvPr/>
        </p:nvCxnSpPr>
        <p:spPr>
          <a:xfrm>
            <a:off x="5066780" y="3515129"/>
            <a:ext cx="905992" cy="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87464C-A15B-4BF6-9DDC-76A0EFC98775}"/>
              </a:ext>
            </a:extLst>
          </p:cNvPr>
          <p:cNvCxnSpPr/>
          <p:nvPr/>
        </p:nvCxnSpPr>
        <p:spPr>
          <a:xfrm>
            <a:off x="5066780" y="4068809"/>
            <a:ext cx="905992" cy="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D6474D4-B16C-4A18-8C0F-CE668EB36680}"/>
              </a:ext>
            </a:extLst>
          </p:cNvPr>
          <p:cNvSpPr/>
          <p:nvPr/>
        </p:nvSpPr>
        <p:spPr>
          <a:xfrm>
            <a:off x="4229896" y="2584099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D1A98-C38F-457D-8906-4A819F995C65}"/>
              </a:ext>
            </a:extLst>
          </p:cNvPr>
          <p:cNvSpPr/>
          <p:nvPr/>
        </p:nvSpPr>
        <p:spPr>
          <a:xfrm>
            <a:off x="4205334" y="2818549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1,2,-0.5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3CB6EF-A09A-4C4F-8A3F-B81883B6ACD0}"/>
              </a:ext>
            </a:extLst>
          </p:cNvPr>
          <p:cNvSpPr/>
          <p:nvPr/>
        </p:nvSpPr>
        <p:spPr>
          <a:xfrm>
            <a:off x="4276457" y="3145784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1,0,-0.5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2C2838-F354-425B-8F7E-F9EDDF617FBD}"/>
              </a:ext>
            </a:extLst>
          </p:cNvPr>
          <p:cNvSpPr/>
          <p:nvPr/>
        </p:nvSpPr>
        <p:spPr>
          <a:xfrm>
            <a:off x="4284737" y="3388501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1,-1,-0.5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1E5D79-767B-434D-958C-756C9CC25E94}"/>
              </a:ext>
            </a:extLst>
          </p:cNvPr>
          <p:cNvSpPr/>
          <p:nvPr/>
        </p:nvSpPr>
        <p:spPr>
          <a:xfrm>
            <a:off x="4229896" y="3930087"/>
            <a:ext cx="926753" cy="2516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2,-4,-0.5</a:t>
            </a:r>
          </a:p>
        </p:txBody>
      </p:sp>
    </p:spTree>
    <p:extLst>
      <p:ext uri="{BB962C8B-B14F-4D97-AF65-F5344CB8AC3E}">
        <p14:creationId xmlns:p14="http://schemas.microsoft.com/office/powerpoint/2010/main" val="24699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2EC6A-6215-4D61-BA8F-43C4A215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2357437"/>
            <a:ext cx="971550" cy="2143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2F4215-213A-4811-A833-992449D6AADD}"/>
              </a:ext>
            </a:extLst>
          </p:cNvPr>
          <p:cNvSpPr/>
          <p:nvPr/>
        </p:nvSpPr>
        <p:spPr>
          <a:xfrm>
            <a:off x="679508" y="713064"/>
            <a:ext cx="1166070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Right side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0B0FCA-7C07-4A68-B491-C3D33645613B}"/>
                  </a:ext>
                </a:extLst>
              </p14:cNvPr>
              <p14:cNvContentPartPr/>
              <p14:nvPr/>
            </p14:nvContentPartPr>
            <p14:xfrm>
              <a:off x="5998000" y="274328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0B0FCA-7C07-4A68-B491-C3D336456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2000" y="26712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4152AE-36F1-4AD0-BD78-3B14F841756E}"/>
                  </a:ext>
                </a:extLst>
              </p14:cNvPr>
              <p14:cNvContentPartPr/>
              <p14:nvPr/>
            </p14:nvContentPartPr>
            <p14:xfrm>
              <a:off x="6190960" y="2751569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4152AE-36F1-4AD0-BD78-3B14F84175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4960" y="267956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EB4FBA-869B-45A5-A6C7-E01729BE55D5}"/>
                  </a:ext>
                </a:extLst>
              </p14:cNvPr>
              <p14:cNvContentPartPr/>
              <p14:nvPr/>
            </p14:nvContentPartPr>
            <p14:xfrm>
              <a:off x="6190960" y="2961449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EB4FBA-869B-45A5-A6C7-E01729BE5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4960" y="288944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AD7D4F-56EF-4328-B928-CEACAFFCECA3}"/>
                  </a:ext>
                </a:extLst>
              </p14:cNvPr>
              <p14:cNvContentPartPr/>
              <p14:nvPr/>
            </p14:nvContentPartPr>
            <p14:xfrm>
              <a:off x="5981440" y="292760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AD7D4F-56EF-4328-B928-CEACAFFCEC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5440" y="285560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609DEE-2E2F-4995-852A-3E99ED6E26DF}"/>
                  </a:ext>
                </a:extLst>
              </p14:cNvPr>
              <p14:cNvContentPartPr/>
              <p14:nvPr/>
            </p14:nvContentPartPr>
            <p14:xfrm>
              <a:off x="5989720" y="333872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609DEE-2E2F-4995-852A-3E99ED6E26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3720" y="326672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DA6942-5989-4A1B-8246-57DB1D554E64}"/>
                  </a:ext>
                </a:extLst>
              </p14:cNvPr>
              <p14:cNvContentPartPr/>
              <p14:nvPr/>
            </p14:nvContentPartPr>
            <p14:xfrm>
              <a:off x="6174400" y="3338729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DA6942-5989-4A1B-8246-57DB1D554E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8400" y="326672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F427B3-A8D9-4243-8E8C-B922626CF287}"/>
                  </a:ext>
                </a:extLst>
              </p14:cNvPr>
              <p14:cNvContentPartPr/>
              <p14:nvPr/>
            </p14:nvContentPartPr>
            <p14:xfrm>
              <a:off x="6207880" y="3540329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F427B3-A8D9-4243-8E8C-B922626CF2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1880" y="346832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3EAAE6-89A5-4ACF-A66C-E9C753055485}"/>
                  </a:ext>
                </a:extLst>
              </p14:cNvPr>
              <p14:cNvContentPartPr/>
              <p14:nvPr/>
            </p14:nvContentPartPr>
            <p14:xfrm>
              <a:off x="6023200" y="3540329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3EAAE6-89A5-4ACF-A66C-E9C7530554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7200" y="346832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89AE59-07B6-4A89-A2BB-AB6E280039FB}"/>
                  </a:ext>
                </a:extLst>
              </p14:cNvPr>
              <p14:cNvContentPartPr/>
              <p14:nvPr/>
            </p14:nvContentPartPr>
            <p14:xfrm>
              <a:off x="5956240" y="4127489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89AE59-07B6-4A89-A2BB-AB6E28003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0240" y="40554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34056E-3FCA-41BF-8CB6-BCB41FCB5017}"/>
                  </a:ext>
                </a:extLst>
              </p14:cNvPr>
              <p14:cNvContentPartPr/>
              <p14:nvPr/>
            </p14:nvContentPartPr>
            <p14:xfrm>
              <a:off x="6190960" y="4093649"/>
              <a:ext cx="900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34056E-3FCA-41BF-8CB6-BCB41FCB501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54960" y="4021649"/>
                <a:ext cx="80640" cy="14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DCDE4D-EE78-4C67-A945-8D9FDA08AEF2}"/>
              </a:ext>
            </a:extLst>
          </p:cNvPr>
          <p:cNvCxnSpPr/>
          <p:nvPr/>
        </p:nvCxnSpPr>
        <p:spPr>
          <a:xfrm flipH="1">
            <a:off x="6190960" y="4001390"/>
            <a:ext cx="754982" cy="9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4598B9-2910-446A-9FB3-F3D4C39068F8}"/>
              </a:ext>
            </a:extLst>
          </p:cNvPr>
          <p:cNvCxnSpPr/>
          <p:nvPr/>
        </p:nvCxnSpPr>
        <p:spPr>
          <a:xfrm flipH="1">
            <a:off x="6199960" y="3428999"/>
            <a:ext cx="754982" cy="9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ADBE7B-CAA0-498D-95EC-64D8A0EEC96C}"/>
              </a:ext>
            </a:extLst>
          </p:cNvPr>
          <p:cNvCxnSpPr/>
          <p:nvPr/>
        </p:nvCxnSpPr>
        <p:spPr>
          <a:xfrm flipH="1">
            <a:off x="6207880" y="3246470"/>
            <a:ext cx="754982" cy="9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BC245-F556-4E38-A2E5-582D65C381C4}"/>
              </a:ext>
            </a:extLst>
          </p:cNvPr>
          <p:cNvCxnSpPr/>
          <p:nvPr/>
        </p:nvCxnSpPr>
        <p:spPr>
          <a:xfrm flipH="1">
            <a:off x="6207893" y="2835350"/>
            <a:ext cx="754982" cy="9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A3E01B-019D-4AB5-ACC9-96A8D230C34A}"/>
              </a:ext>
            </a:extLst>
          </p:cNvPr>
          <p:cNvCxnSpPr/>
          <p:nvPr/>
        </p:nvCxnSpPr>
        <p:spPr>
          <a:xfrm flipH="1">
            <a:off x="6207880" y="2659310"/>
            <a:ext cx="754982" cy="9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FF57996-E9AB-46B7-8DFF-B06C9273F86C}"/>
              </a:ext>
            </a:extLst>
          </p:cNvPr>
          <p:cNvSpPr/>
          <p:nvPr/>
        </p:nvSpPr>
        <p:spPr>
          <a:xfrm>
            <a:off x="6822413" y="2449694"/>
            <a:ext cx="926753" cy="2516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3,3,-0.5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AF7B1-2712-4C08-9D04-5EBF5F018469}"/>
              </a:ext>
            </a:extLst>
          </p:cNvPr>
          <p:cNvSpPr/>
          <p:nvPr/>
        </p:nvSpPr>
        <p:spPr>
          <a:xfrm>
            <a:off x="6892638" y="2709647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2,2,-0.5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EABBA1-A8D1-4CD7-8ABD-7D7B2F7895FD}"/>
              </a:ext>
            </a:extLst>
          </p:cNvPr>
          <p:cNvSpPr/>
          <p:nvPr/>
        </p:nvSpPr>
        <p:spPr>
          <a:xfrm>
            <a:off x="6772556" y="3076918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2,0,-0.5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40109D-455A-4CF2-92EA-D3AFC44D54CE}"/>
              </a:ext>
            </a:extLst>
          </p:cNvPr>
          <p:cNvSpPr/>
          <p:nvPr/>
        </p:nvSpPr>
        <p:spPr>
          <a:xfrm>
            <a:off x="6954942" y="3414494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1,-1,-0.5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565EF2-9903-4FBC-8777-F4DFEF8BBCF0}"/>
              </a:ext>
            </a:extLst>
          </p:cNvPr>
          <p:cNvSpPr/>
          <p:nvPr/>
        </p:nvSpPr>
        <p:spPr>
          <a:xfrm>
            <a:off x="6772556" y="3829977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1,-4,-0.5</a:t>
            </a:r>
          </a:p>
        </p:txBody>
      </p:sp>
    </p:spTree>
    <p:extLst>
      <p:ext uri="{BB962C8B-B14F-4D97-AF65-F5344CB8AC3E}">
        <p14:creationId xmlns:p14="http://schemas.microsoft.com/office/powerpoint/2010/main" val="273935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025B8-220A-4470-A6F5-08A67D2E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2647950"/>
            <a:ext cx="590550" cy="1562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9B6FE1-32C8-4576-AA90-EC21EBCBE886}"/>
              </a:ext>
            </a:extLst>
          </p:cNvPr>
          <p:cNvSpPr/>
          <p:nvPr/>
        </p:nvSpPr>
        <p:spPr>
          <a:xfrm>
            <a:off x="679508" y="713064"/>
            <a:ext cx="880844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bottom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5FC6D2-FD0F-4BB8-84AF-678AEED9F680}"/>
                  </a:ext>
                </a:extLst>
              </p14:cNvPr>
              <p14:cNvContentPartPr/>
              <p14:nvPr/>
            </p14:nvContentPartPr>
            <p14:xfrm>
              <a:off x="5981440" y="2877569"/>
              <a:ext cx="8640" cy="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5FC6D2-FD0F-4BB8-84AF-678AEED9F6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5440" y="2805569"/>
                <a:ext cx="80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D5BB53-5D8B-4CDC-A5EF-2F14F9739958}"/>
                  </a:ext>
                </a:extLst>
              </p14:cNvPr>
              <p14:cNvContentPartPr/>
              <p14:nvPr/>
            </p14:nvContentPartPr>
            <p14:xfrm>
              <a:off x="6174400" y="285236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D5BB53-5D8B-4CDC-A5EF-2F14F97399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8400" y="278036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54696F-5A59-4E44-ADC4-CE3BCA108D2C}"/>
                  </a:ext>
                </a:extLst>
              </p14:cNvPr>
              <p14:cNvContentPartPr/>
              <p14:nvPr/>
            </p14:nvContentPartPr>
            <p14:xfrm>
              <a:off x="6190960" y="3061889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54696F-5A59-4E44-ADC4-CE3BCA108D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4960" y="29898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8B96A8-03A1-409B-A2A5-F7FBA32DB381}"/>
                  </a:ext>
                </a:extLst>
              </p14:cNvPr>
              <p14:cNvContentPartPr/>
              <p14:nvPr/>
            </p14:nvContentPartPr>
            <p14:xfrm>
              <a:off x="6006640" y="3045329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8B96A8-03A1-409B-A2A5-F7FBA32DB3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0640" y="297332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188E99-8E07-41B1-8C80-6B1980A00ADE}"/>
                  </a:ext>
                </a:extLst>
              </p14:cNvPr>
              <p14:cNvContentPartPr/>
              <p14:nvPr/>
            </p14:nvContentPartPr>
            <p14:xfrm>
              <a:off x="5972800" y="3632489"/>
              <a:ext cx="9000" cy="8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188E99-8E07-41B1-8C80-6B1980A00A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6800" y="3560489"/>
                <a:ext cx="806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B5E156-7046-42A2-AC47-5D5F32484FA6}"/>
                  </a:ext>
                </a:extLst>
              </p14:cNvPr>
              <p14:cNvContentPartPr/>
              <p14:nvPr/>
            </p14:nvContentPartPr>
            <p14:xfrm>
              <a:off x="6199600" y="363248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B5E156-7046-42A2-AC47-5D5F32484F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3600" y="35604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B298FD-7445-4890-9903-CC01F051F268}"/>
                  </a:ext>
                </a:extLst>
              </p14:cNvPr>
              <p14:cNvContentPartPr/>
              <p14:nvPr/>
            </p14:nvContentPartPr>
            <p14:xfrm>
              <a:off x="6182680" y="3842009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B298FD-7445-4890-9903-CC01F051F2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6680" y="377000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0A8EB7-7F2C-4A59-A5A0-A0327A1A1914}"/>
                  </a:ext>
                </a:extLst>
              </p14:cNvPr>
              <p14:cNvContentPartPr/>
              <p14:nvPr/>
            </p14:nvContentPartPr>
            <p14:xfrm>
              <a:off x="5972800" y="3867209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0A8EB7-7F2C-4A59-A5A0-A0327A1A19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6800" y="3795209"/>
                <a:ext cx="72000" cy="14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CB11F6-0702-4D89-8400-2E070DD24A4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185545" y="2867111"/>
            <a:ext cx="916282" cy="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96B67B-A5F2-4684-AFAC-5DD73E0772C3}"/>
              </a:ext>
            </a:extLst>
          </p:cNvPr>
          <p:cNvCxnSpPr>
            <a:cxnSpLocks/>
          </p:cNvCxnSpPr>
          <p:nvPr/>
        </p:nvCxnSpPr>
        <p:spPr>
          <a:xfrm flipH="1">
            <a:off x="6174400" y="3840223"/>
            <a:ext cx="85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28971AC1-A067-498D-91B6-F8C05B3196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01827" y="2728838"/>
            <a:ext cx="926672" cy="329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342B61-36BA-40EA-A95B-3081DA14E4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25620" y="3710135"/>
            <a:ext cx="93886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82DA-06EC-4983-90F9-1D89AB98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2647950"/>
            <a:ext cx="590550" cy="1562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6E0220-DBD3-4418-A29A-872C541EDF84}"/>
              </a:ext>
            </a:extLst>
          </p:cNvPr>
          <p:cNvSpPr/>
          <p:nvPr/>
        </p:nvSpPr>
        <p:spPr>
          <a:xfrm>
            <a:off x="679508" y="713064"/>
            <a:ext cx="679509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top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8A1B42-68C5-4A6D-B7C2-492EE2342E1E}"/>
                  </a:ext>
                </a:extLst>
              </p14:cNvPr>
              <p14:cNvContentPartPr/>
              <p14:nvPr/>
            </p14:nvContentPartPr>
            <p14:xfrm>
              <a:off x="5989720" y="303668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8A1B42-68C5-4A6D-B7C2-492EE2342E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3720" y="29646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DD90CE-E7DC-4FC7-9E21-8A9433792E73}"/>
                  </a:ext>
                </a:extLst>
              </p14:cNvPr>
              <p14:cNvContentPartPr/>
              <p14:nvPr/>
            </p14:nvContentPartPr>
            <p14:xfrm>
              <a:off x="6174400" y="304532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DD90CE-E7DC-4FC7-9E21-8A9433792E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8400" y="297332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34CDCE-B604-4CA9-B04C-D4A70FBF80AA}"/>
                  </a:ext>
                </a:extLst>
              </p14:cNvPr>
              <p14:cNvContentPartPr/>
              <p14:nvPr/>
            </p14:nvContentPartPr>
            <p14:xfrm>
              <a:off x="6199600" y="3246569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34CDCE-B604-4CA9-B04C-D4A70FBF80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600" y="317456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A956C0-0358-4428-A0D0-FF3B5D5ADBB6}"/>
                  </a:ext>
                </a:extLst>
              </p14:cNvPr>
              <p14:cNvContentPartPr/>
              <p14:nvPr/>
            </p14:nvContentPartPr>
            <p14:xfrm>
              <a:off x="5989720" y="3229649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A956C0-0358-4428-A0D0-FF3B5D5AD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3720" y="315764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1F1A18-356B-4D3F-BBB2-57AD8BAAE26D}"/>
                  </a:ext>
                </a:extLst>
              </p14:cNvPr>
              <p14:cNvContentPartPr/>
              <p14:nvPr/>
            </p14:nvContentPartPr>
            <p14:xfrm>
              <a:off x="5989720" y="382544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1F1A18-356B-4D3F-BBB2-57AD8BAAE2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3720" y="375344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454B68-4A28-4F74-B8E3-B1DF0C92D690}"/>
                  </a:ext>
                </a:extLst>
              </p14:cNvPr>
              <p14:cNvContentPartPr/>
              <p14:nvPr/>
            </p14:nvContentPartPr>
            <p14:xfrm>
              <a:off x="6207880" y="3825449"/>
              <a:ext cx="864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454B68-4A28-4F74-B8E3-B1DF0C92D6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1880" y="3753449"/>
                <a:ext cx="8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2E757B-CC47-4CA4-BA26-FA0826B02AF0}"/>
                  </a:ext>
                </a:extLst>
              </p14:cNvPr>
              <p14:cNvContentPartPr/>
              <p14:nvPr/>
            </p14:nvContentPartPr>
            <p14:xfrm>
              <a:off x="6190960" y="4034969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2E757B-CC47-4CA4-BA26-FA0826B02A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4960" y="396296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57ABB0-0F3C-4F69-8523-FA90DA4F9F5E}"/>
                  </a:ext>
                </a:extLst>
              </p14:cNvPr>
              <p14:cNvContentPartPr/>
              <p14:nvPr/>
            </p14:nvContentPartPr>
            <p14:xfrm>
              <a:off x="5981440" y="4060169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57ABB0-0F3C-4F69-8523-FA90DA4F9F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5440" y="3988169"/>
                <a:ext cx="72000" cy="14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343430-02DB-44D2-9BD4-A98C5577F828}"/>
              </a:ext>
            </a:extLst>
          </p:cNvPr>
          <p:cNvCxnSpPr/>
          <p:nvPr/>
        </p:nvCxnSpPr>
        <p:spPr>
          <a:xfrm flipH="1">
            <a:off x="6207880" y="2953070"/>
            <a:ext cx="754982" cy="9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22E4F6-E690-47E2-B3E3-6F20574AAF2A}"/>
              </a:ext>
            </a:extLst>
          </p:cNvPr>
          <p:cNvCxnSpPr/>
          <p:nvPr/>
        </p:nvCxnSpPr>
        <p:spPr>
          <a:xfrm flipH="1">
            <a:off x="6214382" y="3145951"/>
            <a:ext cx="754982" cy="9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8ECD4C-5C53-40E4-BB13-B6B3092E56D2}"/>
              </a:ext>
            </a:extLst>
          </p:cNvPr>
          <p:cNvCxnSpPr/>
          <p:nvPr/>
        </p:nvCxnSpPr>
        <p:spPr>
          <a:xfrm flipH="1">
            <a:off x="6214382" y="3720413"/>
            <a:ext cx="754982" cy="9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99EC6C-3F68-4DD4-A308-3FF983E4151A}"/>
              </a:ext>
            </a:extLst>
          </p:cNvPr>
          <p:cNvCxnSpPr/>
          <p:nvPr/>
        </p:nvCxnSpPr>
        <p:spPr>
          <a:xfrm flipH="1">
            <a:off x="6264148" y="3919101"/>
            <a:ext cx="754982" cy="9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D6752FC-3749-4584-8A96-983851B6BE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0584" y="2545414"/>
            <a:ext cx="938865" cy="4999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3C84E2-9D70-40A8-B554-59A6B5D3CE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69451" y="3812672"/>
            <a:ext cx="926672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Filip Falinski</dc:creator>
  <cp:lastModifiedBy>STUDENT Filip Falinski</cp:lastModifiedBy>
  <cp:revision>8</cp:revision>
  <dcterms:created xsi:type="dcterms:W3CDTF">2022-09-13T09:00:34Z</dcterms:created>
  <dcterms:modified xsi:type="dcterms:W3CDTF">2022-09-20T09:53:08Z</dcterms:modified>
</cp:coreProperties>
</file>