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94" r:id="rId3"/>
    <p:sldId id="293" r:id="rId4"/>
    <p:sldId id="297" r:id="rId5"/>
    <p:sldId id="257" r:id="rId6"/>
    <p:sldId id="258" r:id="rId7"/>
    <p:sldId id="280" r:id="rId8"/>
    <p:sldId id="260" r:id="rId9"/>
    <p:sldId id="261" r:id="rId10"/>
    <p:sldId id="262" r:id="rId11"/>
    <p:sldId id="263" r:id="rId12"/>
    <p:sldId id="281" r:id="rId13"/>
    <p:sldId id="264" r:id="rId14"/>
    <p:sldId id="282" r:id="rId15"/>
    <p:sldId id="265" r:id="rId16"/>
    <p:sldId id="283" r:id="rId17"/>
    <p:sldId id="266" r:id="rId18"/>
    <p:sldId id="267" r:id="rId19"/>
    <p:sldId id="268" r:id="rId20"/>
    <p:sldId id="269" r:id="rId21"/>
    <p:sldId id="271" r:id="rId22"/>
    <p:sldId id="284" r:id="rId23"/>
    <p:sldId id="270" r:id="rId24"/>
    <p:sldId id="285" r:id="rId25"/>
    <p:sldId id="272" r:id="rId26"/>
    <p:sldId id="278" r:id="rId27"/>
    <p:sldId id="273" r:id="rId28"/>
    <p:sldId id="274" r:id="rId29"/>
    <p:sldId id="275" r:id="rId30"/>
    <p:sldId id="276" r:id="rId31"/>
    <p:sldId id="277" r:id="rId32"/>
    <p:sldId id="286" r:id="rId33"/>
    <p:sldId id="279" r:id="rId34"/>
    <p:sldId id="287" r:id="rId35"/>
    <p:sldId id="288" r:id="rId36"/>
    <p:sldId id="289" r:id="rId37"/>
    <p:sldId id="290" r:id="rId38"/>
    <p:sldId id="291" r:id="rId39"/>
    <p:sldId id="292" r:id="rId40"/>
    <p:sldId id="299" r:id="rId41"/>
    <p:sldId id="296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felipe" userId="9447a183909e5350" providerId="LiveId" clId="{5E29D9DF-31FB-46AB-AF03-560FE7D9C25C}"/>
    <pc:docChg chg="undo custSel mod addSld delSld modSld sldOrd">
      <pc:chgData name="Filip felipe" userId="9447a183909e5350" providerId="LiveId" clId="{5E29D9DF-31FB-46AB-AF03-560FE7D9C25C}" dt="2021-01-19T22:55:18.496" v="1684" actId="20577"/>
      <pc:docMkLst>
        <pc:docMk/>
      </pc:docMkLst>
      <pc:sldChg chg="addSp delSp modSp mod setBg setClrOvrMap">
        <pc:chgData name="Filip felipe" userId="9447a183909e5350" providerId="LiveId" clId="{5E29D9DF-31FB-46AB-AF03-560FE7D9C25C}" dt="2021-01-19T22:50:42.169" v="1657" actId="20577"/>
        <pc:sldMkLst>
          <pc:docMk/>
          <pc:sldMk cId="1690128782" sldId="256"/>
        </pc:sldMkLst>
        <pc:spChg chg="mod">
          <ac:chgData name="Filip felipe" userId="9447a183909e5350" providerId="LiveId" clId="{5E29D9DF-31FB-46AB-AF03-560FE7D9C25C}" dt="2021-01-18T19:28:35.381" v="729" actId="26606"/>
          <ac:spMkLst>
            <pc:docMk/>
            <pc:sldMk cId="1690128782" sldId="256"/>
            <ac:spMk id="2" creationId="{AB44579A-4B08-4A76-91DE-EEE723AEE995}"/>
          </ac:spMkLst>
        </pc:spChg>
        <pc:spChg chg="mod">
          <ac:chgData name="Filip felipe" userId="9447a183909e5350" providerId="LiveId" clId="{5E29D9DF-31FB-46AB-AF03-560FE7D9C25C}" dt="2021-01-19T22:50:42.169" v="1657" actId="20577"/>
          <ac:spMkLst>
            <pc:docMk/>
            <pc:sldMk cId="1690128782" sldId="256"/>
            <ac:spMk id="3" creationId="{CE0E7B24-1EC0-426C-A129-C05EFCF3F4D8}"/>
          </ac:spMkLst>
        </pc:spChg>
        <pc:spChg chg="add del mod">
          <ac:chgData name="Filip felipe" userId="9447a183909e5350" providerId="LiveId" clId="{5E29D9DF-31FB-46AB-AF03-560FE7D9C25C}" dt="2021-01-18T19:28:05.982" v="720" actId="21"/>
          <ac:spMkLst>
            <pc:docMk/>
            <pc:sldMk cId="1690128782" sldId="256"/>
            <ac:spMk id="4" creationId="{EA21F7F5-1CEB-4E85-A511-F4FA5E46A1B8}"/>
          </ac:spMkLst>
        </pc:spChg>
        <pc:spChg chg="add del">
          <ac:chgData name="Filip felipe" userId="9447a183909e5350" providerId="LiveId" clId="{5E29D9DF-31FB-46AB-AF03-560FE7D9C25C}" dt="2021-01-18T19:26:02.618" v="676" actId="26606"/>
          <ac:spMkLst>
            <pc:docMk/>
            <pc:sldMk cId="1690128782" sldId="256"/>
            <ac:spMk id="5" creationId="{4BA0C938-1486-4635-9F6C-44D521FA6A4E}"/>
          </ac:spMkLst>
        </pc:spChg>
        <pc:spChg chg="add del">
          <ac:chgData name="Filip felipe" userId="9447a183909e5350" providerId="LiveId" clId="{5E29D9DF-31FB-46AB-AF03-560FE7D9C25C}" dt="2021-01-18T19:26:02.618" v="676" actId="26606"/>
          <ac:spMkLst>
            <pc:docMk/>
            <pc:sldMk cId="1690128782" sldId="256"/>
            <ac:spMk id="6" creationId="{942A7ABB-6A86-4A02-A072-FA82CDCE533C}"/>
          </ac:spMkLst>
        </pc:spChg>
        <pc:spChg chg="add del">
          <ac:chgData name="Filip felipe" userId="9447a183909e5350" providerId="LiveId" clId="{5E29D9DF-31FB-46AB-AF03-560FE7D9C25C}" dt="2021-01-18T19:25:48.768" v="667" actId="26606"/>
          <ac:spMkLst>
            <pc:docMk/>
            <pc:sldMk cId="1690128782" sldId="256"/>
            <ac:spMk id="12" creationId="{DF0ADB4E-94F7-4499-A048-25702426FADE}"/>
          </ac:spMkLst>
        </pc:spChg>
        <pc:spChg chg="add del">
          <ac:chgData name="Filip felipe" userId="9447a183909e5350" providerId="LiveId" clId="{5E29D9DF-31FB-46AB-AF03-560FE7D9C25C}" dt="2021-01-18T19:26:01.260" v="671" actId="26606"/>
          <ac:spMkLst>
            <pc:docMk/>
            <pc:sldMk cId="1690128782" sldId="256"/>
            <ac:spMk id="13" creationId="{B8D726A5-7900-41B4-8D49-49B4A2010E7C}"/>
          </ac:spMkLst>
        </pc:spChg>
        <pc:spChg chg="add del">
          <ac:chgData name="Filip felipe" userId="9447a183909e5350" providerId="LiveId" clId="{5E29D9DF-31FB-46AB-AF03-560FE7D9C25C}" dt="2021-01-18T19:25:48.768" v="667" actId="26606"/>
          <ac:spMkLst>
            <pc:docMk/>
            <pc:sldMk cId="1690128782" sldId="256"/>
            <ac:spMk id="14" creationId="{6AD96B72-46E2-410D-AD3A-DA76EE628CF5}"/>
          </ac:spMkLst>
        </pc:spChg>
        <pc:spChg chg="add del">
          <ac:chgData name="Filip felipe" userId="9447a183909e5350" providerId="LiveId" clId="{5E29D9DF-31FB-46AB-AF03-560FE7D9C25C}" dt="2021-01-18T19:26:01.816" v="673" actId="26606"/>
          <ac:spMkLst>
            <pc:docMk/>
            <pc:sldMk cId="1690128782" sldId="256"/>
            <ac:spMk id="17" creationId="{B64F47E8-C2CA-43A6-9404-03BADA34D765}"/>
          </ac:spMkLst>
        </pc:spChg>
        <pc:spChg chg="add del">
          <ac:chgData name="Filip felipe" userId="9447a183909e5350" providerId="LiveId" clId="{5E29D9DF-31FB-46AB-AF03-560FE7D9C25C}" dt="2021-01-18T19:25:53.869" v="669" actId="26606"/>
          <ac:spMkLst>
            <pc:docMk/>
            <pc:sldMk cId="1690128782" sldId="256"/>
            <ac:spMk id="18" creationId="{A83E24CA-3560-4B77-9F4B-793BE2A6DECD}"/>
          </ac:spMkLst>
        </pc:spChg>
        <pc:spChg chg="add del">
          <ac:chgData name="Filip felipe" userId="9447a183909e5350" providerId="LiveId" clId="{5E29D9DF-31FB-46AB-AF03-560FE7D9C25C}" dt="2021-01-18T19:25:53.869" v="669" actId="26606"/>
          <ac:spMkLst>
            <pc:docMk/>
            <pc:sldMk cId="1690128782" sldId="256"/>
            <ac:spMk id="19" creationId="{36A995F0-906C-4573-A739-16EED217D852}"/>
          </ac:spMkLst>
        </pc:spChg>
        <pc:spChg chg="add del">
          <ac:chgData name="Filip felipe" userId="9447a183909e5350" providerId="LiveId" clId="{5E29D9DF-31FB-46AB-AF03-560FE7D9C25C}" dt="2021-01-18T19:26:01.816" v="673" actId="26606"/>
          <ac:spMkLst>
            <pc:docMk/>
            <pc:sldMk cId="1690128782" sldId="256"/>
            <ac:spMk id="21" creationId="{36A995F0-906C-4573-A739-16EED217D852}"/>
          </ac:spMkLst>
        </pc:spChg>
        <pc:spChg chg="add del">
          <ac:chgData name="Filip felipe" userId="9447a183909e5350" providerId="LiveId" clId="{5E29D9DF-31FB-46AB-AF03-560FE7D9C25C}" dt="2021-01-18T19:26:01.816" v="673" actId="26606"/>
          <ac:spMkLst>
            <pc:docMk/>
            <pc:sldMk cId="1690128782" sldId="256"/>
            <ac:spMk id="22" creationId="{D7E9942E-93C8-4B24-9978-DBD698E1E464}"/>
          </ac:spMkLst>
        </pc:spChg>
        <pc:spChg chg="add del">
          <ac:chgData name="Filip felipe" userId="9447a183909e5350" providerId="LiveId" clId="{5E29D9DF-31FB-46AB-AF03-560FE7D9C25C}" dt="2021-01-18T19:26:02.606" v="675" actId="26606"/>
          <ac:spMkLst>
            <pc:docMk/>
            <pc:sldMk cId="1690128782" sldId="256"/>
            <ac:spMk id="25" creationId="{DF0ADB4E-94F7-4499-A048-25702426FADE}"/>
          </ac:spMkLst>
        </pc:spChg>
        <pc:spChg chg="add del">
          <ac:chgData name="Filip felipe" userId="9447a183909e5350" providerId="LiveId" clId="{5E29D9DF-31FB-46AB-AF03-560FE7D9C25C}" dt="2021-01-18T19:26:02.606" v="675" actId="26606"/>
          <ac:spMkLst>
            <pc:docMk/>
            <pc:sldMk cId="1690128782" sldId="256"/>
            <ac:spMk id="26" creationId="{6AD96B72-46E2-410D-AD3A-DA76EE628CF5}"/>
          </ac:spMkLst>
        </pc:spChg>
        <pc:spChg chg="add del">
          <ac:chgData name="Filip felipe" userId="9447a183909e5350" providerId="LiveId" clId="{5E29D9DF-31FB-46AB-AF03-560FE7D9C25C}" dt="2021-01-18T19:26:55.046" v="683" actId="26606"/>
          <ac:spMkLst>
            <pc:docMk/>
            <pc:sldMk cId="1690128782" sldId="256"/>
            <ac:spMk id="29" creationId="{B64F47E8-C2CA-43A6-9404-03BADA34D765}"/>
          </ac:spMkLst>
        </pc:spChg>
        <pc:spChg chg="add del">
          <ac:chgData name="Filip felipe" userId="9447a183909e5350" providerId="LiveId" clId="{5E29D9DF-31FB-46AB-AF03-560FE7D9C25C}" dt="2021-01-18T19:26:55.046" v="683" actId="26606"/>
          <ac:spMkLst>
            <pc:docMk/>
            <pc:sldMk cId="1690128782" sldId="256"/>
            <ac:spMk id="30" creationId="{36A995F0-906C-4573-A739-16EED217D852}"/>
          </ac:spMkLst>
        </pc:spChg>
        <pc:spChg chg="add del">
          <ac:chgData name="Filip felipe" userId="9447a183909e5350" providerId="LiveId" clId="{5E29D9DF-31FB-46AB-AF03-560FE7D9C25C}" dt="2021-01-18T19:26:55.046" v="683" actId="26606"/>
          <ac:spMkLst>
            <pc:docMk/>
            <pc:sldMk cId="1690128782" sldId="256"/>
            <ac:spMk id="31" creationId="{D7E9942E-93C8-4B24-9978-DBD698E1E464}"/>
          </ac:spMkLst>
        </pc:spChg>
        <pc:spChg chg="add del">
          <ac:chgData name="Filip felipe" userId="9447a183909e5350" providerId="LiveId" clId="{5E29D9DF-31FB-46AB-AF03-560FE7D9C25C}" dt="2021-01-18T19:26:53.563" v="678" actId="26606"/>
          <ac:spMkLst>
            <pc:docMk/>
            <pc:sldMk cId="1690128782" sldId="256"/>
            <ac:spMk id="37" creationId="{A540FAC9-3505-49ED-9B06-A0F8C1485394}"/>
          </ac:spMkLst>
        </pc:spChg>
        <pc:spChg chg="add del">
          <ac:chgData name="Filip felipe" userId="9447a183909e5350" providerId="LiveId" clId="{5E29D9DF-31FB-46AB-AF03-560FE7D9C25C}" dt="2021-01-18T19:26:55.036" v="682" actId="26606"/>
          <ac:spMkLst>
            <pc:docMk/>
            <pc:sldMk cId="1690128782" sldId="256"/>
            <ac:spMk id="38" creationId="{2FDF0794-1B86-42B2-B8C7-F60123E638ED}"/>
          </ac:spMkLst>
        </pc:spChg>
        <pc:spChg chg="add del">
          <ac:chgData name="Filip felipe" userId="9447a183909e5350" providerId="LiveId" clId="{5E29D9DF-31FB-46AB-AF03-560FE7D9C25C}" dt="2021-01-18T19:26:53.563" v="678" actId="26606"/>
          <ac:spMkLst>
            <pc:docMk/>
            <pc:sldMk cId="1690128782" sldId="256"/>
            <ac:spMk id="39" creationId="{9879B3CD-E329-42F5-B136-BA1F37EC0532}"/>
          </ac:spMkLst>
        </pc:spChg>
        <pc:spChg chg="add del">
          <ac:chgData name="Filip felipe" userId="9447a183909e5350" providerId="LiveId" clId="{5E29D9DF-31FB-46AB-AF03-560FE7D9C25C}" dt="2021-01-18T19:26:55.036" v="682" actId="26606"/>
          <ac:spMkLst>
            <pc:docMk/>
            <pc:sldMk cId="1690128782" sldId="256"/>
            <ac:spMk id="40" creationId="{C5373426-E26E-431D-959C-5DB96C0B6208}"/>
          </ac:spMkLst>
        </pc:spChg>
        <pc:spChg chg="add del">
          <ac:chgData name="Filip felipe" userId="9447a183909e5350" providerId="LiveId" clId="{5E29D9DF-31FB-46AB-AF03-560FE7D9C25C}" dt="2021-01-18T19:26:53.563" v="678" actId="26606"/>
          <ac:spMkLst>
            <pc:docMk/>
            <pc:sldMk cId="1690128782" sldId="256"/>
            <ac:spMk id="43" creationId="{EA0B4097-B645-43E0-A2B5-B8D688E74592}"/>
          </ac:spMkLst>
        </pc:spChg>
        <pc:spChg chg="add del">
          <ac:chgData name="Filip felipe" userId="9447a183909e5350" providerId="LiveId" clId="{5E29D9DF-31FB-46AB-AF03-560FE7D9C25C}" dt="2021-01-18T19:27:19.622" v="692" actId="26606"/>
          <ac:spMkLst>
            <pc:docMk/>
            <pc:sldMk cId="1690128782" sldId="256"/>
            <ac:spMk id="44" creationId="{A540FAC9-3505-49ED-9B06-A0F8C1485394}"/>
          </ac:spMkLst>
        </pc:spChg>
        <pc:spChg chg="add del">
          <ac:chgData name="Filip felipe" userId="9447a183909e5350" providerId="LiveId" clId="{5E29D9DF-31FB-46AB-AF03-560FE7D9C25C}" dt="2021-01-18T19:26:54.566" v="680" actId="26606"/>
          <ac:spMkLst>
            <pc:docMk/>
            <pc:sldMk cId="1690128782" sldId="256"/>
            <ac:spMk id="45" creationId="{4BA0C938-1486-4635-9F6C-44D521FA6A4E}"/>
          </ac:spMkLst>
        </pc:spChg>
        <pc:spChg chg="add del">
          <ac:chgData name="Filip felipe" userId="9447a183909e5350" providerId="LiveId" clId="{5E29D9DF-31FB-46AB-AF03-560FE7D9C25C}" dt="2021-01-18T19:26:54.566" v="680" actId="26606"/>
          <ac:spMkLst>
            <pc:docMk/>
            <pc:sldMk cId="1690128782" sldId="256"/>
            <ac:spMk id="46" creationId="{942A7ABB-6A86-4A02-A072-FA82CDCE533C}"/>
          </ac:spMkLst>
        </pc:spChg>
        <pc:spChg chg="add del">
          <ac:chgData name="Filip felipe" userId="9447a183909e5350" providerId="LiveId" clId="{5E29D9DF-31FB-46AB-AF03-560FE7D9C25C}" dt="2021-01-18T19:27:19.622" v="692" actId="26606"/>
          <ac:spMkLst>
            <pc:docMk/>
            <pc:sldMk cId="1690128782" sldId="256"/>
            <ac:spMk id="48" creationId="{9879B3CD-E329-42F5-B136-BA1F37EC0532}"/>
          </ac:spMkLst>
        </pc:spChg>
        <pc:spChg chg="add del">
          <ac:chgData name="Filip felipe" userId="9447a183909e5350" providerId="LiveId" clId="{5E29D9DF-31FB-46AB-AF03-560FE7D9C25C}" dt="2021-01-18T19:27:19.622" v="692" actId="26606"/>
          <ac:spMkLst>
            <pc:docMk/>
            <pc:sldMk cId="1690128782" sldId="256"/>
            <ac:spMk id="50" creationId="{EA0B4097-B645-43E0-A2B5-B8D688E74592}"/>
          </ac:spMkLst>
        </pc:spChg>
        <pc:spChg chg="add del">
          <ac:chgData name="Filip felipe" userId="9447a183909e5350" providerId="LiveId" clId="{5E29D9DF-31FB-46AB-AF03-560FE7D9C25C}" dt="2021-01-18T19:27:14.950" v="687" actId="26606"/>
          <ac:spMkLst>
            <pc:docMk/>
            <pc:sldMk cId="1690128782" sldId="256"/>
            <ac:spMk id="55" creationId="{62AE8E50-35D4-4D5A-A4BB-168CBB027DA2}"/>
          </ac:spMkLst>
        </pc:spChg>
        <pc:spChg chg="add del">
          <ac:chgData name="Filip felipe" userId="9447a183909e5350" providerId="LiveId" clId="{5E29D9DF-31FB-46AB-AF03-560FE7D9C25C}" dt="2021-01-18T19:27:14.552" v="685" actId="26606"/>
          <ac:spMkLst>
            <pc:docMk/>
            <pc:sldMk cId="1690128782" sldId="256"/>
            <ac:spMk id="56" creationId="{2FDF0794-1B86-42B2-B8C7-F60123E638ED}"/>
          </ac:spMkLst>
        </pc:spChg>
        <pc:spChg chg="add del">
          <ac:chgData name="Filip felipe" userId="9447a183909e5350" providerId="LiveId" clId="{5E29D9DF-31FB-46AB-AF03-560FE7D9C25C}" dt="2021-01-18T19:27:14.950" v="687" actId="26606"/>
          <ac:spMkLst>
            <pc:docMk/>
            <pc:sldMk cId="1690128782" sldId="256"/>
            <ac:spMk id="57" creationId="{C37D1D6D-17D8-4296-B000-665D1892D01E}"/>
          </ac:spMkLst>
        </pc:spChg>
        <pc:spChg chg="add del">
          <ac:chgData name="Filip felipe" userId="9447a183909e5350" providerId="LiveId" clId="{5E29D9DF-31FB-46AB-AF03-560FE7D9C25C}" dt="2021-01-18T19:27:14.552" v="685" actId="26606"/>
          <ac:spMkLst>
            <pc:docMk/>
            <pc:sldMk cId="1690128782" sldId="256"/>
            <ac:spMk id="58" creationId="{C5373426-E26E-431D-959C-5DB96C0B6208}"/>
          </ac:spMkLst>
        </pc:spChg>
        <pc:spChg chg="add del">
          <ac:chgData name="Filip felipe" userId="9447a183909e5350" providerId="LiveId" clId="{5E29D9DF-31FB-46AB-AF03-560FE7D9C25C}" dt="2021-01-18T19:27:14.950" v="687" actId="26606"/>
          <ac:spMkLst>
            <pc:docMk/>
            <pc:sldMk cId="1690128782" sldId="256"/>
            <ac:spMk id="59" creationId="{1B26E892-1320-40AA-9CA1-246721C18768}"/>
          </ac:spMkLst>
        </pc:spChg>
        <pc:spChg chg="add del">
          <ac:chgData name="Filip felipe" userId="9447a183909e5350" providerId="LiveId" clId="{5E29D9DF-31FB-46AB-AF03-560FE7D9C25C}" dt="2021-01-18T19:27:14.950" v="687" actId="26606"/>
          <ac:spMkLst>
            <pc:docMk/>
            <pc:sldMk cId="1690128782" sldId="256"/>
            <ac:spMk id="63" creationId="{C170DF7D-4686-4BD5-A9CD-C8964928468D}"/>
          </ac:spMkLst>
        </pc:spChg>
        <pc:spChg chg="add del">
          <ac:chgData name="Filip felipe" userId="9447a183909e5350" providerId="LiveId" clId="{5E29D9DF-31FB-46AB-AF03-560FE7D9C25C}" dt="2021-01-18T19:27:18.823" v="689" actId="26606"/>
          <ac:spMkLst>
            <pc:docMk/>
            <pc:sldMk cId="1690128782" sldId="256"/>
            <ac:spMk id="65" creationId="{4BA0C938-1486-4635-9F6C-44D521FA6A4E}"/>
          </ac:spMkLst>
        </pc:spChg>
        <pc:spChg chg="add del">
          <ac:chgData name="Filip felipe" userId="9447a183909e5350" providerId="LiveId" clId="{5E29D9DF-31FB-46AB-AF03-560FE7D9C25C}" dt="2021-01-18T19:27:18.823" v="689" actId="26606"/>
          <ac:spMkLst>
            <pc:docMk/>
            <pc:sldMk cId="1690128782" sldId="256"/>
            <ac:spMk id="66" creationId="{942A7ABB-6A86-4A02-A072-FA82CDCE533C}"/>
          </ac:spMkLst>
        </pc:spChg>
        <pc:spChg chg="add del">
          <ac:chgData name="Filip felipe" userId="9447a183909e5350" providerId="LiveId" clId="{5E29D9DF-31FB-46AB-AF03-560FE7D9C25C}" dt="2021-01-18T19:27:19.613" v="691" actId="26606"/>
          <ac:spMkLst>
            <pc:docMk/>
            <pc:sldMk cId="1690128782" sldId="256"/>
            <ac:spMk id="69" creationId="{62AE8E50-35D4-4D5A-A4BB-168CBB027DA2}"/>
          </ac:spMkLst>
        </pc:spChg>
        <pc:spChg chg="add del">
          <ac:chgData name="Filip felipe" userId="9447a183909e5350" providerId="LiveId" clId="{5E29D9DF-31FB-46AB-AF03-560FE7D9C25C}" dt="2021-01-18T19:27:19.613" v="691" actId="26606"/>
          <ac:spMkLst>
            <pc:docMk/>
            <pc:sldMk cId="1690128782" sldId="256"/>
            <ac:spMk id="70" creationId="{C37D1D6D-17D8-4296-B000-665D1892D01E}"/>
          </ac:spMkLst>
        </pc:spChg>
        <pc:spChg chg="add del">
          <ac:chgData name="Filip felipe" userId="9447a183909e5350" providerId="LiveId" clId="{5E29D9DF-31FB-46AB-AF03-560FE7D9C25C}" dt="2021-01-18T19:27:19.613" v="691" actId="26606"/>
          <ac:spMkLst>
            <pc:docMk/>
            <pc:sldMk cId="1690128782" sldId="256"/>
            <ac:spMk id="71" creationId="{1B26E892-1320-40AA-9CA1-246721C18768}"/>
          </ac:spMkLst>
        </pc:spChg>
        <pc:spChg chg="add del">
          <ac:chgData name="Filip felipe" userId="9447a183909e5350" providerId="LiveId" clId="{5E29D9DF-31FB-46AB-AF03-560FE7D9C25C}" dt="2021-01-18T19:27:19.613" v="691" actId="26606"/>
          <ac:spMkLst>
            <pc:docMk/>
            <pc:sldMk cId="1690128782" sldId="256"/>
            <ac:spMk id="73" creationId="{C170DF7D-4686-4BD5-A9CD-C8964928468D}"/>
          </ac:spMkLst>
        </pc:spChg>
        <pc:spChg chg="add del">
          <ac:chgData name="Filip felipe" userId="9447a183909e5350" providerId="LiveId" clId="{5E29D9DF-31FB-46AB-AF03-560FE7D9C25C}" dt="2021-01-18T19:28:20.714" v="725" actId="26606"/>
          <ac:spMkLst>
            <pc:docMk/>
            <pc:sldMk cId="1690128782" sldId="256"/>
            <ac:spMk id="75" creationId="{A83E24CA-3560-4B77-9F4B-793BE2A6DECD}"/>
          </ac:spMkLst>
        </pc:spChg>
        <pc:spChg chg="add del">
          <ac:chgData name="Filip felipe" userId="9447a183909e5350" providerId="LiveId" clId="{5E29D9DF-31FB-46AB-AF03-560FE7D9C25C}" dt="2021-01-18T19:28:20.714" v="725" actId="26606"/>
          <ac:spMkLst>
            <pc:docMk/>
            <pc:sldMk cId="1690128782" sldId="256"/>
            <ac:spMk id="76" creationId="{36A995F0-906C-4573-A739-16EED217D852}"/>
          </ac:spMkLst>
        </pc:spChg>
        <pc:spChg chg="add mod">
          <ac:chgData name="Filip felipe" userId="9447a183909e5350" providerId="LiveId" clId="{5E29D9DF-31FB-46AB-AF03-560FE7D9C25C}" dt="2021-01-19T19:58:19.270" v="1650" actId="1076"/>
          <ac:spMkLst>
            <pc:docMk/>
            <pc:sldMk cId="1690128782" sldId="256"/>
            <ac:spMk id="80" creationId="{8118E420-E3AF-4FE3-AB81-F3A0B6355342}"/>
          </ac:spMkLst>
        </pc:spChg>
        <pc:spChg chg="add del">
          <ac:chgData name="Filip felipe" userId="9447a183909e5350" providerId="LiveId" clId="{5E29D9DF-31FB-46AB-AF03-560FE7D9C25C}" dt="2021-01-18T19:28:16.500" v="722" actId="26606"/>
          <ac:spMkLst>
            <pc:docMk/>
            <pc:sldMk cId="1690128782" sldId="256"/>
            <ac:spMk id="82" creationId="{A540FAC9-3505-49ED-9B06-A0F8C1485394}"/>
          </ac:spMkLst>
        </pc:spChg>
        <pc:spChg chg="add del">
          <ac:chgData name="Filip felipe" userId="9447a183909e5350" providerId="LiveId" clId="{5E29D9DF-31FB-46AB-AF03-560FE7D9C25C}" dt="2021-01-18T19:28:20.705" v="724" actId="26606"/>
          <ac:spMkLst>
            <pc:docMk/>
            <pc:sldMk cId="1690128782" sldId="256"/>
            <ac:spMk id="83" creationId="{2FDF0794-1B86-42B2-B8C7-F60123E638ED}"/>
          </ac:spMkLst>
        </pc:spChg>
        <pc:spChg chg="add del">
          <ac:chgData name="Filip felipe" userId="9447a183909e5350" providerId="LiveId" clId="{5E29D9DF-31FB-46AB-AF03-560FE7D9C25C}" dt="2021-01-18T19:28:16.500" v="722" actId="26606"/>
          <ac:spMkLst>
            <pc:docMk/>
            <pc:sldMk cId="1690128782" sldId="256"/>
            <ac:spMk id="84" creationId="{9879B3CD-E329-42F5-B136-BA1F37EC0532}"/>
          </ac:spMkLst>
        </pc:spChg>
        <pc:spChg chg="add del">
          <ac:chgData name="Filip felipe" userId="9447a183909e5350" providerId="LiveId" clId="{5E29D9DF-31FB-46AB-AF03-560FE7D9C25C}" dt="2021-01-18T19:28:20.705" v="724" actId="26606"/>
          <ac:spMkLst>
            <pc:docMk/>
            <pc:sldMk cId="1690128782" sldId="256"/>
            <ac:spMk id="85" creationId="{C5373426-E26E-431D-959C-5DB96C0B6208}"/>
          </ac:spMkLst>
        </pc:spChg>
        <pc:spChg chg="add del">
          <ac:chgData name="Filip felipe" userId="9447a183909e5350" providerId="LiveId" clId="{5E29D9DF-31FB-46AB-AF03-560FE7D9C25C}" dt="2021-01-18T19:28:16.500" v="722" actId="26606"/>
          <ac:spMkLst>
            <pc:docMk/>
            <pc:sldMk cId="1690128782" sldId="256"/>
            <ac:spMk id="88" creationId="{EA0B4097-B645-43E0-A2B5-B8D688E74592}"/>
          </ac:spMkLst>
        </pc:spChg>
        <pc:spChg chg="add del">
          <ac:chgData name="Filip felipe" userId="9447a183909e5350" providerId="LiveId" clId="{5E29D9DF-31FB-46AB-AF03-560FE7D9C25C}" dt="2021-01-18T19:28:35.381" v="729" actId="26606"/>
          <ac:spMkLst>
            <pc:docMk/>
            <pc:sldMk cId="1690128782" sldId="256"/>
            <ac:spMk id="90" creationId="{CC1CA635-2D9C-4E3E-820F-5FE35AC143B2}"/>
          </ac:spMkLst>
        </pc:spChg>
        <pc:spChg chg="add del">
          <ac:chgData name="Filip felipe" userId="9447a183909e5350" providerId="LiveId" clId="{5E29D9DF-31FB-46AB-AF03-560FE7D9C25C}" dt="2021-01-18T19:28:35.372" v="728" actId="26606"/>
          <ac:spMkLst>
            <pc:docMk/>
            <pc:sldMk cId="1690128782" sldId="256"/>
            <ac:spMk id="96" creationId="{2FDF0794-1B86-42B2-B8C7-F60123E638ED}"/>
          </ac:spMkLst>
        </pc:spChg>
        <pc:spChg chg="add del">
          <ac:chgData name="Filip felipe" userId="9447a183909e5350" providerId="LiveId" clId="{5E29D9DF-31FB-46AB-AF03-560FE7D9C25C}" dt="2021-01-18T19:28:35.372" v="728" actId="26606"/>
          <ac:spMkLst>
            <pc:docMk/>
            <pc:sldMk cId="1690128782" sldId="256"/>
            <ac:spMk id="98" creationId="{EAA48FC5-3C83-4F1B-BC33-DF0B588F8317}"/>
          </ac:spMkLst>
        </pc:spChg>
        <pc:spChg chg="add">
          <ac:chgData name="Filip felipe" userId="9447a183909e5350" providerId="LiveId" clId="{5E29D9DF-31FB-46AB-AF03-560FE7D9C25C}" dt="2021-01-18T19:28:35.381" v="729" actId="26606"/>
          <ac:spMkLst>
            <pc:docMk/>
            <pc:sldMk cId="1690128782" sldId="256"/>
            <ac:spMk id="102" creationId="{2FDF0794-1B86-42B2-B8C7-F60123E638ED}"/>
          </ac:spMkLst>
        </pc:spChg>
        <pc:picChg chg="add del">
          <ac:chgData name="Filip felipe" userId="9447a183909e5350" providerId="LiveId" clId="{5E29D9DF-31FB-46AB-AF03-560FE7D9C25C}" dt="2021-01-18T19:26:01.260" v="671" actId="26606"/>
          <ac:picMkLst>
            <pc:docMk/>
            <pc:sldMk cId="1690128782" sldId="256"/>
            <ac:picMk id="9" creationId="{E0E18394-D5C3-4522-A6C0-EDF057179667}"/>
          </ac:picMkLst>
        </pc:picChg>
        <pc:picChg chg="add del">
          <ac:chgData name="Filip felipe" userId="9447a183909e5350" providerId="LiveId" clId="{5E29D9DF-31FB-46AB-AF03-560FE7D9C25C}" dt="2021-01-18T19:26:55.036" v="682" actId="26606"/>
          <ac:picMkLst>
            <pc:docMk/>
            <pc:sldMk cId="1690128782" sldId="256"/>
            <ac:picMk id="34" creationId="{369F856C-D3B7-47F3-B6AF-78C5535137D6}"/>
          </ac:picMkLst>
        </pc:picChg>
        <pc:picChg chg="add del mod">
          <ac:chgData name="Filip felipe" userId="9447a183909e5350" providerId="LiveId" clId="{5E29D9DF-31FB-46AB-AF03-560FE7D9C25C}" dt="2021-01-18T19:30:16.171" v="770" actId="478"/>
          <ac:picMkLst>
            <pc:docMk/>
            <pc:sldMk cId="1690128782" sldId="256"/>
            <ac:picMk id="35" creationId="{BF0A84A9-3068-4418-A35F-8E09B328179B}"/>
          </ac:picMkLst>
        </pc:picChg>
        <pc:picChg chg="add del">
          <ac:chgData name="Filip felipe" userId="9447a183909e5350" providerId="LiveId" clId="{5E29D9DF-31FB-46AB-AF03-560FE7D9C25C}" dt="2021-01-18T19:27:14.552" v="685" actId="26606"/>
          <ac:picMkLst>
            <pc:docMk/>
            <pc:sldMk cId="1690128782" sldId="256"/>
            <ac:picMk id="52" creationId="{3050F74B-1A08-4470-AD28-F75C46924CF0}"/>
          </ac:picMkLst>
        </pc:picChg>
        <pc:picChg chg="add del">
          <ac:chgData name="Filip felipe" userId="9447a183909e5350" providerId="LiveId" clId="{5E29D9DF-31FB-46AB-AF03-560FE7D9C25C}" dt="2021-01-18T19:28:20.705" v="724" actId="26606"/>
          <ac:picMkLst>
            <pc:docMk/>
            <pc:sldMk cId="1690128782" sldId="256"/>
            <ac:picMk id="79" creationId="{0D10E740-6FE7-4FE1-99DA-7DD77CB8B468}"/>
          </ac:picMkLst>
        </pc:picChg>
        <pc:picChg chg="add mod ord">
          <ac:chgData name="Filip felipe" userId="9447a183909e5350" providerId="LiveId" clId="{5E29D9DF-31FB-46AB-AF03-560FE7D9C25C}" dt="2021-01-18T19:28:35.381" v="729" actId="26606"/>
          <ac:picMkLst>
            <pc:docMk/>
            <pc:sldMk cId="1690128782" sldId="256"/>
            <ac:picMk id="89" creationId="{CDA95B7A-7D7B-4377-8795-EC0D637A9AA2}"/>
          </ac:picMkLst>
        </pc:picChg>
        <pc:cxnChg chg="add del">
          <ac:chgData name="Filip felipe" userId="9447a183909e5350" providerId="LiveId" clId="{5E29D9DF-31FB-46AB-AF03-560FE7D9C25C}" dt="2021-01-18T19:26:02.618" v="676" actId="26606"/>
          <ac:cxnSpMkLst>
            <pc:docMk/>
            <pc:sldMk cId="1690128782" sldId="256"/>
            <ac:cxnSpMk id="7" creationId="{B6916720-6D22-4D4B-BC19-23008C7DD487}"/>
          </ac:cxnSpMkLst>
        </pc:cxnChg>
        <pc:cxnChg chg="add del">
          <ac:chgData name="Filip felipe" userId="9447a183909e5350" providerId="LiveId" clId="{5E29D9DF-31FB-46AB-AF03-560FE7D9C25C}" dt="2021-01-18T19:26:01.260" v="671" actId="26606"/>
          <ac:cxnSpMkLst>
            <pc:docMk/>
            <pc:sldMk cId="1690128782" sldId="256"/>
            <ac:cxnSpMk id="15" creationId="{46E49661-E258-450C-8150-A91A6B30D1CD}"/>
          </ac:cxnSpMkLst>
        </pc:cxnChg>
        <pc:cxnChg chg="add del">
          <ac:chgData name="Filip felipe" userId="9447a183909e5350" providerId="LiveId" clId="{5E29D9DF-31FB-46AB-AF03-560FE7D9C25C}" dt="2021-01-18T19:25:48.768" v="667" actId="26606"/>
          <ac:cxnSpMkLst>
            <pc:docMk/>
            <pc:sldMk cId="1690128782" sldId="256"/>
            <ac:cxnSpMk id="16" creationId="{218498B7-553E-4F59-A6D1-B7F56A185C38}"/>
          </ac:cxnSpMkLst>
        </pc:cxnChg>
        <pc:cxnChg chg="add del">
          <ac:chgData name="Filip felipe" userId="9447a183909e5350" providerId="LiveId" clId="{5E29D9DF-31FB-46AB-AF03-560FE7D9C25C}" dt="2021-01-18T19:25:53.869" v="669" actId="26606"/>
          <ac:cxnSpMkLst>
            <pc:docMk/>
            <pc:sldMk cId="1690128782" sldId="256"/>
            <ac:cxnSpMk id="20" creationId="{C3F5F06D-7250-43A5-9B61-0B7F1FD7E395}"/>
          </ac:cxnSpMkLst>
        </pc:cxnChg>
        <pc:cxnChg chg="add del">
          <ac:chgData name="Filip felipe" userId="9447a183909e5350" providerId="LiveId" clId="{5E29D9DF-31FB-46AB-AF03-560FE7D9C25C}" dt="2021-01-18T19:26:01.816" v="673" actId="26606"/>
          <ac:cxnSpMkLst>
            <pc:docMk/>
            <pc:sldMk cId="1690128782" sldId="256"/>
            <ac:cxnSpMk id="23" creationId="{C3F5F06D-7250-43A5-9B61-0B7F1FD7E395}"/>
          </ac:cxnSpMkLst>
        </pc:cxnChg>
        <pc:cxnChg chg="add del">
          <ac:chgData name="Filip felipe" userId="9447a183909e5350" providerId="LiveId" clId="{5E29D9DF-31FB-46AB-AF03-560FE7D9C25C}" dt="2021-01-18T19:26:02.606" v="675" actId="26606"/>
          <ac:cxnSpMkLst>
            <pc:docMk/>
            <pc:sldMk cId="1690128782" sldId="256"/>
            <ac:cxnSpMk id="27" creationId="{218498B7-553E-4F59-A6D1-B7F56A185C38}"/>
          </ac:cxnSpMkLst>
        </pc:cxnChg>
        <pc:cxnChg chg="add del">
          <ac:chgData name="Filip felipe" userId="9447a183909e5350" providerId="LiveId" clId="{5E29D9DF-31FB-46AB-AF03-560FE7D9C25C}" dt="2021-01-18T19:26:55.046" v="683" actId="26606"/>
          <ac:cxnSpMkLst>
            <pc:docMk/>
            <pc:sldMk cId="1690128782" sldId="256"/>
            <ac:cxnSpMk id="32" creationId="{C3F5F06D-7250-43A5-9B61-0B7F1FD7E395}"/>
          </ac:cxnSpMkLst>
        </pc:cxnChg>
        <pc:cxnChg chg="add del">
          <ac:chgData name="Filip felipe" userId="9447a183909e5350" providerId="LiveId" clId="{5E29D9DF-31FB-46AB-AF03-560FE7D9C25C}" dt="2021-01-18T19:26:53.563" v="678" actId="26606"/>
          <ac:cxnSpMkLst>
            <pc:docMk/>
            <pc:sldMk cId="1690128782" sldId="256"/>
            <ac:cxnSpMk id="41" creationId="{51B042EF-3024-4C57-B282-1B30607FB7C7}"/>
          </ac:cxnSpMkLst>
        </pc:cxnChg>
        <pc:cxnChg chg="add del">
          <ac:chgData name="Filip felipe" userId="9447a183909e5350" providerId="LiveId" clId="{5E29D9DF-31FB-46AB-AF03-560FE7D9C25C}" dt="2021-01-18T19:26:55.036" v="682" actId="26606"/>
          <ac:cxnSpMkLst>
            <pc:docMk/>
            <pc:sldMk cId="1690128782" sldId="256"/>
            <ac:cxnSpMk id="42" creationId="{96D07482-83A3-4451-943C-B46961082957}"/>
          </ac:cxnSpMkLst>
        </pc:cxnChg>
        <pc:cxnChg chg="add del">
          <ac:chgData name="Filip felipe" userId="9447a183909e5350" providerId="LiveId" clId="{5E29D9DF-31FB-46AB-AF03-560FE7D9C25C}" dt="2021-01-18T19:26:54.566" v="680" actId="26606"/>
          <ac:cxnSpMkLst>
            <pc:docMk/>
            <pc:sldMk cId="1690128782" sldId="256"/>
            <ac:cxnSpMk id="47" creationId="{B6916720-6D22-4D4B-BC19-23008C7DD487}"/>
          </ac:cxnSpMkLst>
        </pc:cxnChg>
        <pc:cxnChg chg="add del">
          <ac:chgData name="Filip felipe" userId="9447a183909e5350" providerId="LiveId" clId="{5E29D9DF-31FB-46AB-AF03-560FE7D9C25C}" dt="2021-01-18T19:27:19.622" v="692" actId="26606"/>
          <ac:cxnSpMkLst>
            <pc:docMk/>
            <pc:sldMk cId="1690128782" sldId="256"/>
            <ac:cxnSpMk id="49" creationId="{51B042EF-3024-4C57-B282-1B30607FB7C7}"/>
          </ac:cxnSpMkLst>
        </pc:cxnChg>
        <pc:cxnChg chg="add del">
          <ac:chgData name="Filip felipe" userId="9447a183909e5350" providerId="LiveId" clId="{5E29D9DF-31FB-46AB-AF03-560FE7D9C25C}" dt="2021-01-18T19:27:14.552" v="685" actId="26606"/>
          <ac:cxnSpMkLst>
            <pc:docMk/>
            <pc:sldMk cId="1690128782" sldId="256"/>
            <ac:cxnSpMk id="60" creationId="{96D07482-83A3-4451-943C-B46961082957}"/>
          </ac:cxnSpMkLst>
        </pc:cxnChg>
        <pc:cxnChg chg="add del">
          <ac:chgData name="Filip felipe" userId="9447a183909e5350" providerId="LiveId" clId="{5E29D9DF-31FB-46AB-AF03-560FE7D9C25C}" dt="2021-01-18T19:27:14.950" v="687" actId="26606"/>
          <ac:cxnSpMkLst>
            <pc:docMk/>
            <pc:sldMk cId="1690128782" sldId="256"/>
            <ac:cxnSpMk id="61" creationId="{C9A1F79C-E4D1-4AAE-BA11-3A09005252E3}"/>
          </ac:cxnSpMkLst>
        </pc:cxnChg>
        <pc:cxnChg chg="add del">
          <ac:chgData name="Filip felipe" userId="9447a183909e5350" providerId="LiveId" clId="{5E29D9DF-31FB-46AB-AF03-560FE7D9C25C}" dt="2021-01-18T19:27:18.823" v="689" actId="26606"/>
          <ac:cxnSpMkLst>
            <pc:docMk/>
            <pc:sldMk cId="1690128782" sldId="256"/>
            <ac:cxnSpMk id="67" creationId="{B6916720-6D22-4D4B-BC19-23008C7DD487}"/>
          </ac:cxnSpMkLst>
        </pc:cxnChg>
        <pc:cxnChg chg="add del">
          <ac:chgData name="Filip felipe" userId="9447a183909e5350" providerId="LiveId" clId="{5E29D9DF-31FB-46AB-AF03-560FE7D9C25C}" dt="2021-01-18T19:27:19.613" v="691" actId="26606"/>
          <ac:cxnSpMkLst>
            <pc:docMk/>
            <pc:sldMk cId="1690128782" sldId="256"/>
            <ac:cxnSpMk id="72" creationId="{C9A1F79C-E4D1-4AAE-BA11-3A09005252E3}"/>
          </ac:cxnSpMkLst>
        </pc:cxnChg>
        <pc:cxnChg chg="add del">
          <ac:chgData name="Filip felipe" userId="9447a183909e5350" providerId="LiveId" clId="{5E29D9DF-31FB-46AB-AF03-560FE7D9C25C}" dt="2021-01-18T19:28:20.714" v="725" actId="26606"/>
          <ac:cxnSpMkLst>
            <pc:docMk/>
            <pc:sldMk cId="1690128782" sldId="256"/>
            <ac:cxnSpMk id="77" creationId="{C3F5F06D-7250-43A5-9B61-0B7F1FD7E395}"/>
          </ac:cxnSpMkLst>
        </pc:cxnChg>
        <pc:cxnChg chg="add del">
          <ac:chgData name="Filip felipe" userId="9447a183909e5350" providerId="LiveId" clId="{5E29D9DF-31FB-46AB-AF03-560FE7D9C25C}" dt="2021-01-18T19:28:16.500" v="722" actId="26606"/>
          <ac:cxnSpMkLst>
            <pc:docMk/>
            <pc:sldMk cId="1690128782" sldId="256"/>
            <ac:cxnSpMk id="86" creationId="{51B042EF-3024-4C57-B282-1B30607FB7C7}"/>
          </ac:cxnSpMkLst>
        </pc:cxnChg>
        <pc:cxnChg chg="add del">
          <ac:chgData name="Filip felipe" userId="9447a183909e5350" providerId="LiveId" clId="{5E29D9DF-31FB-46AB-AF03-560FE7D9C25C}" dt="2021-01-18T19:28:20.705" v="724" actId="26606"/>
          <ac:cxnSpMkLst>
            <pc:docMk/>
            <pc:sldMk cId="1690128782" sldId="256"/>
            <ac:cxnSpMk id="87" creationId="{96D07482-83A3-4451-943C-B46961082957}"/>
          </ac:cxnSpMkLst>
        </pc:cxnChg>
        <pc:cxnChg chg="add del">
          <ac:chgData name="Filip felipe" userId="9447a183909e5350" providerId="LiveId" clId="{5E29D9DF-31FB-46AB-AF03-560FE7D9C25C}" dt="2021-01-18T19:28:35.381" v="729" actId="26606"/>
          <ac:cxnSpMkLst>
            <pc:docMk/>
            <pc:sldMk cId="1690128782" sldId="256"/>
            <ac:cxnSpMk id="91" creationId="{E0E62FBC-456F-48AE-91ED-3956405D76D2}"/>
          </ac:cxnSpMkLst>
        </pc:cxnChg>
        <pc:cxnChg chg="add del">
          <ac:chgData name="Filip felipe" userId="9447a183909e5350" providerId="LiveId" clId="{5E29D9DF-31FB-46AB-AF03-560FE7D9C25C}" dt="2021-01-18T19:28:35.372" v="728" actId="26606"/>
          <ac:cxnSpMkLst>
            <pc:docMk/>
            <pc:sldMk cId="1690128782" sldId="256"/>
            <ac:cxnSpMk id="100" creationId="{62F01714-1A39-4194-BD47-8A9960C59985}"/>
          </ac:cxnSpMkLst>
        </pc:cxnChg>
        <pc:cxnChg chg="add">
          <ac:chgData name="Filip felipe" userId="9447a183909e5350" providerId="LiveId" clId="{5E29D9DF-31FB-46AB-AF03-560FE7D9C25C}" dt="2021-01-18T19:28:35.381" v="729" actId="26606"/>
          <ac:cxnSpMkLst>
            <pc:docMk/>
            <pc:sldMk cId="1690128782" sldId="256"/>
            <ac:cxnSpMk id="103" creationId="{96D07482-83A3-4451-943C-B46961082957}"/>
          </ac:cxnSpMkLst>
        </pc:cxnChg>
      </pc:sldChg>
      <pc:sldChg chg="addSp modSp mod">
        <pc:chgData name="Filip felipe" userId="9447a183909e5350" providerId="LiveId" clId="{5E29D9DF-31FB-46AB-AF03-560FE7D9C25C}" dt="2021-01-18T19:45:34.150" v="975" actId="167"/>
        <pc:sldMkLst>
          <pc:docMk/>
          <pc:sldMk cId="3252620774" sldId="258"/>
        </pc:sldMkLst>
        <pc:cxnChg chg="add mod ord">
          <ac:chgData name="Filip felipe" userId="9447a183909e5350" providerId="LiveId" clId="{5E29D9DF-31FB-46AB-AF03-560FE7D9C25C}" dt="2021-01-18T19:45:34.150" v="975" actId="167"/>
          <ac:cxnSpMkLst>
            <pc:docMk/>
            <pc:sldMk cId="3252620774" sldId="258"/>
            <ac:cxnSpMk id="20" creationId="{433655B0-3FD3-4118-B5CD-3AA06DA3CED2}"/>
          </ac:cxnSpMkLst>
        </pc:cxnChg>
      </pc:sldChg>
      <pc:sldChg chg="addSp modSp mod">
        <pc:chgData name="Filip felipe" userId="9447a183909e5350" providerId="LiveId" clId="{5E29D9DF-31FB-46AB-AF03-560FE7D9C25C}" dt="2021-01-18T18:19:03.762" v="3" actId="1076"/>
        <pc:sldMkLst>
          <pc:docMk/>
          <pc:sldMk cId="2138452266" sldId="270"/>
        </pc:sldMkLst>
        <pc:spChg chg="add mod">
          <ac:chgData name="Filip felipe" userId="9447a183909e5350" providerId="LiveId" clId="{5E29D9DF-31FB-46AB-AF03-560FE7D9C25C}" dt="2021-01-18T18:19:03.762" v="3" actId="1076"/>
          <ac:spMkLst>
            <pc:docMk/>
            <pc:sldMk cId="2138452266" sldId="270"/>
            <ac:spMk id="15" creationId="{0A0E9990-C3DE-4D62-B251-6B103A907DCF}"/>
          </ac:spMkLst>
        </pc:spChg>
      </pc:sldChg>
      <pc:sldChg chg="addSp modSp mod">
        <pc:chgData name="Filip felipe" userId="9447a183909e5350" providerId="LiveId" clId="{5E29D9DF-31FB-46AB-AF03-560FE7D9C25C}" dt="2021-01-18T18:18:52.917" v="1" actId="1076"/>
        <pc:sldMkLst>
          <pc:docMk/>
          <pc:sldMk cId="3599733043" sldId="271"/>
        </pc:sldMkLst>
        <pc:spChg chg="add mod">
          <ac:chgData name="Filip felipe" userId="9447a183909e5350" providerId="LiveId" clId="{5E29D9DF-31FB-46AB-AF03-560FE7D9C25C}" dt="2021-01-18T18:18:52.917" v="1" actId="1076"/>
          <ac:spMkLst>
            <pc:docMk/>
            <pc:sldMk cId="3599733043" sldId="271"/>
            <ac:spMk id="15" creationId="{312297A6-5898-4CEF-93C2-8826129199D7}"/>
          </ac:spMkLst>
        </pc:spChg>
      </pc:sldChg>
      <pc:sldChg chg="addSp modSp mod">
        <pc:chgData name="Filip felipe" userId="9447a183909e5350" providerId="LiveId" clId="{5E29D9DF-31FB-46AB-AF03-560FE7D9C25C}" dt="2021-01-18T18:19:20.269" v="5" actId="1076"/>
        <pc:sldMkLst>
          <pc:docMk/>
          <pc:sldMk cId="2140590429" sldId="277"/>
        </pc:sldMkLst>
        <pc:spChg chg="add mod">
          <ac:chgData name="Filip felipe" userId="9447a183909e5350" providerId="LiveId" clId="{5E29D9DF-31FB-46AB-AF03-560FE7D9C25C}" dt="2021-01-18T18:19:20.269" v="5" actId="1076"/>
          <ac:spMkLst>
            <pc:docMk/>
            <pc:sldMk cId="2140590429" sldId="277"/>
            <ac:spMk id="17" creationId="{4B41D959-4652-4883-A0AD-8B7F8971753D}"/>
          </ac:spMkLst>
        </pc:spChg>
      </pc:sldChg>
      <pc:sldChg chg="addSp modSp mod">
        <pc:chgData name="Filip felipe" userId="9447a183909e5350" providerId="LiveId" clId="{5E29D9DF-31FB-46AB-AF03-560FE7D9C25C}" dt="2021-01-18T18:19:26.727" v="7" actId="1076"/>
        <pc:sldMkLst>
          <pc:docMk/>
          <pc:sldMk cId="3546242291" sldId="279"/>
        </pc:sldMkLst>
        <pc:spChg chg="add mod">
          <ac:chgData name="Filip felipe" userId="9447a183909e5350" providerId="LiveId" clId="{5E29D9DF-31FB-46AB-AF03-560FE7D9C25C}" dt="2021-01-18T18:19:26.727" v="7" actId="1076"/>
          <ac:spMkLst>
            <pc:docMk/>
            <pc:sldMk cId="3546242291" sldId="279"/>
            <ac:spMk id="15" creationId="{7D2419F5-2707-42A0-B670-8A0E96C0F05D}"/>
          </ac:spMkLst>
        </pc:spChg>
      </pc:sldChg>
      <pc:sldChg chg="addSp modSp mod">
        <pc:chgData name="Filip felipe" userId="9447a183909e5350" providerId="LiveId" clId="{5E29D9DF-31FB-46AB-AF03-560FE7D9C25C}" dt="2021-01-18T19:45:37.337" v="976" actId="167"/>
        <pc:sldMkLst>
          <pc:docMk/>
          <pc:sldMk cId="1455941885" sldId="280"/>
        </pc:sldMkLst>
        <pc:cxnChg chg="add mod ord">
          <ac:chgData name="Filip felipe" userId="9447a183909e5350" providerId="LiveId" clId="{5E29D9DF-31FB-46AB-AF03-560FE7D9C25C}" dt="2021-01-18T19:45:37.337" v="976" actId="167"/>
          <ac:cxnSpMkLst>
            <pc:docMk/>
            <pc:sldMk cId="1455941885" sldId="280"/>
            <ac:cxnSpMk id="15" creationId="{8DD467C3-A673-416B-A919-919CF80D42D5}"/>
          </ac:cxnSpMkLst>
        </pc:cxnChg>
      </pc:sldChg>
      <pc:sldChg chg="modAnim">
        <pc:chgData name="Filip felipe" userId="9447a183909e5350" providerId="LiveId" clId="{5E29D9DF-31FB-46AB-AF03-560FE7D9C25C}" dt="2021-01-18T18:28:49.974" v="52"/>
        <pc:sldMkLst>
          <pc:docMk/>
          <pc:sldMk cId="773535616" sldId="282"/>
        </pc:sldMkLst>
      </pc:sldChg>
      <pc:sldChg chg="delSp modSp add mod">
        <pc:chgData name="Filip felipe" userId="9447a183909e5350" providerId="LiveId" clId="{5E29D9DF-31FB-46AB-AF03-560FE7D9C25C}" dt="2021-01-18T18:20:05.315" v="14" actId="207"/>
        <pc:sldMkLst>
          <pc:docMk/>
          <pc:sldMk cId="2441954950" sldId="284"/>
        </pc:sldMkLst>
        <pc:spChg chg="mod">
          <ac:chgData name="Filip felipe" userId="9447a183909e5350" providerId="LiveId" clId="{5E29D9DF-31FB-46AB-AF03-560FE7D9C25C}" dt="2021-01-18T18:20:05.315" v="14" actId="207"/>
          <ac:spMkLst>
            <pc:docMk/>
            <pc:sldMk cId="2441954950" sldId="284"/>
            <ac:spMk id="9" creationId="{B9DFE8CB-98F1-420D-9572-1A6C929F61F8}"/>
          </ac:spMkLst>
        </pc:spChg>
        <pc:spChg chg="mod">
          <ac:chgData name="Filip felipe" userId="9447a183909e5350" providerId="LiveId" clId="{5E29D9DF-31FB-46AB-AF03-560FE7D9C25C}" dt="2021-01-18T18:20:02.877" v="13" actId="207"/>
          <ac:spMkLst>
            <pc:docMk/>
            <pc:sldMk cId="2441954950" sldId="284"/>
            <ac:spMk id="10" creationId="{933BD957-D6DF-42ED-8FC0-4B501014A2D1}"/>
          </ac:spMkLst>
        </pc:spChg>
        <pc:spChg chg="del">
          <ac:chgData name="Filip felipe" userId="9447a183909e5350" providerId="LiveId" clId="{5E29D9DF-31FB-46AB-AF03-560FE7D9C25C}" dt="2021-01-18T18:19:50.109" v="9" actId="478"/>
          <ac:spMkLst>
            <pc:docMk/>
            <pc:sldMk cId="2441954950" sldId="284"/>
            <ac:spMk id="15" creationId="{312297A6-5898-4CEF-93C2-8826129199D7}"/>
          </ac:spMkLst>
        </pc:spChg>
      </pc:sldChg>
      <pc:sldChg chg="delSp modSp add mod">
        <pc:chgData name="Filip felipe" userId="9447a183909e5350" providerId="LiveId" clId="{5E29D9DF-31FB-46AB-AF03-560FE7D9C25C}" dt="2021-01-18T18:20:25.366" v="20" actId="207"/>
        <pc:sldMkLst>
          <pc:docMk/>
          <pc:sldMk cId="2735522537" sldId="285"/>
        </pc:sldMkLst>
        <pc:spChg chg="mod">
          <ac:chgData name="Filip felipe" userId="9447a183909e5350" providerId="LiveId" clId="{5E29D9DF-31FB-46AB-AF03-560FE7D9C25C}" dt="2021-01-18T18:20:22.765" v="19" actId="207"/>
          <ac:spMkLst>
            <pc:docMk/>
            <pc:sldMk cId="2735522537" sldId="285"/>
            <ac:spMk id="8" creationId="{51D5C664-1265-47A3-B450-09619F3ED487}"/>
          </ac:spMkLst>
        </pc:spChg>
        <pc:spChg chg="mod">
          <ac:chgData name="Filip felipe" userId="9447a183909e5350" providerId="LiveId" clId="{5E29D9DF-31FB-46AB-AF03-560FE7D9C25C}" dt="2021-01-18T18:20:25.366" v="20" actId="207"/>
          <ac:spMkLst>
            <pc:docMk/>
            <pc:sldMk cId="2735522537" sldId="285"/>
            <ac:spMk id="9" creationId="{B9DFE8CB-98F1-420D-9572-1A6C929F61F8}"/>
          </ac:spMkLst>
        </pc:spChg>
        <pc:spChg chg="del">
          <ac:chgData name="Filip felipe" userId="9447a183909e5350" providerId="LiveId" clId="{5E29D9DF-31FB-46AB-AF03-560FE7D9C25C}" dt="2021-01-18T18:20:15.586" v="16" actId="478"/>
          <ac:spMkLst>
            <pc:docMk/>
            <pc:sldMk cId="2735522537" sldId="285"/>
            <ac:spMk id="15" creationId="{0A0E9990-C3DE-4D62-B251-6B103A907DCF}"/>
          </ac:spMkLst>
        </pc:spChg>
      </pc:sldChg>
      <pc:sldChg chg="delSp modSp add mod">
        <pc:chgData name="Filip felipe" userId="9447a183909e5350" providerId="LiveId" clId="{5E29D9DF-31FB-46AB-AF03-560FE7D9C25C}" dt="2021-01-18T18:21:06.118" v="26" actId="207"/>
        <pc:sldMkLst>
          <pc:docMk/>
          <pc:sldMk cId="20043253" sldId="286"/>
        </pc:sldMkLst>
        <pc:spChg chg="mod">
          <ac:chgData name="Filip felipe" userId="9447a183909e5350" providerId="LiveId" clId="{5E29D9DF-31FB-46AB-AF03-560FE7D9C25C}" dt="2021-01-18T18:21:03.774" v="25" actId="207"/>
          <ac:spMkLst>
            <pc:docMk/>
            <pc:sldMk cId="20043253" sldId="286"/>
            <ac:spMk id="10" creationId="{933BD957-D6DF-42ED-8FC0-4B501014A2D1}"/>
          </ac:spMkLst>
        </pc:spChg>
        <pc:spChg chg="mod">
          <ac:chgData name="Filip felipe" userId="9447a183909e5350" providerId="LiveId" clId="{5E29D9DF-31FB-46AB-AF03-560FE7D9C25C}" dt="2021-01-18T18:21:06.118" v="26" actId="207"/>
          <ac:spMkLst>
            <pc:docMk/>
            <pc:sldMk cId="20043253" sldId="286"/>
            <ac:spMk id="11" creationId="{152AEA75-0DE4-4F0D-B16D-6C4667632EBE}"/>
          </ac:spMkLst>
        </pc:spChg>
        <pc:spChg chg="del">
          <ac:chgData name="Filip felipe" userId="9447a183909e5350" providerId="LiveId" clId="{5E29D9DF-31FB-46AB-AF03-560FE7D9C25C}" dt="2021-01-18T18:20:56.879" v="22" actId="478"/>
          <ac:spMkLst>
            <pc:docMk/>
            <pc:sldMk cId="20043253" sldId="286"/>
            <ac:spMk id="17" creationId="{4B41D959-4652-4883-A0AD-8B7F8971753D}"/>
          </ac:spMkLst>
        </pc:spChg>
      </pc:sldChg>
      <pc:sldChg chg="delSp modSp add mod">
        <pc:chgData name="Filip felipe" userId="9447a183909e5350" providerId="LiveId" clId="{5E29D9DF-31FB-46AB-AF03-560FE7D9C25C}" dt="2021-01-18T18:21:22.486" v="32" actId="207"/>
        <pc:sldMkLst>
          <pc:docMk/>
          <pc:sldMk cId="537697171" sldId="287"/>
        </pc:sldMkLst>
        <pc:spChg chg="mod">
          <ac:chgData name="Filip felipe" userId="9447a183909e5350" providerId="LiveId" clId="{5E29D9DF-31FB-46AB-AF03-560FE7D9C25C}" dt="2021-01-18T18:21:20.326" v="31" actId="207"/>
          <ac:spMkLst>
            <pc:docMk/>
            <pc:sldMk cId="537697171" sldId="287"/>
            <ac:spMk id="9" creationId="{B9DFE8CB-98F1-420D-9572-1A6C929F61F8}"/>
          </ac:spMkLst>
        </pc:spChg>
        <pc:spChg chg="mod">
          <ac:chgData name="Filip felipe" userId="9447a183909e5350" providerId="LiveId" clId="{5E29D9DF-31FB-46AB-AF03-560FE7D9C25C}" dt="2021-01-18T18:21:22.486" v="32" actId="207"/>
          <ac:spMkLst>
            <pc:docMk/>
            <pc:sldMk cId="537697171" sldId="287"/>
            <ac:spMk id="10" creationId="{933BD957-D6DF-42ED-8FC0-4B501014A2D1}"/>
          </ac:spMkLst>
        </pc:spChg>
        <pc:spChg chg="del">
          <ac:chgData name="Filip felipe" userId="9447a183909e5350" providerId="LiveId" clId="{5E29D9DF-31FB-46AB-AF03-560FE7D9C25C}" dt="2021-01-18T18:21:12.975" v="28" actId="478"/>
          <ac:spMkLst>
            <pc:docMk/>
            <pc:sldMk cId="537697171" sldId="287"/>
            <ac:spMk id="15" creationId="{7D2419F5-2707-42A0-B670-8A0E96C0F05D}"/>
          </ac:spMkLst>
        </pc:spChg>
      </pc:sldChg>
      <pc:sldChg chg="modSp add mod">
        <pc:chgData name="Filip felipe" userId="9447a183909e5350" providerId="LiveId" clId="{5E29D9DF-31FB-46AB-AF03-560FE7D9C25C}" dt="2021-01-18T18:21:30.529" v="34" actId="1076"/>
        <pc:sldMkLst>
          <pc:docMk/>
          <pc:sldMk cId="1588172351" sldId="288"/>
        </pc:sldMkLst>
        <pc:cxnChg chg="mod">
          <ac:chgData name="Filip felipe" userId="9447a183909e5350" providerId="LiveId" clId="{5E29D9DF-31FB-46AB-AF03-560FE7D9C25C}" dt="2021-01-18T18:21:30.529" v="34" actId="1076"/>
          <ac:cxnSpMkLst>
            <pc:docMk/>
            <pc:sldMk cId="1588172351" sldId="288"/>
            <ac:cxnSpMk id="4" creationId="{F8575827-3028-4E94-BF05-0B5FBAEE557A}"/>
          </ac:cxnSpMkLst>
        </pc:cxnChg>
      </pc:sldChg>
      <pc:sldChg chg="modSp add mod">
        <pc:chgData name="Filip felipe" userId="9447a183909e5350" providerId="LiveId" clId="{5E29D9DF-31FB-46AB-AF03-560FE7D9C25C}" dt="2021-01-18T18:21:39.936" v="36" actId="1076"/>
        <pc:sldMkLst>
          <pc:docMk/>
          <pc:sldMk cId="3152441861" sldId="289"/>
        </pc:sldMkLst>
        <pc:cxnChg chg="mod">
          <ac:chgData name="Filip felipe" userId="9447a183909e5350" providerId="LiveId" clId="{5E29D9DF-31FB-46AB-AF03-560FE7D9C25C}" dt="2021-01-18T18:21:39.936" v="36" actId="1076"/>
          <ac:cxnSpMkLst>
            <pc:docMk/>
            <pc:sldMk cId="3152441861" sldId="289"/>
            <ac:cxnSpMk id="4" creationId="{F8575827-3028-4E94-BF05-0B5FBAEE557A}"/>
          </ac:cxnSpMkLst>
        </pc:cxnChg>
      </pc:sldChg>
      <pc:sldChg chg="modSp add mod">
        <pc:chgData name="Filip felipe" userId="9447a183909e5350" providerId="LiveId" clId="{5E29D9DF-31FB-46AB-AF03-560FE7D9C25C}" dt="2021-01-18T18:21:46.732" v="38" actId="1076"/>
        <pc:sldMkLst>
          <pc:docMk/>
          <pc:sldMk cId="2617659422" sldId="290"/>
        </pc:sldMkLst>
        <pc:cxnChg chg="mod">
          <ac:chgData name="Filip felipe" userId="9447a183909e5350" providerId="LiveId" clId="{5E29D9DF-31FB-46AB-AF03-560FE7D9C25C}" dt="2021-01-18T18:21:46.732" v="38" actId="1076"/>
          <ac:cxnSpMkLst>
            <pc:docMk/>
            <pc:sldMk cId="2617659422" sldId="290"/>
            <ac:cxnSpMk id="4" creationId="{F8575827-3028-4E94-BF05-0B5FBAEE557A}"/>
          </ac:cxnSpMkLst>
        </pc:cxnChg>
      </pc:sldChg>
      <pc:sldChg chg="modSp add mod">
        <pc:chgData name="Filip felipe" userId="9447a183909e5350" providerId="LiveId" clId="{5E29D9DF-31FB-46AB-AF03-560FE7D9C25C}" dt="2021-01-18T18:21:52.813" v="40" actId="1076"/>
        <pc:sldMkLst>
          <pc:docMk/>
          <pc:sldMk cId="536441478" sldId="291"/>
        </pc:sldMkLst>
        <pc:cxnChg chg="mod">
          <ac:chgData name="Filip felipe" userId="9447a183909e5350" providerId="LiveId" clId="{5E29D9DF-31FB-46AB-AF03-560FE7D9C25C}" dt="2021-01-18T18:21:52.813" v="40" actId="1076"/>
          <ac:cxnSpMkLst>
            <pc:docMk/>
            <pc:sldMk cId="536441478" sldId="291"/>
            <ac:cxnSpMk id="4" creationId="{F8575827-3028-4E94-BF05-0B5FBAEE557A}"/>
          </ac:cxnSpMkLst>
        </pc:cxnChg>
      </pc:sldChg>
      <pc:sldChg chg="modSp add mod">
        <pc:chgData name="Filip felipe" userId="9447a183909e5350" providerId="LiveId" clId="{5E29D9DF-31FB-46AB-AF03-560FE7D9C25C}" dt="2021-01-18T18:22:00.450" v="42" actId="1076"/>
        <pc:sldMkLst>
          <pc:docMk/>
          <pc:sldMk cId="4289546906" sldId="292"/>
        </pc:sldMkLst>
        <pc:cxnChg chg="mod">
          <ac:chgData name="Filip felipe" userId="9447a183909e5350" providerId="LiveId" clId="{5E29D9DF-31FB-46AB-AF03-560FE7D9C25C}" dt="2021-01-18T18:22:00.450" v="42" actId="1076"/>
          <ac:cxnSpMkLst>
            <pc:docMk/>
            <pc:sldMk cId="4289546906" sldId="292"/>
            <ac:cxnSpMk id="4" creationId="{F8575827-3028-4E94-BF05-0B5FBAEE557A}"/>
          </ac:cxnSpMkLst>
        </pc:cxnChg>
      </pc:sldChg>
      <pc:sldChg chg="addSp delSp modSp add mod ord setBg">
        <pc:chgData name="Filip felipe" userId="9447a183909e5350" providerId="LiveId" clId="{5E29D9DF-31FB-46AB-AF03-560FE7D9C25C}" dt="2021-01-18T19:35:16.995" v="890"/>
        <pc:sldMkLst>
          <pc:docMk/>
          <pc:sldMk cId="946202988" sldId="293"/>
        </pc:sldMkLst>
        <pc:spChg chg="mod">
          <ac:chgData name="Filip felipe" userId="9447a183909e5350" providerId="LiveId" clId="{5E29D9DF-31FB-46AB-AF03-560FE7D9C25C}" dt="2021-01-18T18:43:23.920" v="140" actId="26606"/>
          <ac:spMkLst>
            <pc:docMk/>
            <pc:sldMk cId="946202988" sldId="293"/>
            <ac:spMk id="2" creationId="{5F2624EB-219B-4AB5-AF2E-8420445FA914}"/>
          </ac:spMkLst>
        </pc:spChg>
        <pc:spChg chg="add del mod">
          <ac:chgData name="Filip felipe" userId="9447a183909e5350" providerId="LiveId" clId="{5E29D9DF-31FB-46AB-AF03-560FE7D9C25C}" dt="2021-01-18T18:43:23.920" v="140" actId="26606"/>
          <ac:spMkLst>
            <pc:docMk/>
            <pc:sldMk cId="946202988" sldId="293"/>
            <ac:spMk id="3" creationId="{C953D5AB-1A5B-4EDE-9539-69E978DA9227}"/>
          </ac:spMkLst>
        </pc:spChg>
        <pc:spChg chg="del">
          <ac:chgData name="Filip felipe" userId="9447a183909e5350" providerId="LiveId" clId="{5E29D9DF-31FB-46AB-AF03-560FE7D9C25C}" dt="2021-01-18T18:36:12.758" v="54" actId="478"/>
          <ac:spMkLst>
            <pc:docMk/>
            <pc:sldMk cId="946202988" sldId="293"/>
            <ac:spMk id="5" creationId="{A3DD6989-AB60-4041-BC5D-309E508CFAFC}"/>
          </ac:spMkLst>
        </pc:spChg>
        <pc:spChg chg="del">
          <ac:chgData name="Filip felipe" userId="9447a183909e5350" providerId="LiveId" clId="{5E29D9DF-31FB-46AB-AF03-560FE7D9C25C}" dt="2021-01-18T18:36:12.758" v="54" actId="478"/>
          <ac:spMkLst>
            <pc:docMk/>
            <pc:sldMk cId="946202988" sldId="293"/>
            <ac:spMk id="6" creationId="{BB67F75D-0EE5-49C8-8622-FE7AAD645DE0}"/>
          </ac:spMkLst>
        </pc:spChg>
        <pc:spChg chg="del">
          <ac:chgData name="Filip felipe" userId="9447a183909e5350" providerId="LiveId" clId="{5E29D9DF-31FB-46AB-AF03-560FE7D9C25C}" dt="2021-01-18T18:36:12.758" v="54" actId="478"/>
          <ac:spMkLst>
            <pc:docMk/>
            <pc:sldMk cId="946202988" sldId="293"/>
            <ac:spMk id="7" creationId="{4316599B-2962-45CF-9E99-6C4BFEDAF0D4}"/>
          </ac:spMkLst>
        </pc:spChg>
        <pc:spChg chg="del">
          <ac:chgData name="Filip felipe" userId="9447a183909e5350" providerId="LiveId" clId="{5E29D9DF-31FB-46AB-AF03-560FE7D9C25C}" dt="2021-01-18T18:36:12.758" v="54" actId="478"/>
          <ac:spMkLst>
            <pc:docMk/>
            <pc:sldMk cId="946202988" sldId="293"/>
            <ac:spMk id="8" creationId="{51D5C664-1265-47A3-B450-09619F3ED487}"/>
          </ac:spMkLst>
        </pc:spChg>
        <pc:spChg chg="del">
          <ac:chgData name="Filip felipe" userId="9447a183909e5350" providerId="LiveId" clId="{5E29D9DF-31FB-46AB-AF03-560FE7D9C25C}" dt="2021-01-18T18:36:12.758" v="54" actId="478"/>
          <ac:spMkLst>
            <pc:docMk/>
            <pc:sldMk cId="946202988" sldId="293"/>
            <ac:spMk id="9" creationId="{B9DFE8CB-98F1-420D-9572-1A6C929F61F8}"/>
          </ac:spMkLst>
        </pc:spChg>
        <pc:spChg chg="del">
          <ac:chgData name="Filip felipe" userId="9447a183909e5350" providerId="LiveId" clId="{5E29D9DF-31FB-46AB-AF03-560FE7D9C25C}" dt="2021-01-18T18:36:12.758" v="54" actId="478"/>
          <ac:spMkLst>
            <pc:docMk/>
            <pc:sldMk cId="946202988" sldId="293"/>
            <ac:spMk id="10" creationId="{933BD957-D6DF-42ED-8FC0-4B501014A2D1}"/>
          </ac:spMkLst>
        </pc:spChg>
        <pc:spChg chg="del">
          <ac:chgData name="Filip felipe" userId="9447a183909e5350" providerId="LiveId" clId="{5E29D9DF-31FB-46AB-AF03-560FE7D9C25C}" dt="2021-01-18T18:36:12.758" v="54" actId="478"/>
          <ac:spMkLst>
            <pc:docMk/>
            <pc:sldMk cId="946202988" sldId="293"/>
            <ac:spMk id="11" creationId="{152AEA75-0DE4-4F0D-B16D-6C4667632EBE}"/>
          </ac:spMkLst>
        </pc:spChg>
        <pc:spChg chg="del">
          <ac:chgData name="Filip felipe" userId="9447a183909e5350" providerId="LiveId" clId="{5E29D9DF-31FB-46AB-AF03-560FE7D9C25C}" dt="2021-01-18T18:36:12.758" v="54" actId="478"/>
          <ac:spMkLst>
            <pc:docMk/>
            <pc:sldMk cId="946202988" sldId="293"/>
            <ac:spMk id="12" creationId="{50A3FB5B-B61D-420C-8E02-C46B059F5080}"/>
          </ac:spMkLst>
        </pc:spChg>
        <pc:spChg chg="del">
          <ac:chgData name="Filip felipe" userId="9447a183909e5350" providerId="LiveId" clId="{5E29D9DF-31FB-46AB-AF03-560FE7D9C25C}" dt="2021-01-18T18:36:12.758" v="54" actId="478"/>
          <ac:spMkLst>
            <pc:docMk/>
            <pc:sldMk cId="946202988" sldId="293"/>
            <ac:spMk id="13" creationId="{BA2DC6A6-0FC3-4509-9544-CA7515E4599A}"/>
          </ac:spMkLst>
        </pc:spChg>
        <pc:spChg chg="del">
          <ac:chgData name="Filip felipe" userId="9447a183909e5350" providerId="LiveId" clId="{5E29D9DF-31FB-46AB-AF03-560FE7D9C25C}" dt="2021-01-18T18:36:12.758" v="54" actId="478"/>
          <ac:spMkLst>
            <pc:docMk/>
            <pc:sldMk cId="946202988" sldId="293"/>
            <ac:spMk id="19" creationId="{F22D3757-ABCB-41DD-8F59-B31801231EDC}"/>
          </ac:spMkLst>
        </pc:spChg>
        <pc:graphicFrameChg chg="add del">
          <ac:chgData name="Filip felipe" userId="9447a183909e5350" providerId="LiveId" clId="{5E29D9DF-31FB-46AB-AF03-560FE7D9C25C}" dt="2021-01-18T18:43:17.403" v="137" actId="26606"/>
          <ac:graphicFrameMkLst>
            <pc:docMk/>
            <pc:sldMk cId="946202988" sldId="293"/>
            <ac:graphicFrameMk id="14" creationId="{EE94966B-A434-4E6E-A5B8-C87D28D064E0}"/>
          </ac:graphicFrameMkLst>
        </pc:graphicFrameChg>
        <pc:graphicFrameChg chg="add del">
          <ac:chgData name="Filip felipe" userId="9447a183909e5350" providerId="LiveId" clId="{5E29D9DF-31FB-46AB-AF03-560FE7D9C25C}" dt="2021-01-18T18:43:23.903" v="139" actId="26606"/>
          <ac:graphicFrameMkLst>
            <pc:docMk/>
            <pc:sldMk cId="946202988" sldId="293"/>
            <ac:graphicFrameMk id="17" creationId="{D0A4B75F-2B22-4BDE-B9E2-976FE94EF13D}"/>
          </ac:graphicFrameMkLst>
        </pc:graphicFrameChg>
        <pc:graphicFrameChg chg="add mod">
          <ac:chgData name="Filip felipe" userId="9447a183909e5350" providerId="LiveId" clId="{5E29D9DF-31FB-46AB-AF03-560FE7D9C25C}" dt="2021-01-18T18:47:28.021" v="259"/>
          <ac:graphicFrameMkLst>
            <pc:docMk/>
            <pc:sldMk cId="946202988" sldId="293"/>
            <ac:graphicFrameMk id="20" creationId="{EE94966B-A434-4E6E-A5B8-C87D28D064E0}"/>
          </ac:graphicFrameMkLst>
        </pc:graphicFrameChg>
        <pc:cxnChg chg="del">
          <ac:chgData name="Filip felipe" userId="9447a183909e5350" providerId="LiveId" clId="{5E29D9DF-31FB-46AB-AF03-560FE7D9C25C}" dt="2021-01-18T18:36:12.758" v="54" actId="478"/>
          <ac:cxnSpMkLst>
            <pc:docMk/>
            <pc:sldMk cId="946202988" sldId="293"/>
            <ac:cxnSpMk id="4" creationId="{F8575827-3028-4E94-BF05-0B5FBAEE557A}"/>
          </ac:cxnSpMkLst>
        </pc:cxnChg>
        <pc:cxnChg chg="del">
          <ac:chgData name="Filip felipe" userId="9447a183909e5350" providerId="LiveId" clId="{5E29D9DF-31FB-46AB-AF03-560FE7D9C25C}" dt="2021-01-18T18:36:12.758" v="54" actId="478"/>
          <ac:cxnSpMkLst>
            <pc:docMk/>
            <pc:sldMk cId="946202988" sldId="293"/>
            <ac:cxnSpMk id="16" creationId="{C672A5ED-2634-42B4-B77A-58054AEED8A5}"/>
          </ac:cxnSpMkLst>
        </pc:cxnChg>
      </pc:sldChg>
      <pc:sldChg chg="addSp delSp modSp new mod setBg">
        <pc:chgData name="Filip felipe" userId="9447a183909e5350" providerId="LiveId" clId="{5E29D9DF-31FB-46AB-AF03-560FE7D9C25C}" dt="2021-01-19T22:50:56.695" v="1660" actId="20577"/>
        <pc:sldMkLst>
          <pc:docMk/>
          <pc:sldMk cId="3806150072" sldId="294"/>
        </pc:sldMkLst>
        <pc:spChg chg="mod">
          <ac:chgData name="Filip felipe" userId="9447a183909e5350" providerId="LiveId" clId="{5E29D9DF-31FB-46AB-AF03-560FE7D9C25C}" dt="2021-01-18T19:03:56.170" v="290" actId="20577"/>
          <ac:spMkLst>
            <pc:docMk/>
            <pc:sldMk cId="3806150072" sldId="294"/>
            <ac:spMk id="2" creationId="{9A1933D6-F4BF-4EC1-B61D-639A7952272B}"/>
          </ac:spMkLst>
        </pc:spChg>
        <pc:spChg chg="del">
          <ac:chgData name="Filip felipe" userId="9447a183909e5350" providerId="LiveId" clId="{5E29D9DF-31FB-46AB-AF03-560FE7D9C25C}" dt="2021-01-18T19:03:24.837" v="260"/>
          <ac:spMkLst>
            <pc:docMk/>
            <pc:sldMk cId="3806150072" sldId="294"/>
            <ac:spMk id="3" creationId="{93834EB4-AD15-46CF-8D26-F72181B3F446}"/>
          </ac:spMkLst>
        </pc:spChg>
        <pc:spChg chg="add del">
          <ac:chgData name="Filip felipe" userId="9447a183909e5350" providerId="LiveId" clId="{5E29D9DF-31FB-46AB-AF03-560FE7D9C25C}" dt="2021-01-18T19:03:33.016" v="262" actId="26606"/>
          <ac:spMkLst>
            <pc:docMk/>
            <pc:sldMk cId="3806150072" sldId="294"/>
            <ac:spMk id="1030" creationId="{F2EC801B-66D6-4376-B9B9-F8B5384016C4}"/>
          </ac:spMkLst>
        </pc:spChg>
        <pc:spChg chg="add mod">
          <ac:chgData name="Filip felipe" userId="9447a183909e5350" providerId="LiveId" clId="{5E29D9DF-31FB-46AB-AF03-560FE7D9C25C}" dt="2021-01-19T22:50:56.695" v="1660" actId="20577"/>
          <ac:spMkLst>
            <pc:docMk/>
            <pc:sldMk cId="3806150072" sldId="294"/>
            <ac:spMk id="1032" creationId="{9D868887-524C-4A8C-A866-C8CA901308CB}"/>
          </ac:spMkLst>
        </pc:spChg>
        <pc:picChg chg="add mod">
          <ac:chgData name="Filip felipe" userId="9447a183909e5350" providerId="LiveId" clId="{5E29D9DF-31FB-46AB-AF03-560FE7D9C25C}" dt="2021-01-18T19:23:13.959" v="636" actId="1076"/>
          <ac:picMkLst>
            <pc:docMk/>
            <pc:sldMk cId="3806150072" sldId="294"/>
            <ac:picMk id="1026" creationId="{7E400E55-42BA-4A49-8983-150F9AC74ED6}"/>
          </ac:picMkLst>
        </pc:picChg>
      </pc:sldChg>
      <pc:sldChg chg="addSp delSp modSp add del mod setBg">
        <pc:chgData name="Filip felipe" userId="9447a183909e5350" providerId="LiveId" clId="{5E29D9DF-31FB-46AB-AF03-560FE7D9C25C}" dt="2021-01-18T19:34:58.423" v="887" actId="47"/>
        <pc:sldMkLst>
          <pc:docMk/>
          <pc:sldMk cId="3189792307" sldId="295"/>
        </pc:sldMkLst>
        <pc:spChg chg="add del mod">
          <ac:chgData name="Filip felipe" userId="9447a183909e5350" providerId="LiveId" clId="{5E29D9DF-31FB-46AB-AF03-560FE7D9C25C}" dt="2021-01-18T19:32:48.169" v="843"/>
          <ac:spMkLst>
            <pc:docMk/>
            <pc:sldMk cId="3189792307" sldId="295"/>
            <ac:spMk id="3" creationId="{3435492E-FF63-4817-AA9D-B8BBA84BAEBB}"/>
          </ac:spMkLst>
        </pc:spChg>
        <pc:graphicFrameChg chg="mod">
          <ac:chgData name="Filip felipe" userId="9447a183909e5350" providerId="LiveId" clId="{5E29D9DF-31FB-46AB-AF03-560FE7D9C25C}" dt="2021-01-18T19:32:58.519" v="845" actId="478"/>
          <ac:graphicFrameMkLst>
            <pc:docMk/>
            <pc:sldMk cId="3189792307" sldId="295"/>
            <ac:graphicFrameMk id="20" creationId="{EE94966B-A434-4E6E-A5B8-C87D28D064E0}"/>
          </ac:graphicFrameMkLst>
        </pc:graphicFrameChg>
      </pc:sldChg>
      <pc:sldChg chg="addSp delSp modSp new mod setBg setClrOvrMap">
        <pc:chgData name="Filip felipe" userId="9447a183909e5350" providerId="LiveId" clId="{5E29D9DF-31FB-46AB-AF03-560FE7D9C25C}" dt="2021-01-18T19:43:05.616" v="945" actId="313"/>
        <pc:sldMkLst>
          <pc:docMk/>
          <pc:sldMk cId="4267337431" sldId="296"/>
        </pc:sldMkLst>
        <pc:spChg chg="mod">
          <ac:chgData name="Filip felipe" userId="9447a183909e5350" providerId="LiveId" clId="{5E29D9DF-31FB-46AB-AF03-560FE7D9C25C}" dt="2021-01-18T19:35:04.011" v="888" actId="26606"/>
          <ac:spMkLst>
            <pc:docMk/>
            <pc:sldMk cId="4267337431" sldId="296"/>
            <ac:spMk id="2" creationId="{38DD3F4E-3211-4B7E-89F4-23D89CBA7F15}"/>
          </ac:spMkLst>
        </pc:spChg>
        <pc:spChg chg="del mod">
          <ac:chgData name="Filip felipe" userId="9447a183909e5350" providerId="LiveId" clId="{5E29D9DF-31FB-46AB-AF03-560FE7D9C25C}" dt="2021-01-18T19:34:23.864" v="880" actId="478"/>
          <ac:spMkLst>
            <pc:docMk/>
            <pc:sldMk cId="4267337431" sldId="296"/>
            <ac:spMk id="3" creationId="{207EFB32-0988-4939-850F-A3172253B0A4}"/>
          </ac:spMkLst>
        </pc:spChg>
        <pc:spChg chg="add mod">
          <ac:chgData name="Filip felipe" userId="9447a183909e5350" providerId="LiveId" clId="{5E29D9DF-31FB-46AB-AF03-560FE7D9C25C}" dt="2021-01-18T19:43:05.616" v="945" actId="313"/>
          <ac:spMkLst>
            <pc:docMk/>
            <pc:sldMk cId="4267337431" sldId="296"/>
            <ac:spMk id="5" creationId="{005A22FF-63A8-4E1D-B9E6-20757F6E4F2D}"/>
          </ac:spMkLst>
        </pc:spChg>
        <pc:spChg chg="add del">
          <ac:chgData name="Filip felipe" userId="9447a183909e5350" providerId="LiveId" clId="{5E29D9DF-31FB-46AB-AF03-560FE7D9C25C}" dt="2021-01-18T19:35:04.011" v="888" actId="26606"/>
          <ac:spMkLst>
            <pc:docMk/>
            <pc:sldMk cId="4267337431" sldId="296"/>
            <ac:spMk id="10" creationId="{BE194971-2F2D-44B0-8AE6-FF2DCCEE0A96}"/>
          </ac:spMkLst>
        </pc:spChg>
        <pc:spChg chg="add del">
          <ac:chgData name="Filip felipe" userId="9447a183909e5350" providerId="LiveId" clId="{5E29D9DF-31FB-46AB-AF03-560FE7D9C25C}" dt="2021-01-18T19:35:04.011" v="888" actId="26606"/>
          <ac:spMkLst>
            <pc:docMk/>
            <pc:sldMk cId="4267337431" sldId="296"/>
            <ac:spMk id="12" creationId="{1FF9A61E-EB11-4C46-82E1-3E00A3B4B4D6}"/>
          </ac:spMkLst>
        </pc:spChg>
        <pc:spChg chg="add del">
          <ac:chgData name="Filip felipe" userId="9447a183909e5350" providerId="LiveId" clId="{5E29D9DF-31FB-46AB-AF03-560FE7D9C25C}" dt="2021-01-18T19:35:04.011" v="888" actId="26606"/>
          <ac:spMkLst>
            <pc:docMk/>
            <pc:sldMk cId="4267337431" sldId="296"/>
            <ac:spMk id="16" creationId="{62AE8E50-35D4-4D5A-A4BB-168CBB027DA2}"/>
          </ac:spMkLst>
        </pc:spChg>
        <pc:spChg chg="add del">
          <ac:chgData name="Filip felipe" userId="9447a183909e5350" providerId="LiveId" clId="{5E29D9DF-31FB-46AB-AF03-560FE7D9C25C}" dt="2021-01-18T19:35:04.011" v="888" actId="26606"/>
          <ac:spMkLst>
            <pc:docMk/>
            <pc:sldMk cId="4267337431" sldId="296"/>
            <ac:spMk id="18" creationId="{C37D1D6D-17D8-4296-B000-665D1892D01E}"/>
          </ac:spMkLst>
        </pc:spChg>
        <pc:spChg chg="add del">
          <ac:chgData name="Filip felipe" userId="9447a183909e5350" providerId="LiveId" clId="{5E29D9DF-31FB-46AB-AF03-560FE7D9C25C}" dt="2021-01-18T19:35:04.011" v="888" actId="26606"/>
          <ac:spMkLst>
            <pc:docMk/>
            <pc:sldMk cId="4267337431" sldId="296"/>
            <ac:spMk id="20" creationId="{1B26E892-1320-40AA-9CA1-246721C18768}"/>
          </ac:spMkLst>
        </pc:spChg>
        <pc:spChg chg="add del">
          <ac:chgData name="Filip felipe" userId="9447a183909e5350" providerId="LiveId" clId="{5E29D9DF-31FB-46AB-AF03-560FE7D9C25C}" dt="2021-01-18T19:35:04.011" v="888" actId="26606"/>
          <ac:spMkLst>
            <pc:docMk/>
            <pc:sldMk cId="4267337431" sldId="296"/>
            <ac:spMk id="24" creationId="{C170DF7D-4686-4BD5-A9CD-C8964928468D}"/>
          </ac:spMkLst>
        </pc:spChg>
        <pc:spChg chg="add">
          <ac:chgData name="Filip felipe" userId="9447a183909e5350" providerId="LiveId" clId="{5E29D9DF-31FB-46AB-AF03-560FE7D9C25C}" dt="2021-01-18T19:35:04.011" v="888" actId="26606"/>
          <ac:spMkLst>
            <pc:docMk/>
            <pc:sldMk cId="4267337431" sldId="296"/>
            <ac:spMk id="29" creationId="{BE194971-2F2D-44B0-8AE6-FF2DCCEE0A96}"/>
          </ac:spMkLst>
        </pc:spChg>
        <pc:spChg chg="add">
          <ac:chgData name="Filip felipe" userId="9447a183909e5350" providerId="LiveId" clId="{5E29D9DF-31FB-46AB-AF03-560FE7D9C25C}" dt="2021-01-18T19:35:04.011" v="888" actId="26606"/>
          <ac:spMkLst>
            <pc:docMk/>
            <pc:sldMk cId="4267337431" sldId="296"/>
            <ac:spMk id="31" creationId="{1FF9A61E-EB11-4C46-82E1-3E00A3B4B4D6}"/>
          </ac:spMkLst>
        </pc:spChg>
        <pc:spChg chg="add">
          <ac:chgData name="Filip felipe" userId="9447a183909e5350" providerId="LiveId" clId="{5E29D9DF-31FB-46AB-AF03-560FE7D9C25C}" dt="2021-01-18T19:35:04.011" v="888" actId="26606"/>
          <ac:spMkLst>
            <pc:docMk/>
            <pc:sldMk cId="4267337431" sldId="296"/>
            <ac:spMk id="35" creationId="{A540FAC9-3505-49ED-9B06-A0F8C1485394}"/>
          </ac:spMkLst>
        </pc:spChg>
        <pc:spChg chg="add">
          <ac:chgData name="Filip felipe" userId="9447a183909e5350" providerId="LiveId" clId="{5E29D9DF-31FB-46AB-AF03-560FE7D9C25C}" dt="2021-01-18T19:35:04.011" v="888" actId="26606"/>
          <ac:spMkLst>
            <pc:docMk/>
            <pc:sldMk cId="4267337431" sldId="296"/>
            <ac:spMk id="37" creationId="{9879B3CD-E329-42F5-B136-BA1F37EC0532}"/>
          </ac:spMkLst>
        </pc:spChg>
        <pc:spChg chg="add">
          <ac:chgData name="Filip felipe" userId="9447a183909e5350" providerId="LiveId" clId="{5E29D9DF-31FB-46AB-AF03-560FE7D9C25C}" dt="2021-01-18T19:35:04.011" v="888" actId="26606"/>
          <ac:spMkLst>
            <pc:docMk/>
            <pc:sldMk cId="4267337431" sldId="296"/>
            <ac:spMk id="41" creationId="{EA0B4097-B645-43E0-A2B5-B8D688E74592}"/>
          </ac:spMkLst>
        </pc:spChg>
        <pc:cxnChg chg="add del">
          <ac:chgData name="Filip felipe" userId="9447a183909e5350" providerId="LiveId" clId="{5E29D9DF-31FB-46AB-AF03-560FE7D9C25C}" dt="2021-01-18T19:35:04.011" v="888" actId="26606"/>
          <ac:cxnSpMkLst>
            <pc:docMk/>
            <pc:sldMk cId="4267337431" sldId="296"/>
            <ac:cxnSpMk id="14" creationId="{5E564EB3-35F2-4EFF-87DC-642DC020526D}"/>
          </ac:cxnSpMkLst>
        </pc:cxnChg>
        <pc:cxnChg chg="add del">
          <ac:chgData name="Filip felipe" userId="9447a183909e5350" providerId="LiveId" clId="{5E29D9DF-31FB-46AB-AF03-560FE7D9C25C}" dt="2021-01-18T19:35:04.011" v="888" actId="26606"/>
          <ac:cxnSpMkLst>
            <pc:docMk/>
            <pc:sldMk cId="4267337431" sldId="296"/>
            <ac:cxnSpMk id="22" creationId="{C9A1F79C-E4D1-4AAE-BA11-3A09005252E3}"/>
          </ac:cxnSpMkLst>
        </pc:cxnChg>
        <pc:cxnChg chg="add">
          <ac:chgData name="Filip felipe" userId="9447a183909e5350" providerId="LiveId" clId="{5E29D9DF-31FB-46AB-AF03-560FE7D9C25C}" dt="2021-01-18T19:35:04.011" v="888" actId="26606"/>
          <ac:cxnSpMkLst>
            <pc:docMk/>
            <pc:sldMk cId="4267337431" sldId="296"/>
            <ac:cxnSpMk id="33" creationId="{5E564EB3-35F2-4EFF-87DC-642DC020526D}"/>
          </ac:cxnSpMkLst>
        </pc:cxnChg>
        <pc:cxnChg chg="add">
          <ac:chgData name="Filip felipe" userId="9447a183909e5350" providerId="LiveId" clId="{5E29D9DF-31FB-46AB-AF03-560FE7D9C25C}" dt="2021-01-18T19:35:04.011" v="888" actId="26606"/>
          <ac:cxnSpMkLst>
            <pc:docMk/>
            <pc:sldMk cId="4267337431" sldId="296"/>
            <ac:cxnSpMk id="39" creationId="{51B042EF-3024-4C57-B282-1B30607FB7C7}"/>
          </ac:cxnSpMkLst>
        </pc:cxnChg>
      </pc:sldChg>
      <pc:sldChg chg="modSp new mod">
        <pc:chgData name="Filip felipe" userId="9447a183909e5350" providerId="LiveId" clId="{5E29D9DF-31FB-46AB-AF03-560FE7D9C25C}" dt="2021-01-19T22:55:18.496" v="1684" actId="20577"/>
        <pc:sldMkLst>
          <pc:docMk/>
          <pc:sldMk cId="1458079964" sldId="297"/>
        </pc:sldMkLst>
        <pc:spChg chg="mod">
          <ac:chgData name="Filip felipe" userId="9447a183909e5350" providerId="LiveId" clId="{5E29D9DF-31FB-46AB-AF03-560FE7D9C25C}" dt="2021-01-18T19:42:30.197" v="934" actId="20577"/>
          <ac:spMkLst>
            <pc:docMk/>
            <pc:sldMk cId="1458079964" sldId="297"/>
            <ac:spMk id="2" creationId="{C3AD49D8-4FD6-4069-AB47-7538E4C95865}"/>
          </ac:spMkLst>
        </pc:spChg>
        <pc:spChg chg="mod">
          <ac:chgData name="Filip felipe" userId="9447a183909e5350" providerId="LiveId" clId="{5E29D9DF-31FB-46AB-AF03-560FE7D9C25C}" dt="2021-01-19T22:55:18.496" v="1684" actId="20577"/>
          <ac:spMkLst>
            <pc:docMk/>
            <pc:sldMk cId="1458079964" sldId="297"/>
            <ac:spMk id="3" creationId="{888881A4-E078-4082-BDB1-FA5CA9BE9B7D}"/>
          </ac:spMkLst>
        </pc:spChg>
      </pc:sldChg>
      <pc:sldChg chg="modSp new mod">
        <pc:chgData name="Filip felipe" userId="9447a183909e5350" providerId="LiveId" clId="{5E29D9DF-31FB-46AB-AF03-560FE7D9C25C}" dt="2021-01-18T19:44:44.701" v="972" actId="20577"/>
        <pc:sldMkLst>
          <pc:docMk/>
          <pc:sldMk cId="1848141916" sldId="298"/>
        </pc:sldMkLst>
        <pc:spChg chg="mod">
          <ac:chgData name="Filip felipe" userId="9447a183909e5350" providerId="LiveId" clId="{5E29D9DF-31FB-46AB-AF03-560FE7D9C25C}" dt="2021-01-18T19:44:44.701" v="972" actId="20577"/>
          <ac:spMkLst>
            <pc:docMk/>
            <pc:sldMk cId="1848141916" sldId="298"/>
            <ac:spMk id="2" creationId="{8740F643-1BB3-4C93-88EB-E868D94D2084}"/>
          </ac:spMkLst>
        </pc:spChg>
      </pc:sldChg>
      <pc:sldChg chg="delSp add mod">
        <pc:chgData name="Filip felipe" userId="9447a183909e5350" providerId="LiveId" clId="{5E29D9DF-31FB-46AB-AF03-560FE7D9C25C}" dt="2021-01-18T21:02:32.771" v="978" actId="478"/>
        <pc:sldMkLst>
          <pc:docMk/>
          <pc:sldMk cId="938417192" sldId="299"/>
        </pc:sldMkLst>
        <pc:cxnChg chg="del">
          <ac:chgData name="Filip felipe" userId="9447a183909e5350" providerId="LiveId" clId="{5E29D9DF-31FB-46AB-AF03-560FE7D9C25C}" dt="2021-01-18T21:02:32.771" v="978" actId="478"/>
          <ac:cxnSpMkLst>
            <pc:docMk/>
            <pc:sldMk cId="938417192" sldId="299"/>
            <ac:cxnSpMk id="4" creationId="{F8575827-3028-4E94-BF05-0B5FBAEE557A}"/>
          </ac:cxnSpMkLst>
        </pc:cxnChg>
      </pc:sldChg>
    </pc:docChg>
  </pc:docChgLst>
  <pc:docChgLst>
    <pc:chgData name="Filip felipe" userId="9447a183909e5350" providerId="LiveId" clId="{AF2C7706-6BF0-4E19-B929-19E84C400A41}"/>
    <pc:docChg chg="modSld">
      <pc:chgData name="Filip felipe" userId="9447a183909e5350" providerId="LiveId" clId="{AF2C7706-6BF0-4E19-B929-19E84C400A41}" dt="2021-01-20T10:56:26.164" v="22" actId="790"/>
      <pc:docMkLst>
        <pc:docMk/>
      </pc:docMkLst>
      <pc:sldChg chg="modSp mod">
        <pc:chgData name="Filip felipe" userId="9447a183909e5350" providerId="LiveId" clId="{AF2C7706-6BF0-4E19-B929-19E84C400A41}" dt="2021-01-20T10:56:26.164" v="22" actId="790"/>
        <pc:sldMkLst>
          <pc:docMk/>
          <pc:sldMk cId="946202988" sldId="293"/>
        </pc:sldMkLst>
        <pc:spChg chg="mod">
          <ac:chgData name="Filip felipe" userId="9447a183909e5350" providerId="LiveId" clId="{AF2C7706-6BF0-4E19-B929-19E84C400A41}" dt="2021-01-20T10:56:26.164" v="22" actId="790"/>
          <ac:spMkLst>
            <pc:docMk/>
            <pc:sldMk cId="946202988" sldId="293"/>
            <ac:spMk id="2" creationId="{5F2624EB-219B-4AB5-AF2E-8420445FA914}"/>
          </ac:spMkLst>
        </pc:spChg>
      </pc:sldChg>
      <pc:sldChg chg="modSp mod">
        <pc:chgData name="Filip felipe" userId="9447a183909e5350" providerId="LiveId" clId="{AF2C7706-6BF0-4E19-B929-19E84C400A41}" dt="2021-01-20T10:54:59.831" v="21"/>
        <pc:sldMkLst>
          <pc:docMk/>
          <pc:sldMk cId="1848141916" sldId="298"/>
        </pc:sldMkLst>
        <pc:spChg chg="mod">
          <ac:chgData name="Filip felipe" userId="9447a183909e5350" providerId="LiveId" clId="{AF2C7706-6BF0-4E19-B929-19E84C400A41}" dt="2021-01-20T10:54:59.831" v="21"/>
          <ac:spMkLst>
            <pc:docMk/>
            <pc:sldMk cId="1848141916" sldId="298"/>
            <ac:spMk id="3" creationId="{D592F75D-AAF4-42FB-8F8F-E3D47731FBA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103ED-8AA7-4583-B0F7-5C8F748ECE0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2FF41C-D56A-4120-91D6-3824A7376C25}">
      <dgm:prSet/>
      <dgm:spPr/>
      <dgm:t>
        <a:bodyPr/>
        <a:lstStyle/>
        <a:p>
          <a:r>
            <a:rPr lang="pt-BR"/>
            <a:t>Melhor Caso O(n)</a:t>
          </a:r>
          <a:endParaRPr lang="en-US"/>
        </a:p>
      </dgm:t>
    </dgm:pt>
    <dgm:pt modelId="{F54824E0-AE66-4C42-89A5-97806B17C33B}" type="parTrans" cxnId="{5487A708-08CB-420F-8E64-F8CBC0E6451E}">
      <dgm:prSet/>
      <dgm:spPr/>
      <dgm:t>
        <a:bodyPr/>
        <a:lstStyle/>
        <a:p>
          <a:endParaRPr lang="en-US"/>
        </a:p>
      </dgm:t>
    </dgm:pt>
    <dgm:pt modelId="{FBE3DBA5-4D1E-430D-8D54-A932DA270BF4}" type="sibTrans" cxnId="{5487A708-08CB-420F-8E64-F8CBC0E6451E}">
      <dgm:prSet/>
      <dgm:spPr/>
      <dgm:t>
        <a:bodyPr/>
        <a:lstStyle/>
        <a:p>
          <a:endParaRPr lang="en-US"/>
        </a:p>
      </dgm:t>
    </dgm:pt>
    <dgm:pt modelId="{4654F196-217B-42C6-A255-021029C3407B}">
      <dgm:prSet/>
      <dgm:spPr/>
      <dgm:t>
        <a:bodyPr/>
        <a:lstStyle/>
        <a:p>
          <a:r>
            <a:rPr lang="pt-BR" dirty="0"/>
            <a:t>Pior caso O(n</a:t>
          </a:r>
          <a:r>
            <a:rPr lang="pt-BR" baseline="30000" dirty="0"/>
            <a:t>2</a:t>
          </a:r>
          <a:r>
            <a:rPr lang="pt-BR" dirty="0"/>
            <a:t>)</a:t>
          </a:r>
          <a:endParaRPr lang="en-US" dirty="0"/>
        </a:p>
      </dgm:t>
    </dgm:pt>
    <dgm:pt modelId="{052390E2-0721-402F-B364-F9B6F859D9F0}" type="parTrans" cxnId="{D4061AF6-BB2D-4E8F-9E06-966610E6F480}">
      <dgm:prSet/>
      <dgm:spPr/>
      <dgm:t>
        <a:bodyPr/>
        <a:lstStyle/>
        <a:p>
          <a:endParaRPr lang="en-US"/>
        </a:p>
      </dgm:t>
    </dgm:pt>
    <dgm:pt modelId="{4AC4753B-8213-477C-89BF-047796C31C92}" type="sibTrans" cxnId="{D4061AF6-BB2D-4E8F-9E06-966610E6F480}">
      <dgm:prSet/>
      <dgm:spPr/>
      <dgm:t>
        <a:bodyPr/>
        <a:lstStyle/>
        <a:p>
          <a:endParaRPr lang="en-US"/>
        </a:p>
      </dgm:t>
    </dgm:pt>
    <dgm:pt modelId="{825DDFD4-A449-4B50-A6EA-1402B4E8FDC4}" type="pres">
      <dgm:prSet presAssocID="{13E103ED-8AA7-4583-B0F7-5C8F748ECE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C42212-E59C-4496-AF67-3FC5FE9B14A4}" type="pres">
      <dgm:prSet presAssocID="{1E2FF41C-D56A-4120-91D6-3824A7376C25}" presName="hierRoot1" presStyleCnt="0"/>
      <dgm:spPr/>
    </dgm:pt>
    <dgm:pt modelId="{0DF3E193-A6C2-41A9-8BD7-A3F5C913D127}" type="pres">
      <dgm:prSet presAssocID="{1E2FF41C-D56A-4120-91D6-3824A7376C25}" presName="composite" presStyleCnt="0"/>
      <dgm:spPr/>
    </dgm:pt>
    <dgm:pt modelId="{0FE4EF40-28DB-4439-96ED-7FA2A607AFF3}" type="pres">
      <dgm:prSet presAssocID="{1E2FF41C-D56A-4120-91D6-3824A7376C25}" presName="background" presStyleLbl="node0" presStyleIdx="0" presStyleCnt="2"/>
      <dgm:spPr/>
    </dgm:pt>
    <dgm:pt modelId="{80C5166B-3F08-4F5E-A11D-2BB7D5E40A71}" type="pres">
      <dgm:prSet presAssocID="{1E2FF41C-D56A-4120-91D6-3824A7376C25}" presName="text" presStyleLbl="fgAcc0" presStyleIdx="0" presStyleCnt="2">
        <dgm:presLayoutVars>
          <dgm:chPref val="3"/>
        </dgm:presLayoutVars>
      </dgm:prSet>
      <dgm:spPr/>
    </dgm:pt>
    <dgm:pt modelId="{2A5209A8-D46E-4204-B53F-8890A01FB5CA}" type="pres">
      <dgm:prSet presAssocID="{1E2FF41C-D56A-4120-91D6-3824A7376C25}" presName="hierChild2" presStyleCnt="0"/>
      <dgm:spPr/>
    </dgm:pt>
    <dgm:pt modelId="{1713420D-52FC-47AE-9D11-54D48ABC7478}" type="pres">
      <dgm:prSet presAssocID="{4654F196-217B-42C6-A255-021029C3407B}" presName="hierRoot1" presStyleCnt="0"/>
      <dgm:spPr/>
    </dgm:pt>
    <dgm:pt modelId="{4E7E130C-3C9E-4149-8C5B-700F0F69A38F}" type="pres">
      <dgm:prSet presAssocID="{4654F196-217B-42C6-A255-021029C3407B}" presName="composite" presStyleCnt="0"/>
      <dgm:spPr/>
    </dgm:pt>
    <dgm:pt modelId="{9272273D-84AB-447F-860E-78620751B015}" type="pres">
      <dgm:prSet presAssocID="{4654F196-217B-42C6-A255-021029C3407B}" presName="background" presStyleLbl="node0" presStyleIdx="1" presStyleCnt="2"/>
      <dgm:spPr/>
    </dgm:pt>
    <dgm:pt modelId="{A917A933-DE0B-4299-A1AB-5E2C4EEA6777}" type="pres">
      <dgm:prSet presAssocID="{4654F196-217B-42C6-A255-021029C3407B}" presName="text" presStyleLbl="fgAcc0" presStyleIdx="1" presStyleCnt="2">
        <dgm:presLayoutVars>
          <dgm:chPref val="3"/>
        </dgm:presLayoutVars>
      </dgm:prSet>
      <dgm:spPr/>
    </dgm:pt>
    <dgm:pt modelId="{69A7F72D-DA96-4D82-870F-DD2BC53B6659}" type="pres">
      <dgm:prSet presAssocID="{4654F196-217B-42C6-A255-021029C3407B}" presName="hierChild2" presStyleCnt="0"/>
      <dgm:spPr/>
    </dgm:pt>
  </dgm:ptLst>
  <dgm:cxnLst>
    <dgm:cxn modelId="{5487A708-08CB-420F-8E64-F8CBC0E6451E}" srcId="{13E103ED-8AA7-4583-B0F7-5C8F748ECE0C}" destId="{1E2FF41C-D56A-4120-91D6-3824A7376C25}" srcOrd="0" destOrd="0" parTransId="{F54824E0-AE66-4C42-89A5-97806B17C33B}" sibTransId="{FBE3DBA5-4D1E-430D-8D54-A932DA270BF4}"/>
    <dgm:cxn modelId="{2D92767F-78E6-44A9-A9B7-59098D901ACF}" type="presOf" srcId="{1E2FF41C-D56A-4120-91D6-3824A7376C25}" destId="{80C5166B-3F08-4F5E-A11D-2BB7D5E40A71}" srcOrd="0" destOrd="0" presId="urn:microsoft.com/office/officeart/2005/8/layout/hierarchy1"/>
    <dgm:cxn modelId="{E3DC198B-B0D1-4939-A589-E3485517D7CF}" type="presOf" srcId="{4654F196-217B-42C6-A255-021029C3407B}" destId="{A917A933-DE0B-4299-A1AB-5E2C4EEA6777}" srcOrd="0" destOrd="0" presId="urn:microsoft.com/office/officeart/2005/8/layout/hierarchy1"/>
    <dgm:cxn modelId="{AD5C0DB7-3831-418A-B906-C1CB40F78A2D}" type="presOf" srcId="{13E103ED-8AA7-4583-B0F7-5C8F748ECE0C}" destId="{825DDFD4-A449-4B50-A6EA-1402B4E8FDC4}" srcOrd="0" destOrd="0" presId="urn:microsoft.com/office/officeart/2005/8/layout/hierarchy1"/>
    <dgm:cxn modelId="{D4061AF6-BB2D-4E8F-9E06-966610E6F480}" srcId="{13E103ED-8AA7-4583-B0F7-5C8F748ECE0C}" destId="{4654F196-217B-42C6-A255-021029C3407B}" srcOrd="1" destOrd="0" parTransId="{052390E2-0721-402F-B364-F9B6F859D9F0}" sibTransId="{4AC4753B-8213-477C-89BF-047796C31C92}"/>
    <dgm:cxn modelId="{27CDB809-1188-4BD1-9D5C-8AFF625B0704}" type="presParOf" srcId="{825DDFD4-A449-4B50-A6EA-1402B4E8FDC4}" destId="{C8C42212-E59C-4496-AF67-3FC5FE9B14A4}" srcOrd="0" destOrd="0" presId="urn:microsoft.com/office/officeart/2005/8/layout/hierarchy1"/>
    <dgm:cxn modelId="{9BD59214-C6B6-4814-A079-129AA2F11724}" type="presParOf" srcId="{C8C42212-E59C-4496-AF67-3FC5FE9B14A4}" destId="{0DF3E193-A6C2-41A9-8BD7-A3F5C913D127}" srcOrd="0" destOrd="0" presId="urn:microsoft.com/office/officeart/2005/8/layout/hierarchy1"/>
    <dgm:cxn modelId="{4FF717A2-3EE0-4C28-8921-1D773C802C83}" type="presParOf" srcId="{0DF3E193-A6C2-41A9-8BD7-A3F5C913D127}" destId="{0FE4EF40-28DB-4439-96ED-7FA2A607AFF3}" srcOrd="0" destOrd="0" presId="urn:microsoft.com/office/officeart/2005/8/layout/hierarchy1"/>
    <dgm:cxn modelId="{F14EDFBE-2699-4236-A66C-C0B402D0CB67}" type="presParOf" srcId="{0DF3E193-A6C2-41A9-8BD7-A3F5C913D127}" destId="{80C5166B-3F08-4F5E-A11D-2BB7D5E40A71}" srcOrd="1" destOrd="0" presId="urn:microsoft.com/office/officeart/2005/8/layout/hierarchy1"/>
    <dgm:cxn modelId="{44D6FDB6-F497-4CB0-A9D0-F5E338D5805E}" type="presParOf" srcId="{C8C42212-E59C-4496-AF67-3FC5FE9B14A4}" destId="{2A5209A8-D46E-4204-B53F-8890A01FB5CA}" srcOrd="1" destOrd="0" presId="urn:microsoft.com/office/officeart/2005/8/layout/hierarchy1"/>
    <dgm:cxn modelId="{512C26BD-BEDA-4A04-8CC6-69C94DDFF930}" type="presParOf" srcId="{825DDFD4-A449-4B50-A6EA-1402B4E8FDC4}" destId="{1713420D-52FC-47AE-9D11-54D48ABC7478}" srcOrd="1" destOrd="0" presId="urn:microsoft.com/office/officeart/2005/8/layout/hierarchy1"/>
    <dgm:cxn modelId="{634D68CA-A9F4-4222-A868-9AF2401D26BA}" type="presParOf" srcId="{1713420D-52FC-47AE-9D11-54D48ABC7478}" destId="{4E7E130C-3C9E-4149-8C5B-700F0F69A38F}" srcOrd="0" destOrd="0" presId="urn:microsoft.com/office/officeart/2005/8/layout/hierarchy1"/>
    <dgm:cxn modelId="{9773560B-1406-43F0-AEE7-96BC33F4E87C}" type="presParOf" srcId="{4E7E130C-3C9E-4149-8C5B-700F0F69A38F}" destId="{9272273D-84AB-447F-860E-78620751B015}" srcOrd="0" destOrd="0" presId="urn:microsoft.com/office/officeart/2005/8/layout/hierarchy1"/>
    <dgm:cxn modelId="{2FD95075-4A29-4C1D-A070-90855F000D1C}" type="presParOf" srcId="{4E7E130C-3C9E-4149-8C5B-700F0F69A38F}" destId="{A917A933-DE0B-4299-A1AB-5E2C4EEA6777}" srcOrd="1" destOrd="0" presId="urn:microsoft.com/office/officeart/2005/8/layout/hierarchy1"/>
    <dgm:cxn modelId="{5EE43803-53C2-46AE-B7B4-C4FFCBFA0D14}" type="presParOf" srcId="{1713420D-52FC-47AE-9D11-54D48ABC7478}" destId="{69A7F72D-DA96-4D82-870F-DD2BC53B66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4EF40-28DB-4439-96ED-7FA2A607AFF3}">
      <dsp:nvSpPr>
        <dsp:cNvPr id="0" name=""/>
        <dsp:cNvSpPr/>
      </dsp:nvSpPr>
      <dsp:spPr>
        <a:xfrm>
          <a:off x="1186" y="469226"/>
          <a:ext cx="4164809" cy="264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166B-3F08-4F5E-A11D-2BB7D5E40A71}">
      <dsp:nvSpPr>
        <dsp:cNvPr id="0" name=""/>
        <dsp:cNvSpPr/>
      </dsp:nvSpPr>
      <dsp:spPr>
        <a:xfrm>
          <a:off x="463943" y="908844"/>
          <a:ext cx="4164809" cy="2644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/>
            <a:t>Melhor Caso O(n)</a:t>
          </a:r>
          <a:endParaRPr lang="en-US" sz="6500" kern="1200"/>
        </a:p>
      </dsp:txBody>
      <dsp:txXfrm>
        <a:off x="541402" y="986303"/>
        <a:ext cx="4009891" cy="2489736"/>
      </dsp:txXfrm>
    </dsp:sp>
    <dsp:sp modelId="{9272273D-84AB-447F-860E-78620751B015}">
      <dsp:nvSpPr>
        <dsp:cNvPr id="0" name=""/>
        <dsp:cNvSpPr/>
      </dsp:nvSpPr>
      <dsp:spPr>
        <a:xfrm>
          <a:off x="5091509" y="469226"/>
          <a:ext cx="4164809" cy="264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7A933-DE0B-4299-A1AB-5E2C4EEA6777}">
      <dsp:nvSpPr>
        <dsp:cNvPr id="0" name=""/>
        <dsp:cNvSpPr/>
      </dsp:nvSpPr>
      <dsp:spPr>
        <a:xfrm>
          <a:off x="5554265" y="908844"/>
          <a:ext cx="4164809" cy="2644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Pior caso O(n</a:t>
          </a:r>
          <a:r>
            <a:rPr lang="pt-BR" sz="6500" kern="1200" baseline="30000" dirty="0"/>
            <a:t>2</a:t>
          </a:r>
          <a:r>
            <a:rPr lang="pt-BR" sz="6500" kern="1200" dirty="0"/>
            <a:t>)</a:t>
          </a:r>
          <a:endParaRPr lang="en-US" sz="6500" kern="1200" dirty="0"/>
        </a:p>
      </dsp:txBody>
      <dsp:txXfrm>
        <a:off x="5631724" y="986303"/>
        <a:ext cx="4009891" cy="2489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0DE3479-E4A8-42DF-927A-12A587A9984E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112E-C482-46F3-801E-F411B05E3FF7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5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3479-E4A8-42DF-927A-12A587A9984E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112E-C482-46F3-801E-F411B05E3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49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3479-E4A8-42DF-927A-12A587A9984E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112E-C482-46F3-801E-F411B05E3FF7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3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3479-E4A8-42DF-927A-12A587A9984E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112E-C482-46F3-801E-F411B05E3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6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3479-E4A8-42DF-927A-12A587A9984E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112E-C482-46F3-801E-F411B05E3FF7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42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3479-E4A8-42DF-927A-12A587A9984E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112E-C482-46F3-801E-F411B05E3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48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3479-E4A8-42DF-927A-12A587A9984E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112E-C482-46F3-801E-F411B05E3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06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3479-E4A8-42DF-927A-12A587A9984E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112E-C482-46F3-801E-F411B05E3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0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3479-E4A8-42DF-927A-12A587A9984E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112E-C482-46F3-801E-F411B05E3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34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3479-E4A8-42DF-927A-12A587A9984E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112E-C482-46F3-801E-F411B05E3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48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3479-E4A8-42DF-927A-12A587A9984E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112E-C482-46F3-801E-F411B05E3FF7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3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0DE3479-E4A8-42DF-927A-12A587A9984E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6F112E-C482-46F3-801E-F411B05E3FF7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45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95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44579A-4B08-4A76-91DE-EEE723AEE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85892"/>
            <a:ext cx="3566407" cy="37940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GNOME SORT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0E7B24-1EC0-426C-A129-C05EFCF3F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4684242"/>
            <a:ext cx="3566407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600" dirty="0"/>
              <a:t>Nome: Filip Junio Felipe - 1760319</a:t>
            </a:r>
          </a:p>
          <a:p>
            <a:pPr algn="r"/>
            <a:r>
              <a:rPr lang="pt-BR" sz="1600" dirty="0"/>
              <a:t>Professora: Dra. Helen de Freitas Santos</a:t>
            </a:r>
            <a:r>
              <a:rPr lang="en-US" sz="1600" dirty="0"/>
              <a:t> </a:t>
            </a:r>
          </a:p>
        </p:txBody>
      </p:sp>
      <p:cxnSp>
        <p:nvCxnSpPr>
          <p:cNvPr id="103" name="Straight Connector 9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rgbClr val="E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78">
            <a:extLst>
              <a:ext uri="{FF2B5EF4-FFF2-40B4-BE49-F238E27FC236}">
                <a16:creationId xmlns:a16="http://schemas.microsoft.com/office/drawing/2014/main" id="{CDA95B7A-7D7B-4377-8795-EC0D637A9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5" r="8805"/>
          <a:stretch/>
        </p:blipFill>
        <p:spPr>
          <a:xfrm>
            <a:off x="4658258" y="975"/>
            <a:ext cx="7533742" cy="6858000"/>
          </a:xfrm>
          <a:prstGeom prst="rect">
            <a:avLst/>
          </a:prstGeom>
        </p:spPr>
      </p:pic>
      <p:sp>
        <p:nvSpPr>
          <p:cNvPr id="80" name="CaixaDeTexto 79">
            <a:extLst>
              <a:ext uri="{FF2B5EF4-FFF2-40B4-BE49-F238E27FC236}">
                <a16:creationId xmlns:a16="http://schemas.microsoft.com/office/drawing/2014/main" id="{8118E420-E3AF-4FE3-AB81-F3A0B6355342}"/>
              </a:ext>
            </a:extLst>
          </p:cNvPr>
          <p:cNvSpPr txBox="1"/>
          <p:nvPr/>
        </p:nvSpPr>
        <p:spPr>
          <a:xfrm>
            <a:off x="89999" y="710718"/>
            <a:ext cx="4613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800" dirty="0">
                <a:latin typeface="Tw Cen MT Condensed (Títulos)"/>
              </a:rPr>
              <a:t>ESTRUTURA DE DADOS </a:t>
            </a:r>
          </a:p>
        </p:txBody>
      </p:sp>
    </p:spTree>
    <p:extLst>
      <p:ext uri="{BB962C8B-B14F-4D97-AF65-F5344CB8AC3E}">
        <p14:creationId xmlns:p14="http://schemas.microsoft.com/office/powerpoint/2010/main" val="169012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5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7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8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4032069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7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5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7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5114110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eta: Curva para Baixo 14">
            <a:extLst>
              <a:ext uri="{FF2B5EF4-FFF2-40B4-BE49-F238E27FC236}">
                <a16:creationId xmlns:a16="http://schemas.microsoft.com/office/drawing/2014/main" id="{D2315308-8CC9-409A-A3D3-E7382538BF48}"/>
              </a:ext>
            </a:extLst>
          </p:cNvPr>
          <p:cNvSpPr/>
          <p:nvPr/>
        </p:nvSpPr>
        <p:spPr>
          <a:xfrm flipH="1">
            <a:off x="5397138" y="2577786"/>
            <a:ext cx="1280160" cy="59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556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5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7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5114110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3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5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8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4032069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eta: Curva para Baixo 14">
            <a:extLst>
              <a:ext uri="{FF2B5EF4-FFF2-40B4-BE49-F238E27FC236}">
                <a16:creationId xmlns:a16="http://schemas.microsoft.com/office/drawing/2014/main" id="{B643FDDA-6911-44C9-AE9C-A8D67EEA7813}"/>
              </a:ext>
            </a:extLst>
          </p:cNvPr>
          <p:cNvSpPr/>
          <p:nvPr/>
        </p:nvSpPr>
        <p:spPr>
          <a:xfrm flipH="1">
            <a:off x="4397830" y="2577786"/>
            <a:ext cx="1280160" cy="59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7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5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8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4032069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3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7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8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2967446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eta: Curva para Baixo 14">
            <a:extLst>
              <a:ext uri="{FF2B5EF4-FFF2-40B4-BE49-F238E27FC236}">
                <a16:creationId xmlns:a16="http://schemas.microsoft.com/office/drawing/2014/main" id="{1450C4C8-7DC1-4365-93E2-13218E8AA478}"/>
              </a:ext>
            </a:extLst>
          </p:cNvPr>
          <p:cNvSpPr/>
          <p:nvPr/>
        </p:nvSpPr>
        <p:spPr>
          <a:xfrm flipH="1">
            <a:off x="3333207" y="2577788"/>
            <a:ext cx="1280160" cy="59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6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7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8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2967446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3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5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7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8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1902823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50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5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7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8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2967446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8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5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7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8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4032069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96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933D6-F4BF-4EC1-B61D-639A7952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/>
              <a:t>Criador do GNOME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1026" name="Picture 2" descr="Hamid Sarbazi-Azad's home page">
            <a:extLst>
              <a:ext uri="{FF2B5EF4-FFF2-40B4-BE49-F238E27FC236}">
                <a16:creationId xmlns:a16="http://schemas.microsoft.com/office/drawing/2014/main" id="{7E400E55-42BA-4A49-8983-150F9AC7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" y="2286000"/>
            <a:ext cx="3325693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Content Placeholder 1029">
            <a:extLst>
              <a:ext uri="{FF2B5EF4-FFF2-40B4-BE49-F238E27FC236}">
                <a16:creationId xmlns:a16="http://schemas.microsoft.com/office/drawing/2014/main" id="{9D868887-524C-4A8C-A866-C8CA9013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291" y="2286000"/>
            <a:ext cx="7307267" cy="40233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Nome: Dr. Hamid </a:t>
            </a:r>
            <a:r>
              <a:rPr lang="en-US" dirty="0" err="1"/>
              <a:t>Sarbazi</a:t>
            </a:r>
            <a:r>
              <a:rPr lang="en-US" dirty="0"/>
              <a:t>-Azad;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Professor de Ciência da Computação na </a:t>
            </a:r>
            <a:r>
              <a:rPr lang="pt-BR" i="1" dirty="0"/>
              <a:t>Sharif </a:t>
            </a:r>
            <a:r>
              <a:rPr lang="pt-BR" i="1" dirty="0" err="1"/>
              <a:t>University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Technology – Irã;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i="1" dirty="0"/>
              <a:t> A primeira publicação do </a:t>
            </a:r>
            <a:r>
              <a:rPr lang="pt-BR" b="1" i="1" dirty="0" err="1"/>
              <a:t>Gnome</a:t>
            </a:r>
            <a:r>
              <a:rPr lang="pt-BR" b="1" i="1" dirty="0"/>
              <a:t> </a:t>
            </a:r>
            <a:r>
              <a:rPr lang="pt-BR" b="1" i="1" dirty="0" err="1"/>
              <a:t>sort</a:t>
            </a:r>
            <a:r>
              <a:rPr lang="pt-BR" b="1" i="1" dirty="0"/>
              <a:t> </a:t>
            </a:r>
            <a:r>
              <a:rPr lang="pt-BR" i="1" dirty="0"/>
              <a:t>foi em 2000 na </a:t>
            </a:r>
            <a:r>
              <a:rPr lang="pt-BR" i="1" dirty="0" err="1"/>
              <a:t>Computing</a:t>
            </a:r>
            <a:r>
              <a:rPr lang="pt-BR" i="1" dirty="0"/>
              <a:t> Science;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i="1" dirty="0"/>
              <a:t>No começo foi intitulado como </a:t>
            </a:r>
            <a:r>
              <a:rPr lang="pt-BR" b="1" i="1" dirty="0" err="1"/>
              <a:t>Stupid</a:t>
            </a:r>
            <a:r>
              <a:rPr lang="pt-BR" b="1" i="1" dirty="0"/>
              <a:t> </a:t>
            </a:r>
            <a:r>
              <a:rPr lang="pt-BR" b="1" i="1" dirty="0" err="1"/>
              <a:t>sort</a:t>
            </a:r>
            <a:r>
              <a:rPr lang="pt-BR" b="1" i="1" dirty="0"/>
              <a:t>, </a:t>
            </a:r>
            <a:r>
              <a:rPr lang="pt-BR" i="1" dirty="0"/>
              <a:t>passando ser chamado de </a:t>
            </a:r>
            <a:r>
              <a:rPr lang="pt-BR" b="1" i="1" dirty="0" err="1"/>
              <a:t>Gnome</a:t>
            </a:r>
            <a:r>
              <a:rPr lang="pt-BR" b="1" i="1" dirty="0"/>
              <a:t> </a:t>
            </a:r>
            <a:r>
              <a:rPr lang="pt-BR" b="1" i="1" dirty="0" err="1"/>
              <a:t>sort</a:t>
            </a:r>
            <a:r>
              <a:rPr lang="pt-BR" b="1" i="1" dirty="0"/>
              <a:t> </a:t>
            </a:r>
            <a:r>
              <a:rPr lang="pt-BR" i="1" dirty="0"/>
              <a:t>após artigo do Dr. Dick </a:t>
            </a:r>
            <a:r>
              <a:rPr lang="pt-BR" i="1" dirty="0" err="1"/>
              <a:t>Grune</a:t>
            </a:r>
            <a:r>
              <a:rPr lang="pt-BR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6150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5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7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8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5090159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353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5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7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6154782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eta: Curva para Baixo 14">
            <a:extLst>
              <a:ext uri="{FF2B5EF4-FFF2-40B4-BE49-F238E27FC236}">
                <a16:creationId xmlns:a16="http://schemas.microsoft.com/office/drawing/2014/main" id="{312297A6-5898-4CEF-93C2-8826129199D7}"/>
              </a:ext>
            </a:extLst>
          </p:cNvPr>
          <p:cNvSpPr/>
          <p:nvPr/>
        </p:nvSpPr>
        <p:spPr>
          <a:xfrm flipH="1">
            <a:off x="6520543" y="2577786"/>
            <a:ext cx="1280160" cy="59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73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5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7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6154782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5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5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8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5096692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eta: Curva para Baixo 14">
            <a:extLst>
              <a:ext uri="{FF2B5EF4-FFF2-40B4-BE49-F238E27FC236}">
                <a16:creationId xmlns:a16="http://schemas.microsoft.com/office/drawing/2014/main" id="{0A0E9990-C3DE-4D62-B251-6B103A907DCF}"/>
              </a:ext>
            </a:extLst>
          </p:cNvPr>
          <p:cNvSpPr/>
          <p:nvPr/>
        </p:nvSpPr>
        <p:spPr>
          <a:xfrm flipH="1">
            <a:off x="5455920" y="2577786"/>
            <a:ext cx="1280160" cy="59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52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5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8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5096692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22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8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4025536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eta: Curva para Baixo 14">
            <a:extLst>
              <a:ext uri="{FF2B5EF4-FFF2-40B4-BE49-F238E27FC236}">
                <a16:creationId xmlns:a16="http://schemas.microsoft.com/office/drawing/2014/main" id="{61341001-0519-497C-ACBD-E9694ADE286C}"/>
              </a:ext>
            </a:extLst>
          </p:cNvPr>
          <p:cNvSpPr/>
          <p:nvPr/>
        </p:nvSpPr>
        <p:spPr>
          <a:xfrm flipH="1">
            <a:off x="4371703" y="2577786"/>
            <a:ext cx="1280160" cy="59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0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8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4025536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834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8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2960913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830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8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4025536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48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8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5096692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28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complexidade</a:t>
            </a:r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do Gnome Sort</a:t>
            </a:r>
          </a:p>
        </p:txBody>
      </p:sp>
      <p:graphicFrame>
        <p:nvGraphicFramePr>
          <p:cNvPr id="20" name="CaixaDeTexto 2">
            <a:extLst>
              <a:ext uri="{FF2B5EF4-FFF2-40B4-BE49-F238E27FC236}">
                <a16:creationId xmlns:a16="http://schemas.microsoft.com/office/drawing/2014/main" id="{EE94966B-A434-4E6E-A5B8-C87D28D06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26965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202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8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6161315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272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7219405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ta: Curva para Baixo 16">
            <a:extLst>
              <a:ext uri="{FF2B5EF4-FFF2-40B4-BE49-F238E27FC236}">
                <a16:creationId xmlns:a16="http://schemas.microsoft.com/office/drawing/2014/main" id="{4B41D959-4652-4883-A0AD-8B7F8971753D}"/>
              </a:ext>
            </a:extLst>
          </p:cNvPr>
          <p:cNvSpPr/>
          <p:nvPr/>
        </p:nvSpPr>
        <p:spPr>
          <a:xfrm flipH="1">
            <a:off x="7585166" y="2577786"/>
            <a:ext cx="1280160" cy="59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90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7219405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3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6161315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eta: Curva para Baixo 14">
            <a:extLst>
              <a:ext uri="{FF2B5EF4-FFF2-40B4-BE49-F238E27FC236}">
                <a16:creationId xmlns:a16="http://schemas.microsoft.com/office/drawing/2014/main" id="{7D2419F5-2707-42A0-B670-8A0E96C0F05D}"/>
              </a:ext>
            </a:extLst>
          </p:cNvPr>
          <p:cNvSpPr/>
          <p:nvPr/>
        </p:nvSpPr>
        <p:spPr>
          <a:xfrm flipH="1">
            <a:off x="6527076" y="2577786"/>
            <a:ext cx="1280160" cy="59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42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6161315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97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5090159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172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6161315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41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7225938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59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8290561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41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9348651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4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D49D8-4FD6-4069-AB47-7538E4C9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GNOME 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881A4-E078-4082-BDB1-FA5CA9BE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 O algoritmo compara, primeiramente, os dois primeiros valores, tendo a premissa de que o menor valor fica à esquerda e o maior à direita;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 Caso o vetor apresente essa configuração o algoritmo prossegue ao próximo valor do vetor;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No caso do valor da esquerda ser maior que da direita, o algoritmo realiza a troca entre os dois valores e volta um elemento no vetor;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O algoritmo termina quando chega no ultimo valor do vetor e seus dois últimos valores estejam ordenados.</a:t>
            </a:r>
          </a:p>
        </p:txBody>
      </p:sp>
    </p:spTree>
    <p:extLst>
      <p:ext uri="{BB962C8B-B14F-4D97-AF65-F5344CB8AC3E}">
        <p14:creationId xmlns:p14="http://schemas.microsoft.com/office/powerpoint/2010/main" val="1458079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38417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DD3F4E-3211-4B7E-89F4-23D89CBA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96" y="977900"/>
            <a:ext cx="6539558" cy="3327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spc="200"/>
              <a:t>Gnome Sort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05A22FF-63A8-4E1D-B9E6-20757F6E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96" y="4621235"/>
            <a:ext cx="6539558" cy="12250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APRESENTAÇÃO do Código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37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0F643-1BB3-4C93-88EB-E868D94D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2F75D-AAF4-42FB-8F8F-E3D47731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W3RESOURCE. </a:t>
            </a:r>
            <a:r>
              <a:rPr lang="pt-BR" b="1" dirty="0"/>
              <a:t>C </a:t>
            </a:r>
            <a:r>
              <a:rPr lang="pt-BR" b="1" dirty="0" err="1"/>
              <a:t>Exercises</a:t>
            </a:r>
            <a:r>
              <a:rPr lang="pt-BR" b="1" dirty="0"/>
              <a:t>: Display </a:t>
            </a:r>
            <a:r>
              <a:rPr lang="pt-BR" b="1" dirty="0" err="1"/>
              <a:t>sorted</a:t>
            </a:r>
            <a:r>
              <a:rPr lang="pt-BR" b="1" dirty="0"/>
              <a:t> </a:t>
            </a:r>
            <a:r>
              <a:rPr lang="pt-BR" b="1" dirty="0" err="1"/>
              <a:t>list</a:t>
            </a:r>
            <a:r>
              <a:rPr lang="pt-BR" b="1" dirty="0"/>
              <a:t>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Gnome</a:t>
            </a:r>
            <a:r>
              <a:rPr lang="pt-BR" b="1" dirty="0"/>
              <a:t> </a:t>
            </a:r>
            <a:r>
              <a:rPr lang="pt-BR" b="1" dirty="0" err="1"/>
              <a:t>Sort</a:t>
            </a:r>
            <a:r>
              <a:rPr lang="pt-BR" dirty="0"/>
              <a:t>. 2020. Disponível em: https://www.w3resource.com/c-</a:t>
            </a:r>
            <a:r>
              <a:rPr lang="pt-BR" dirty="0" err="1"/>
              <a:t>programming</a:t>
            </a:r>
            <a:r>
              <a:rPr lang="pt-BR" dirty="0"/>
              <a:t>-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searching-and-sorting</a:t>
            </a:r>
            <a:r>
              <a:rPr lang="pt-BR" dirty="0"/>
              <a:t>/c-search-and-sorting-exercise-10.php. Acesso em: 02 jan. 2021.</a:t>
            </a:r>
          </a:p>
          <a:p>
            <a:r>
              <a:rPr lang="pt-BR" dirty="0"/>
              <a:t>SCIENCE, </a:t>
            </a:r>
            <a:r>
              <a:rPr lang="pt-BR" dirty="0" err="1"/>
              <a:t>Computing</a:t>
            </a:r>
            <a:r>
              <a:rPr lang="pt-BR" dirty="0"/>
              <a:t>. </a:t>
            </a:r>
            <a:r>
              <a:rPr lang="pt-BR" b="1" dirty="0"/>
              <a:t>Newsletter</a:t>
            </a:r>
            <a:r>
              <a:rPr lang="pt-BR" dirty="0"/>
              <a:t>. 2000. Disponível em: https://web.archive.org/web/20120307235904/http://sina.sharif.edu/~</a:t>
            </a:r>
            <a:r>
              <a:rPr lang="pt-BR" dirty="0" err="1"/>
              <a:t>azad</a:t>
            </a:r>
            <a:r>
              <a:rPr lang="pt-BR" dirty="0"/>
              <a:t>/stupid-sort.PDF. Acesso em: 02 jan. 2021</a:t>
            </a:r>
          </a:p>
          <a:p>
            <a:r>
              <a:rPr lang="pt-BR" dirty="0"/>
              <a:t>NIST. </a:t>
            </a:r>
            <a:r>
              <a:rPr lang="pt-BR" b="1" dirty="0" err="1"/>
              <a:t>Gnome</a:t>
            </a:r>
            <a:r>
              <a:rPr lang="pt-BR" b="1" dirty="0"/>
              <a:t> </a:t>
            </a:r>
            <a:r>
              <a:rPr lang="pt-BR" b="1" dirty="0" err="1"/>
              <a:t>sort</a:t>
            </a:r>
            <a:r>
              <a:rPr lang="pt-BR" dirty="0"/>
              <a:t>. 2019. Disponível em: https://xlinux.nist.gov/</a:t>
            </a:r>
            <a:r>
              <a:rPr lang="pt-BR" dirty="0" err="1"/>
              <a:t>dads</a:t>
            </a:r>
            <a:r>
              <a:rPr lang="pt-BR" dirty="0"/>
              <a:t>/HTML/gnomeSort.html. Acesso em: 03 jan. 2021.</a:t>
            </a:r>
          </a:p>
        </p:txBody>
      </p:sp>
    </p:spTree>
    <p:extLst>
      <p:ext uri="{BB962C8B-B14F-4D97-AF65-F5344CB8AC3E}">
        <p14:creationId xmlns:p14="http://schemas.microsoft.com/office/powerpoint/2010/main" val="184814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5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7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8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97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33655B0-3FD3-4118-B5CD-3AA06DA3CED2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5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7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8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831667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ta: Curva para Baixo 17">
            <a:extLst>
              <a:ext uri="{FF2B5EF4-FFF2-40B4-BE49-F238E27FC236}">
                <a16:creationId xmlns:a16="http://schemas.microsoft.com/office/drawing/2014/main" id="{A7379624-7BA5-480C-8C04-827AED4E7E65}"/>
              </a:ext>
            </a:extLst>
          </p:cNvPr>
          <p:cNvSpPr/>
          <p:nvPr/>
        </p:nvSpPr>
        <p:spPr>
          <a:xfrm flipH="1">
            <a:off x="1132113" y="2590245"/>
            <a:ext cx="1280160" cy="59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2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DD467C3-A673-416B-A919-919CF80D42D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5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7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8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831667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4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5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7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8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1896290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92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72A5ED-2634-42B4-B77A-58054AEED8A5}"/>
              </a:ext>
            </a:extLst>
          </p:cNvPr>
          <p:cNvCxnSpPr/>
          <p:nvPr/>
        </p:nvCxnSpPr>
        <p:spPr>
          <a:xfrm>
            <a:off x="831667" y="4519749"/>
            <a:ext cx="10528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F2624EB-219B-4AB5-AF2E-842044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7" y="722328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Funcionamento do algoritmo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DD6989-AB60-4041-BC5D-309E508CFAFC}"/>
              </a:ext>
            </a:extLst>
          </p:cNvPr>
          <p:cNvSpPr/>
          <p:nvPr/>
        </p:nvSpPr>
        <p:spPr>
          <a:xfrm>
            <a:off x="1902823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67F75D-0EE5-49C8-8622-FE7AAD645DE0}"/>
              </a:ext>
            </a:extLst>
          </p:cNvPr>
          <p:cNvSpPr/>
          <p:nvPr/>
        </p:nvSpPr>
        <p:spPr>
          <a:xfrm>
            <a:off x="2967446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5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316599B-2962-45CF-9E99-6C4BFEDAF0D4}"/>
              </a:ext>
            </a:extLst>
          </p:cNvPr>
          <p:cNvSpPr/>
          <p:nvPr/>
        </p:nvSpPr>
        <p:spPr>
          <a:xfrm>
            <a:off x="4032069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7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D5C664-1265-47A3-B450-09619F3ED487}"/>
              </a:ext>
            </a:extLst>
          </p:cNvPr>
          <p:cNvSpPr/>
          <p:nvPr/>
        </p:nvSpPr>
        <p:spPr>
          <a:xfrm>
            <a:off x="5096692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8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DFE8CB-98F1-420D-9572-1A6C929F61F8}"/>
              </a:ext>
            </a:extLst>
          </p:cNvPr>
          <p:cNvSpPr/>
          <p:nvPr/>
        </p:nvSpPr>
        <p:spPr>
          <a:xfrm>
            <a:off x="6161315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33BD957-D6DF-42ED-8FC0-4B501014A2D1}"/>
              </a:ext>
            </a:extLst>
          </p:cNvPr>
          <p:cNvSpPr/>
          <p:nvPr/>
        </p:nvSpPr>
        <p:spPr>
          <a:xfrm>
            <a:off x="7225938" y="3315787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AEA75-0DE4-4F0D-B16D-6C4667632EBE}"/>
              </a:ext>
            </a:extLst>
          </p:cNvPr>
          <p:cNvSpPr/>
          <p:nvPr/>
        </p:nvSpPr>
        <p:spPr>
          <a:xfrm>
            <a:off x="8290561" y="3315789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6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A3FB5B-B61D-420C-8E02-C46B059F5080}"/>
              </a:ext>
            </a:extLst>
          </p:cNvPr>
          <p:cNvSpPr/>
          <p:nvPr/>
        </p:nvSpPr>
        <p:spPr>
          <a:xfrm>
            <a:off x="9355184" y="3315788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9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2DC6A6-0FC3-4509-9544-CA7515E4599A}"/>
              </a:ext>
            </a:extLst>
          </p:cNvPr>
          <p:cNvSpPr/>
          <p:nvPr/>
        </p:nvSpPr>
        <p:spPr>
          <a:xfrm>
            <a:off x="1041980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/>
              <a:t>10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2D3757-ABCB-41DD-8F59-B31801231EDC}"/>
              </a:ext>
            </a:extLst>
          </p:cNvPr>
          <p:cNvSpPr/>
          <p:nvPr/>
        </p:nvSpPr>
        <p:spPr>
          <a:xfrm>
            <a:off x="831667" y="3315786"/>
            <a:ext cx="940526" cy="106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/>
              <a:t>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8575827-3028-4E94-BF05-0B5FBAEE557A}"/>
              </a:ext>
            </a:extLst>
          </p:cNvPr>
          <p:cNvCxnSpPr>
            <a:cxnSpLocks/>
          </p:cNvCxnSpPr>
          <p:nvPr/>
        </p:nvCxnSpPr>
        <p:spPr>
          <a:xfrm>
            <a:off x="2960913" y="4519749"/>
            <a:ext cx="201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402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786</Words>
  <Application>Microsoft Office PowerPoint</Application>
  <PresentationFormat>Widescreen</PresentationFormat>
  <Paragraphs>419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Tw Cen MT</vt:lpstr>
      <vt:lpstr>Tw Cen MT Condensed</vt:lpstr>
      <vt:lpstr>Tw Cen MT Condensed (Títulos)</vt:lpstr>
      <vt:lpstr>Wingdings</vt:lpstr>
      <vt:lpstr>Wingdings 3</vt:lpstr>
      <vt:lpstr>Integral</vt:lpstr>
      <vt:lpstr>GNOME SORT</vt:lpstr>
      <vt:lpstr>Criador do GNOME Sort</vt:lpstr>
      <vt:lpstr>complexidade do Gnome Sort</vt:lpstr>
      <vt:lpstr>Funcionamento do GNOME SORT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Funcionamento do algoritmo</vt:lpstr>
      <vt:lpstr>Gnome Sort</vt:lpstr>
      <vt:lpstr>REFERENCIAL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GNOME SORT</dc:title>
  <dc:creator>Filip felipe</dc:creator>
  <cp:lastModifiedBy>Filip felipe</cp:lastModifiedBy>
  <cp:revision>1</cp:revision>
  <dcterms:created xsi:type="dcterms:W3CDTF">2021-01-18T19:35:03Z</dcterms:created>
  <dcterms:modified xsi:type="dcterms:W3CDTF">2021-01-20T10:56:59Z</dcterms:modified>
</cp:coreProperties>
</file>