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67095-0DB9-4A7D-8667-8E67138F2C6C}" v="9" dt="2020-12-15T00:15:07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as Silvério" userId="68a72abb8d979862" providerId="LiveId" clId="{33567095-0DB9-4A7D-8667-8E67138F2C6C}"/>
    <pc:docChg chg="custSel addSld delSld modSld sldOrd">
      <pc:chgData name="Silas Silvério" userId="68a72abb8d979862" providerId="LiveId" clId="{33567095-0DB9-4A7D-8667-8E67138F2C6C}" dt="2020-12-16T10:54:30.312" v="101"/>
      <pc:docMkLst>
        <pc:docMk/>
      </pc:docMkLst>
      <pc:sldChg chg="addSp delSp modSp mod">
        <pc:chgData name="Silas Silvério" userId="68a72abb8d979862" providerId="LiveId" clId="{33567095-0DB9-4A7D-8667-8E67138F2C6C}" dt="2020-12-15T00:09:12.259" v="5" actId="1076"/>
        <pc:sldMkLst>
          <pc:docMk/>
          <pc:sldMk cId="3449160936" sldId="262"/>
        </pc:sldMkLst>
        <pc:spChg chg="del">
          <ac:chgData name="Silas Silvério" userId="68a72abb8d979862" providerId="LiveId" clId="{33567095-0DB9-4A7D-8667-8E67138F2C6C}" dt="2020-12-15T00:09:02.460" v="0" actId="22"/>
          <ac:spMkLst>
            <pc:docMk/>
            <pc:sldMk cId="3449160936" sldId="262"/>
            <ac:spMk id="3" creationId="{433CC3E0-EDF4-44EC-9556-82903129786B}"/>
          </ac:spMkLst>
        </pc:spChg>
        <pc:picChg chg="add mod ord">
          <ac:chgData name="Silas Silvério" userId="68a72abb8d979862" providerId="LiveId" clId="{33567095-0DB9-4A7D-8667-8E67138F2C6C}" dt="2020-12-15T00:09:12.259" v="5" actId="1076"/>
          <ac:picMkLst>
            <pc:docMk/>
            <pc:sldMk cId="3449160936" sldId="262"/>
            <ac:picMk id="5" creationId="{90C20BDF-F504-46EB-9745-B325E69F9501}"/>
          </ac:picMkLst>
        </pc:picChg>
      </pc:sldChg>
      <pc:sldChg chg="addSp delSp modSp new mod modAnim">
        <pc:chgData name="Silas Silvério" userId="68a72abb8d979862" providerId="LiveId" clId="{33567095-0DB9-4A7D-8667-8E67138F2C6C}" dt="2020-12-15T00:14:16.638" v="73"/>
        <pc:sldMkLst>
          <pc:docMk/>
          <pc:sldMk cId="2921181688" sldId="263"/>
        </pc:sldMkLst>
        <pc:spChg chg="mod">
          <ac:chgData name="Silas Silvério" userId="68a72abb8d979862" providerId="LiveId" clId="{33567095-0DB9-4A7D-8667-8E67138F2C6C}" dt="2020-12-15T00:10:06.100" v="32" actId="122"/>
          <ac:spMkLst>
            <pc:docMk/>
            <pc:sldMk cId="2921181688" sldId="263"/>
            <ac:spMk id="2" creationId="{D7116B69-8B8B-4D10-AFE1-D4D6692E180C}"/>
          </ac:spMkLst>
        </pc:spChg>
        <pc:spChg chg="del">
          <ac:chgData name="Silas Silvério" userId="68a72abb8d979862" providerId="LiveId" clId="{33567095-0DB9-4A7D-8667-8E67138F2C6C}" dt="2020-12-15T00:11:21.563" v="33" actId="22"/>
          <ac:spMkLst>
            <pc:docMk/>
            <pc:sldMk cId="2921181688" sldId="263"/>
            <ac:spMk id="3" creationId="{BD5B0E57-F4B4-45F8-B05D-E381A641C57B}"/>
          </ac:spMkLst>
        </pc:spChg>
        <pc:spChg chg="add del mod">
          <ac:chgData name="Silas Silvério" userId="68a72abb8d979862" providerId="LiveId" clId="{33567095-0DB9-4A7D-8667-8E67138F2C6C}" dt="2020-12-15T00:11:43.696" v="39" actId="22"/>
          <ac:spMkLst>
            <pc:docMk/>
            <pc:sldMk cId="2921181688" sldId="263"/>
            <ac:spMk id="7" creationId="{E9206532-F076-41EB-A430-7B70F0CE72FE}"/>
          </ac:spMkLst>
        </pc:spChg>
        <pc:picChg chg="add del mod ord">
          <ac:chgData name="Silas Silvério" userId="68a72abb8d979862" providerId="LiveId" clId="{33567095-0DB9-4A7D-8667-8E67138F2C6C}" dt="2020-12-15T00:11:27.637" v="38" actId="478"/>
          <ac:picMkLst>
            <pc:docMk/>
            <pc:sldMk cId="2921181688" sldId="263"/>
            <ac:picMk id="5" creationId="{B583CA31-E2BC-4F62-B5C4-AD62B1CF1A69}"/>
          </ac:picMkLst>
        </pc:picChg>
        <pc:picChg chg="add mod ord">
          <ac:chgData name="Silas Silvério" userId="68a72abb8d979862" providerId="LiveId" clId="{33567095-0DB9-4A7D-8667-8E67138F2C6C}" dt="2020-12-15T00:13:30.266" v="65" actId="1076"/>
          <ac:picMkLst>
            <pc:docMk/>
            <pc:sldMk cId="2921181688" sldId="263"/>
            <ac:picMk id="9" creationId="{9CB485E7-45E6-4193-82A6-E085A7EF8420}"/>
          </ac:picMkLst>
        </pc:picChg>
        <pc:picChg chg="add del mod">
          <ac:chgData name="Silas Silvério" userId="68a72abb8d979862" providerId="LiveId" clId="{33567095-0DB9-4A7D-8667-8E67138F2C6C}" dt="2020-12-15T00:13:12.915" v="58" actId="21"/>
          <ac:picMkLst>
            <pc:docMk/>
            <pc:sldMk cId="2921181688" sldId="263"/>
            <ac:picMk id="11" creationId="{C7372933-E444-4086-9DE0-185605F30685}"/>
          </ac:picMkLst>
        </pc:picChg>
      </pc:sldChg>
      <pc:sldChg chg="modSp new del mod">
        <pc:chgData name="Silas Silvério" userId="68a72abb8d979862" providerId="LiveId" clId="{33567095-0DB9-4A7D-8667-8E67138F2C6C}" dt="2020-12-15T00:15:33.353" v="99" actId="47"/>
        <pc:sldMkLst>
          <pc:docMk/>
          <pc:sldMk cId="1350934540" sldId="264"/>
        </pc:sldMkLst>
        <pc:spChg chg="mod">
          <ac:chgData name="Silas Silvério" userId="68a72abb8d979862" providerId="LiveId" clId="{33567095-0DB9-4A7D-8667-8E67138F2C6C}" dt="2020-12-15T00:15:31.276" v="98" actId="6549"/>
          <ac:spMkLst>
            <pc:docMk/>
            <pc:sldMk cId="1350934540" sldId="264"/>
            <ac:spMk id="3" creationId="{CD6933C9-1BA9-4110-8629-C3909E8018BD}"/>
          </ac:spMkLst>
        </pc:spChg>
      </pc:sldChg>
      <pc:sldChg chg="addSp delSp modSp add mod modAnim">
        <pc:chgData name="Silas Silvério" userId="68a72abb8d979862" providerId="LiveId" clId="{33567095-0DB9-4A7D-8667-8E67138F2C6C}" dt="2020-12-15T00:15:07.170" v="75"/>
        <pc:sldMkLst>
          <pc:docMk/>
          <pc:sldMk cId="2883937080" sldId="265"/>
        </pc:sldMkLst>
        <pc:spChg chg="add del mod">
          <ac:chgData name="Silas Silvério" userId="68a72abb8d979862" providerId="LiveId" clId="{33567095-0DB9-4A7D-8667-8E67138F2C6C}" dt="2020-12-15T00:13:23.645" v="63"/>
          <ac:spMkLst>
            <pc:docMk/>
            <pc:sldMk cId="2883937080" sldId="265"/>
            <ac:spMk id="4" creationId="{56877726-24C4-4238-A1CE-3C2B65EBE96E}"/>
          </ac:spMkLst>
        </pc:spChg>
        <pc:picChg chg="add mod">
          <ac:chgData name="Silas Silvério" userId="68a72abb8d979862" providerId="LiveId" clId="{33567095-0DB9-4A7D-8667-8E67138F2C6C}" dt="2020-12-15T00:13:36.237" v="67" actId="1076"/>
          <ac:picMkLst>
            <pc:docMk/>
            <pc:sldMk cId="2883937080" sldId="265"/>
            <ac:picMk id="6" creationId="{AB646ECB-B733-4AA0-AFA7-40B08AD1DE7D}"/>
          </ac:picMkLst>
        </pc:picChg>
        <pc:picChg chg="del">
          <ac:chgData name="Silas Silvério" userId="68a72abb8d979862" providerId="LiveId" clId="{33567095-0DB9-4A7D-8667-8E67138F2C6C}" dt="2020-12-15T00:13:21.980" v="62" actId="478"/>
          <ac:picMkLst>
            <pc:docMk/>
            <pc:sldMk cId="2883937080" sldId="265"/>
            <ac:picMk id="9" creationId="{9CB485E7-45E6-4193-82A6-E085A7EF8420}"/>
          </ac:picMkLst>
        </pc:picChg>
      </pc:sldChg>
      <pc:sldChg chg="ord">
        <pc:chgData name="Silas Silvério" userId="68a72abb8d979862" providerId="LiveId" clId="{33567095-0DB9-4A7D-8667-8E67138F2C6C}" dt="2020-12-16T10:54:30.312" v="101"/>
        <pc:sldMkLst>
          <pc:docMk/>
          <pc:sldMk cId="2641799094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D81F9-C6F7-4019-8F87-C0203959D3D1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27E1A-63B0-467A-B143-6A53BAD37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9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42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4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4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78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7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8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35" r:id="rId6"/>
    <p:sldLayoutId id="2147483731" r:id="rId7"/>
    <p:sldLayoutId id="2147483732" r:id="rId8"/>
    <p:sldLayoutId id="2147483733" r:id="rId9"/>
    <p:sldLayoutId id="2147483734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17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Gráfico, Padrão do plano de fundo&#10;&#10;Descrição gerada automaticamente">
            <a:extLst>
              <a:ext uri="{FF2B5EF4-FFF2-40B4-BE49-F238E27FC236}">
                <a16:creationId xmlns:a16="http://schemas.microsoft.com/office/drawing/2014/main" id="{11E66963-D0FA-4746-8811-1937454FC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31" r="-1" b="330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67" name="Group 19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21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47DF74B-F1CF-4DD5-BA9F-999B3A4D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2" y="1482743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Árvore Binária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4E3C9B-4A10-47EB-8729-986BFB040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596" y="3845416"/>
            <a:ext cx="3749175" cy="1269238"/>
          </a:xfrm>
        </p:spPr>
        <p:txBody>
          <a:bodyPr anchor="t">
            <a:normAutofit fontScale="77500" lnSpcReduction="20000"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Filip Junio Felipe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Lucas Andrei Moraes da Silva</a:t>
            </a:r>
          </a:p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Silas Leme Silvério</a:t>
            </a:r>
          </a:p>
        </p:txBody>
      </p:sp>
    </p:spTree>
    <p:extLst>
      <p:ext uri="{BB962C8B-B14F-4D97-AF65-F5344CB8AC3E}">
        <p14:creationId xmlns:p14="http://schemas.microsoft.com/office/powerpoint/2010/main" val="7527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6B69-8B8B-4D10-AFE1-D4D6692E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Exclusão de um nó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B646ECB-B733-4AA0-AFA7-40B08AD1D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985" y="2988331"/>
            <a:ext cx="6973271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FC88A-0115-402B-92CE-27829F08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badi" panose="020B0604020104020204" pitchFamily="34" charset="0"/>
              </a:rPr>
              <a:t>Funcionamento da inserção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1193F0B3-E8D7-44D1-80D6-A0D9FD4BA769}"/>
              </a:ext>
            </a:extLst>
          </p:cNvPr>
          <p:cNvCxnSpPr>
            <a:cxnSpLocks/>
            <a:stCxn id="67" idx="2"/>
          </p:cNvCxnSpPr>
          <p:nvPr/>
        </p:nvCxnSpPr>
        <p:spPr>
          <a:xfrm flipV="1">
            <a:off x="6669960" y="2782333"/>
            <a:ext cx="828261" cy="1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618FB32-240F-417A-AA22-DF32E146D87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498221" y="2788181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367E948A-A294-417D-BA60-A6027EA88B01}"/>
              </a:ext>
            </a:extLst>
          </p:cNvPr>
          <p:cNvSpPr/>
          <p:nvPr/>
        </p:nvSpPr>
        <p:spPr>
          <a:xfrm>
            <a:off x="7133786" y="3424438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B631115-5DCC-4F77-8EB8-47B4AAF6D525}"/>
              </a:ext>
            </a:extLst>
          </p:cNvPr>
          <p:cNvCxnSpPr>
            <a:cxnSpLocks/>
          </p:cNvCxnSpPr>
          <p:nvPr/>
        </p:nvCxnSpPr>
        <p:spPr>
          <a:xfrm flipH="1">
            <a:off x="5112832" y="2782332"/>
            <a:ext cx="82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696C87A-DB97-44C0-AA31-27F7FC317DC7}"/>
              </a:ext>
            </a:extLst>
          </p:cNvPr>
          <p:cNvCxnSpPr>
            <a:cxnSpLocks/>
          </p:cNvCxnSpPr>
          <p:nvPr/>
        </p:nvCxnSpPr>
        <p:spPr>
          <a:xfrm flipH="1">
            <a:off x="5112830" y="2788181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0ACC3A66-0BAB-4E7F-9F5B-43031EE9E265}"/>
              </a:ext>
            </a:extLst>
          </p:cNvPr>
          <p:cNvSpPr/>
          <p:nvPr/>
        </p:nvSpPr>
        <p:spPr>
          <a:xfrm flipH="1">
            <a:off x="4748395" y="3424438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B79D4B4-ECEE-40C4-BE17-61971B7E3DEA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7862656" y="3788873"/>
            <a:ext cx="86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9B23EFA-7B4B-407B-A747-10FF789F8C9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710795" y="3788872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AB5460C9-F0D9-4A1C-8B94-29B0A5860E8A}"/>
              </a:ext>
            </a:extLst>
          </p:cNvPr>
          <p:cNvSpPr/>
          <p:nvPr/>
        </p:nvSpPr>
        <p:spPr>
          <a:xfrm>
            <a:off x="8346360" y="4425129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1715870-8F19-4FAC-9388-07B7C385270E}"/>
              </a:ext>
            </a:extLst>
          </p:cNvPr>
          <p:cNvCxnSpPr>
            <a:cxnSpLocks/>
          </p:cNvCxnSpPr>
          <p:nvPr/>
        </p:nvCxnSpPr>
        <p:spPr>
          <a:xfrm flipH="1">
            <a:off x="6305525" y="3788872"/>
            <a:ext cx="828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BA89FB2-09ED-4E28-A1D9-F973AFCAA2AC}"/>
              </a:ext>
            </a:extLst>
          </p:cNvPr>
          <p:cNvCxnSpPr>
            <a:cxnSpLocks/>
          </p:cNvCxnSpPr>
          <p:nvPr/>
        </p:nvCxnSpPr>
        <p:spPr>
          <a:xfrm>
            <a:off x="6305525" y="3788872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FFA1B8FE-42BF-4193-8C9E-A33A0E658B37}"/>
              </a:ext>
            </a:extLst>
          </p:cNvPr>
          <p:cNvSpPr/>
          <p:nvPr/>
        </p:nvSpPr>
        <p:spPr>
          <a:xfrm flipH="1">
            <a:off x="5941090" y="4425129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4A17C58-A5F2-4F7B-B869-4DA10AF050DF}"/>
              </a:ext>
            </a:extLst>
          </p:cNvPr>
          <p:cNvCxnSpPr>
            <a:cxnSpLocks/>
            <a:stCxn id="38" idx="6"/>
          </p:cNvCxnSpPr>
          <p:nvPr/>
        </p:nvCxnSpPr>
        <p:spPr>
          <a:xfrm flipH="1" flipV="1">
            <a:off x="4009587" y="3777175"/>
            <a:ext cx="738808" cy="1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4787FE8-FAB5-49B2-9435-F50FC77E34CE}"/>
              </a:ext>
            </a:extLst>
          </p:cNvPr>
          <p:cNvCxnSpPr>
            <a:cxnSpLocks/>
          </p:cNvCxnSpPr>
          <p:nvPr/>
        </p:nvCxnSpPr>
        <p:spPr>
          <a:xfrm flipH="1">
            <a:off x="4009586" y="3777175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300EDE4-4926-47A9-ADBB-A7D8AEB9DE95}"/>
              </a:ext>
            </a:extLst>
          </p:cNvPr>
          <p:cNvSpPr/>
          <p:nvPr/>
        </p:nvSpPr>
        <p:spPr>
          <a:xfrm flipH="1">
            <a:off x="3645151" y="4413432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52A817B9-6A62-431F-BB24-EF285A7EBF42}"/>
              </a:ext>
            </a:extLst>
          </p:cNvPr>
          <p:cNvCxnSpPr>
            <a:cxnSpLocks/>
            <a:stCxn id="55" idx="2"/>
          </p:cNvCxnSpPr>
          <p:nvPr/>
        </p:nvCxnSpPr>
        <p:spPr>
          <a:xfrm flipV="1">
            <a:off x="4374021" y="4766171"/>
            <a:ext cx="752061" cy="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A7FD91B-C3B1-450B-BAFC-0CC338A1F4F2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112830" y="4766169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5AADCE21-7E64-429B-8AAC-2F922600D922}"/>
              </a:ext>
            </a:extLst>
          </p:cNvPr>
          <p:cNvSpPr/>
          <p:nvPr/>
        </p:nvSpPr>
        <p:spPr>
          <a:xfrm>
            <a:off x="4748395" y="5402426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095B516D-F7A9-41A6-92C0-DF61A8C3C488}"/>
              </a:ext>
            </a:extLst>
          </p:cNvPr>
          <p:cNvSpPr/>
          <p:nvPr/>
        </p:nvSpPr>
        <p:spPr>
          <a:xfrm flipH="1">
            <a:off x="5941090" y="2435662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40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5" grpId="0" animBg="1"/>
      <p:bldP spid="50" grpId="0" animBg="1"/>
      <p:bldP spid="55" grpId="0" animBg="1"/>
      <p:bldP spid="58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322BD-31B5-4D29-9FC5-F8E191F9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da árvore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67ED61-6866-4DE1-AA7B-3D87E6ED0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7077" y="2551264"/>
            <a:ext cx="3617845" cy="3864516"/>
          </a:xfrm>
        </p:spPr>
      </p:pic>
    </p:spTree>
    <p:extLst>
      <p:ext uri="{BB962C8B-B14F-4D97-AF65-F5344CB8AC3E}">
        <p14:creationId xmlns:p14="http://schemas.microsoft.com/office/powerpoint/2010/main" val="174442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3119-743A-4427-8632-8B2FA6CF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Inicialização da árvore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07FB10-0AAB-4F8B-8441-593DC2D60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214" y="3429000"/>
            <a:ext cx="4726621" cy="1345269"/>
          </a:xfrm>
        </p:spPr>
      </p:pic>
    </p:spTree>
    <p:extLst>
      <p:ext uri="{BB962C8B-B14F-4D97-AF65-F5344CB8AC3E}">
        <p14:creationId xmlns:p14="http://schemas.microsoft.com/office/powerpoint/2010/main" val="262601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AE693-D918-41AB-8A35-979A518B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badi" panose="020B0604020104020204" pitchFamily="34" charset="0"/>
              </a:rPr>
              <a:t>Inserindo um nó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9C9374-9726-490C-AD3B-3C9FC461F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585" y="2737735"/>
            <a:ext cx="8802226" cy="3212492"/>
          </a:xfrm>
        </p:spPr>
      </p:pic>
    </p:spTree>
    <p:extLst>
      <p:ext uri="{BB962C8B-B14F-4D97-AF65-F5344CB8AC3E}">
        <p14:creationId xmlns:p14="http://schemas.microsoft.com/office/powerpoint/2010/main" val="254038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E84F-6C30-4861-9195-1DDC407C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badi" panose="020B0604020104020204" pitchFamily="34" charset="0"/>
              </a:rPr>
              <a:t>Buscando um nó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D28D67-9FA9-427E-8869-9FF20BA2F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615" y="2863623"/>
            <a:ext cx="6528769" cy="3080599"/>
          </a:xfrm>
        </p:spPr>
      </p:pic>
    </p:spTree>
    <p:extLst>
      <p:ext uri="{BB962C8B-B14F-4D97-AF65-F5344CB8AC3E}">
        <p14:creationId xmlns:p14="http://schemas.microsoft.com/office/powerpoint/2010/main" val="269915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2BFBF-3C7D-4376-B1CB-DCBD653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Leitura da árvore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C20BDF-F504-46EB-9745-B325E69F9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249" y="2637183"/>
            <a:ext cx="4163502" cy="3659328"/>
          </a:xfrm>
        </p:spPr>
      </p:pic>
    </p:spTree>
    <p:extLst>
      <p:ext uri="{BB962C8B-B14F-4D97-AF65-F5344CB8AC3E}">
        <p14:creationId xmlns:p14="http://schemas.microsoft.com/office/powerpoint/2010/main" val="344916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FC88A-0115-402B-92CE-27829F08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badi" panose="020B0604020104020204" pitchFamily="34" charset="0"/>
              </a:rPr>
              <a:t>Funcionamento da Remoção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1193F0B3-E8D7-44D1-80D6-A0D9FD4BA769}"/>
              </a:ext>
            </a:extLst>
          </p:cNvPr>
          <p:cNvCxnSpPr>
            <a:cxnSpLocks/>
            <a:stCxn id="67" idx="2"/>
          </p:cNvCxnSpPr>
          <p:nvPr/>
        </p:nvCxnSpPr>
        <p:spPr>
          <a:xfrm flipV="1">
            <a:off x="6669960" y="2782333"/>
            <a:ext cx="828261" cy="1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618FB32-240F-417A-AA22-DF32E146D87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498221" y="2788181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367E948A-A294-417D-BA60-A6027EA88B01}"/>
              </a:ext>
            </a:extLst>
          </p:cNvPr>
          <p:cNvSpPr/>
          <p:nvPr/>
        </p:nvSpPr>
        <p:spPr>
          <a:xfrm>
            <a:off x="7133786" y="3424438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B631115-5DCC-4F77-8EB8-47B4AAF6D525}"/>
              </a:ext>
            </a:extLst>
          </p:cNvPr>
          <p:cNvCxnSpPr>
            <a:cxnSpLocks/>
          </p:cNvCxnSpPr>
          <p:nvPr/>
        </p:nvCxnSpPr>
        <p:spPr>
          <a:xfrm flipH="1">
            <a:off x="5112832" y="2782332"/>
            <a:ext cx="82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C696C87A-DB97-44C0-AA31-27F7FC317DC7}"/>
              </a:ext>
            </a:extLst>
          </p:cNvPr>
          <p:cNvCxnSpPr>
            <a:cxnSpLocks/>
          </p:cNvCxnSpPr>
          <p:nvPr/>
        </p:nvCxnSpPr>
        <p:spPr>
          <a:xfrm flipH="1">
            <a:off x="5112830" y="2788181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0ACC3A66-0BAB-4E7F-9F5B-43031EE9E265}"/>
              </a:ext>
            </a:extLst>
          </p:cNvPr>
          <p:cNvSpPr/>
          <p:nvPr/>
        </p:nvSpPr>
        <p:spPr>
          <a:xfrm flipH="1">
            <a:off x="4748395" y="3424438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B79D4B4-ECEE-40C4-BE17-61971B7E3DEA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7862656" y="3788873"/>
            <a:ext cx="86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9B23EFA-7B4B-407B-A747-10FF789F8C9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710795" y="3788872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AB5460C9-F0D9-4A1C-8B94-29B0A5860E8A}"/>
              </a:ext>
            </a:extLst>
          </p:cNvPr>
          <p:cNvSpPr/>
          <p:nvPr/>
        </p:nvSpPr>
        <p:spPr>
          <a:xfrm>
            <a:off x="8346360" y="4425129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1715870-8F19-4FAC-9388-07B7C385270E}"/>
              </a:ext>
            </a:extLst>
          </p:cNvPr>
          <p:cNvCxnSpPr>
            <a:cxnSpLocks/>
          </p:cNvCxnSpPr>
          <p:nvPr/>
        </p:nvCxnSpPr>
        <p:spPr>
          <a:xfrm flipH="1">
            <a:off x="5477264" y="3788872"/>
            <a:ext cx="828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BA89FB2-09ED-4E28-A1D9-F973AFCAA2AC}"/>
              </a:ext>
            </a:extLst>
          </p:cNvPr>
          <p:cNvCxnSpPr>
            <a:cxnSpLocks/>
          </p:cNvCxnSpPr>
          <p:nvPr/>
        </p:nvCxnSpPr>
        <p:spPr>
          <a:xfrm>
            <a:off x="6305525" y="3788872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FFA1B8FE-42BF-4193-8C9E-A33A0E658B37}"/>
              </a:ext>
            </a:extLst>
          </p:cNvPr>
          <p:cNvSpPr/>
          <p:nvPr/>
        </p:nvSpPr>
        <p:spPr>
          <a:xfrm flipH="1">
            <a:off x="5941090" y="4425129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4A17C58-A5F2-4F7B-B869-4DA10AF050DF}"/>
              </a:ext>
            </a:extLst>
          </p:cNvPr>
          <p:cNvCxnSpPr>
            <a:cxnSpLocks/>
            <a:stCxn id="38" idx="6"/>
          </p:cNvCxnSpPr>
          <p:nvPr/>
        </p:nvCxnSpPr>
        <p:spPr>
          <a:xfrm flipH="1" flipV="1">
            <a:off x="4009587" y="3777175"/>
            <a:ext cx="738808" cy="1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4787FE8-FAB5-49B2-9435-F50FC77E34CE}"/>
              </a:ext>
            </a:extLst>
          </p:cNvPr>
          <p:cNvCxnSpPr>
            <a:cxnSpLocks/>
          </p:cNvCxnSpPr>
          <p:nvPr/>
        </p:nvCxnSpPr>
        <p:spPr>
          <a:xfrm flipH="1">
            <a:off x="4009586" y="3777175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300EDE4-4926-47A9-ADBB-A7D8AEB9DE95}"/>
              </a:ext>
            </a:extLst>
          </p:cNvPr>
          <p:cNvSpPr/>
          <p:nvPr/>
        </p:nvSpPr>
        <p:spPr>
          <a:xfrm flipH="1">
            <a:off x="3645151" y="4413432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52A817B9-6A62-431F-BB24-EF285A7EBF42}"/>
              </a:ext>
            </a:extLst>
          </p:cNvPr>
          <p:cNvCxnSpPr>
            <a:cxnSpLocks/>
            <a:stCxn id="55" idx="2"/>
          </p:cNvCxnSpPr>
          <p:nvPr/>
        </p:nvCxnSpPr>
        <p:spPr>
          <a:xfrm flipV="1">
            <a:off x="4374021" y="4766171"/>
            <a:ext cx="752061" cy="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A7FD91B-C3B1-450B-BAFC-0CC338A1F4F2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112830" y="4766169"/>
            <a:ext cx="0" cy="6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5AADCE21-7E64-429B-8AAC-2F922600D922}"/>
              </a:ext>
            </a:extLst>
          </p:cNvPr>
          <p:cNvSpPr/>
          <p:nvPr/>
        </p:nvSpPr>
        <p:spPr>
          <a:xfrm>
            <a:off x="4748395" y="5402426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095B516D-F7A9-41A6-92C0-DF61A8C3C488}"/>
              </a:ext>
            </a:extLst>
          </p:cNvPr>
          <p:cNvSpPr/>
          <p:nvPr/>
        </p:nvSpPr>
        <p:spPr>
          <a:xfrm flipH="1">
            <a:off x="5941090" y="2435662"/>
            <a:ext cx="728870" cy="7288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4179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6B69-8B8B-4D10-AFE1-D4D6692E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Exclusão de um nó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CB485E7-45E6-4193-82A6-E085A7EF8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215" y="2479805"/>
            <a:ext cx="5293570" cy="3935975"/>
          </a:xfrm>
        </p:spPr>
      </p:pic>
    </p:spTree>
    <p:extLst>
      <p:ext uri="{BB962C8B-B14F-4D97-AF65-F5344CB8AC3E}">
        <p14:creationId xmlns:p14="http://schemas.microsoft.com/office/powerpoint/2010/main" val="29211816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Meiryo</vt:lpstr>
      <vt:lpstr>Abadi</vt:lpstr>
      <vt:lpstr>Calibri</vt:lpstr>
      <vt:lpstr>Corbel</vt:lpstr>
      <vt:lpstr>SketchLinesVTI</vt:lpstr>
      <vt:lpstr>Árvore Binária</vt:lpstr>
      <vt:lpstr>Funcionamento da inserção</vt:lpstr>
      <vt:lpstr>Estrutura da árvore</vt:lpstr>
      <vt:lpstr>Inicialização da árvore</vt:lpstr>
      <vt:lpstr>Inserindo um nó</vt:lpstr>
      <vt:lpstr>Buscando um nó</vt:lpstr>
      <vt:lpstr>Leitura da árvore</vt:lpstr>
      <vt:lpstr>Funcionamento da Remoção</vt:lpstr>
      <vt:lpstr>Exclusão de um nó</vt:lpstr>
      <vt:lpstr>Exclusão de um nó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Binária</dc:title>
  <dc:creator>Silas Silvério</dc:creator>
  <cp:lastModifiedBy>Silas Silvério</cp:lastModifiedBy>
  <cp:revision>4</cp:revision>
  <dcterms:created xsi:type="dcterms:W3CDTF">2020-12-14T23:53:42Z</dcterms:created>
  <dcterms:modified xsi:type="dcterms:W3CDTF">2020-12-16T10:54:34Z</dcterms:modified>
</cp:coreProperties>
</file>