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60" r:id="rId3"/>
    <p:sldId id="261" r:id="rId4"/>
    <p:sldId id="262" r:id="rId5"/>
    <p:sldId id="26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0C10"/>
    <a:srgbClr val="FF3737"/>
    <a:srgbClr val="F0F6FC"/>
    <a:srgbClr val="FF6565"/>
    <a:srgbClr val="1D89FF"/>
    <a:srgbClr val="58A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5" autoAdjust="0"/>
    <p:restoredTop sz="84704" autoAdjust="0"/>
  </p:normalViewPr>
  <p:slideViewPr>
    <p:cSldViewPr snapToGrid="0">
      <p:cViewPr varScale="1">
        <p:scale>
          <a:sx n="93" d="100"/>
          <a:sy n="93" d="100"/>
        </p:scale>
        <p:origin x="1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DF922-BD4E-4656-9634-26DD91953A59}" type="datetimeFigureOut">
              <a:rPr lang="cs-CZ" smtClean="0"/>
              <a:t>23.06.2021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A0F61-2F79-479B-BBF3-A2FECA83B8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25237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CA0F61-2F79-479B-BBF3-A2FECA83B810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08813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CA0F61-2F79-479B-BBF3-A2FECA83B810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22117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CA0F61-2F79-479B-BBF3-A2FECA83B810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74943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CA0F61-2F79-479B-BBF3-A2FECA83B810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012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CA0F61-2F79-479B-BBF3-A2FECA83B810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40182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9C5BD-DE48-4E7D-AA59-FA391845A5DD}" type="datetimeFigureOut">
              <a:rPr lang="cs-CZ" smtClean="0"/>
              <a:t>23.06.2021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2A45-00F4-42FB-8591-9858D9A555A6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8620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9C5BD-DE48-4E7D-AA59-FA391845A5DD}" type="datetimeFigureOut">
              <a:rPr lang="cs-CZ" smtClean="0"/>
              <a:t>23.06.2021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2A45-00F4-42FB-8591-9858D9A555A6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54239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9C5BD-DE48-4E7D-AA59-FA391845A5DD}" type="datetimeFigureOut">
              <a:rPr lang="cs-CZ" smtClean="0"/>
              <a:t>23.06.2021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2A45-00F4-42FB-8591-9858D9A555A6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84839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9C5BD-DE48-4E7D-AA59-FA391845A5DD}" type="datetimeFigureOut">
              <a:rPr lang="cs-CZ" smtClean="0"/>
              <a:t>23.06.2021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2A45-00F4-42FB-8591-9858D9A555A6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55653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9C5BD-DE48-4E7D-AA59-FA391845A5DD}" type="datetimeFigureOut">
              <a:rPr lang="cs-CZ" smtClean="0"/>
              <a:t>23.06.2021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2A45-00F4-42FB-8591-9858D9A555A6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0735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9C5BD-DE48-4E7D-AA59-FA391845A5DD}" type="datetimeFigureOut">
              <a:rPr lang="cs-CZ" smtClean="0"/>
              <a:t>23.06.2021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2A45-00F4-42FB-8591-9858D9A555A6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01092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9C5BD-DE48-4E7D-AA59-FA391845A5DD}" type="datetimeFigureOut">
              <a:rPr lang="cs-CZ" smtClean="0"/>
              <a:t>23.06.2021</a:t>
            </a:fld>
            <a:endParaRPr lang="cs-CZ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2A45-00F4-42FB-8591-9858D9A555A6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09366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9C5BD-DE48-4E7D-AA59-FA391845A5DD}" type="datetimeFigureOut">
              <a:rPr lang="cs-CZ" smtClean="0"/>
              <a:t>23.06.2021</a:t>
            </a:fld>
            <a:endParaRPr lang="cs-C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2A45-00F4-42FB-8591-9858D9A555A6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13996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9C5BD-DE48-4E7D-AA59-FA391845A5DD}" type="datetimeFigureOut">
              <a:rPr lang="cs-CZ" smtClean="0"/>
              <a:t>23.06.2021</a:t>
            </a:fld>
            <a:endParaRPr lang="cs-CZ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2A45-00F4-42FB-8591-9858D9A555A6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03206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9C5BD-DE48-4E7D-AA59-FA391845A5DD}" type="datetimeFigureOut">
              <a:rPr lang="cs-CZ" smtClean="0"/>
              <a:t>23.06.2021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2A45-00F4-42FB-8591-9858D9A555A6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7066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dirty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9C5BD-DE48-4E7D-AA59-FA391845A5DD}" type="datetimeFigureOut">
              <a:rPr lang="cs-CZ" smtClean="0"/>
              <a:t>23.06.2021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2A45-00F4-42FB-8591-9858D9A555A6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1293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9C5BD-DE48-4E7D-AA59-FA391845A5DD}" type="datetimeFigureOut">
              <a:rPr lang="cs-CZ" smtClean="0"/>
              <a:t>23.06.2021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C2A45-00F4-42FB-8591-9858D9A555A6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914401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ilipFojtik/Black-Ban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github.com/FilipFojtik/BlackBank/tree/master/app/src/main/java/com/example/blackbank_semestralni_prace" TargetMode="External"/><Relationship Id="rId4" Type="http://schemas.openxmlformats.org/officeDocument/2006/relationships/hyperlink" Target="https://github.com/FilipFojtik/Black-Bank/tree/master/app/src/main/res/menu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s://github.com/FilipFojtik/BlackBank/tree/master/app/src/main/java/com/example/blackbank_semestralni_prace" TargetMode="Externa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ilipFojtik/Black-Bank/tree/master/app/src/main/java/com/example/blackbank_semestralni_prac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FilipFojtik/Black-Bank" TargetMode="Externa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0C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D25A8A8-95E2-45F8-9549-7D223F8072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9827" y="2063579"/>
            <a:ext cx="5285638" cy="969171"/>
          </a:xfrm>
        </p:spPr>
        <p:txBody>
          <a:bodyPr/>
          <a:lstStyle/>
          <a:p>
            <a:r>
              <a:rPr lang="cs-CZ" dirty="0">
                <a:solidFill>
                  <a:srgbClr val="F0F6FC"/>
                </a:solidFill>
                <a:latin typeface="Bahnschrift" panose="020B0502040204020203" pitchFamily="34" charset="0"/>
              </a:rPr>
              <a:t>BLACK </a:t>
            </a:r>
            <a:r>
              <a:rPr lang="cs-CZ" dirty="0">
                <a:solidFill>
                  <a:srgbClr val="FF3737"/>
                </a:solidFill>
                <a:latin typeface="Bahnschrift" panose="020B0502040204020203" pitchFamily="34" charset="0"/>
              </a:rPr>
              <a:t>|</a:t>
            </a:r>
            <a:r>
              <a:rPr lang="cs-CZ" dirty="0">
                <a:solidFill>
                  <a:srgbClr val="F0F6FC"/>
                </a:solidFill>
                <a:latin typeface="Bahnschrift" panose="020B0502040204020203" pitchFamily="34" charset="0"/>
              </a:rPr>
              <a:t> BANK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EACA78D-4FEC-483D-B99D-FCDB2FEA2A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99289" y="3032750"/>
            <a:ext cx="1210963" cy="808667"/>
          </a:xfrm>
        </p:spPr>
        <p:txBody>
          <a:bodyPr>
            <a:normAutofit/>
          </a:bodyPr>
          <a:lstStyle/>
          <a:p>
            <a:r>
              <a:rPr lang="cs-CZ" sz="4000" dirty="0">
                <a:solidFill>
                  <a:srgbClr val="FF3737"/>
                </a:solidFill>
                <a:latin typeface="Bahnschrift" panose="020B0502040204020203" pitchFamily="34" charset="0"/>
              </a:rPr>
              <a:t>APP</a:t>
            </a:r>
          </a:p>
        </p:txBody>
      </p:sp>
      <p:sp>
        <p:nvSpPr>
          <p:cNvPr id="4" name="Podnadpis 2">
            <a:extLst>
              <a:ext uri="{FF2B5EF4-FFF2-40B4-BE49-F238E27FC236}">
                <a16:creationId xmlns:a16="http://schemas.microsoft.com/office/drawing/2014/main" id="{6B85C0D9-FD3F-4010-8524-ADCE1B4ED78B}"/>
              </a:ext>
            </a:extLst>
          </p:cNvPr>
          <p:cNvSpPr txBox="1">
            <a:spLocks/>
          </p:cNvSpPr>
          <p:nvPr/>
        </p:nvSpPr>
        <p:spPr>
          <a:xfrm>
            <a:off x="7808360" y="5460366"/>
            <a:ext cx="3486248" cy="468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2000" dirty="0">
                <a:solidFill>
                  <a:srgbClr val="F0F6FC"/>
                </a:solidFill>
                <a:latin typeface="Bahnschrift" panose="020B0502040204020203" pitchFamily="34" charset="0"/>
              </a:rPr>
              <a:t>Filip Fojtík, 4. semestr, B - IT</a:t>
            </a: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7782291D-4138-4AC3-8FED-CF0FD2EC9B55}"/>
              </a:ext>
            </a:extLst>
          </p:cNvPr>
          <p:cNvSpPr txBox="1"/>
          <p:nvPr/>
        </p:nvSpPr>
        <p:spPr>
          <a:xfrm>
            <a:off x="3855377" y="6269033"/>
            <a:ext cx="4481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latin typeface="Bahnschrift" panose="020B0502040204020203" pitchFamily="34" charset="0"/>
                <a:hlinkClick r:id="rId3"/>
              </a:rPr>
              <a:t>https://github.com/FilipFojtik/Black-Bank</a:t>
            </a:r>
            <a:endParaRPr lang="cs-CZ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834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0C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DD38FD1-4FC9-4206-9F37-E09156B04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690688"/>
          </a:xfrm>
        </p:spPr>
        <p:txBody>
          <a:bodyPr>
            <a:normAutofit/>
          </a:bodyPr>
          <a:lstStyle/>
          <a:p>
            <a:pPr algn="ctr"/>
            <a:r>
              <a:rPr lang="cs-CZ" sz="4800" dirty="0">
                <a:solidFill>
                  <a:srgbClr val="F0F6FC"/>
                </a:solidFill>
                <a:latin typeface="Bahnschrift" panose="020B0502040204020203" pitchFamily="34" charset="0"/>
              </a:rPr>
              <a:t>ROZVRŽENÍ </a:t>
            </a:r>
            <a:r>
              <a:rPr lang="cs-CZ" sz="4800" dirty="0">
                <a:solidFill>
                  <a:srgbClr val="FF3737"/>
                </a:solidFill>
                <a:latin typeface="Bahnschrift" panose="020B0502040204020203" pitchFamily="34" charset="0"/>
              </a:rPr>
              <a:t>|</a:t>
            </a:r>
            <a:r>
              <a:rPr lang="cs-CZ" sz="4800" dirty="0">
                <a:solidFill>
                  <a:srgbClr val="F0F6FC"/>
                </a:solidFill>
                <a:latin typeface="Bahnschrift" panose="020B0502040204020203" pitchFamily="34" charset="0"/>
              </a:rPr>
              <a:t> MENU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CFF4C68B-363F-4586-A923-11AFD065A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5528" y="4136920"/>
            <a:ext cx="3791479" cy="1771897"/>
          </a:xfrm>
          <a:prstGeom prst="rect">
            <a:avLst/>
          </a:prstGeom>
        </p:spPr>
      </p:pic>
      <p:sp>
        <p:nvSpPr>
          <p:cNvPr id="8" name="TextovéPole 7">
            <a:extLst>
              <a:ext uri="{FF2B5EF4-FFF2-40B4-BE49-F238E27FC236}">
                <a16:creationId xmlns:a16="http://schemas.microsoft.com/office/drawing/2014/main" id="{91D3FE07-DA30-402B-B494-F98BB6ED89F9}"/>
              </a:ext>
            </a:extLst>
          </p:cNvPr>
          <p:cNvSpPr txBox="1"/>
          <p:nvPr/>
        </p:nvSpPr>
        <p:spPr>
          <a:xfrm>
            <a:off x="1279617" y="6273225"/>
            <a:ext cx="9632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1400" dirty="0">
                <a:latin typeface="Bahnschrift" panose="020B0502040204020203" pitchFamily="34" charset="0"/>
                <a:hlinkClick r:id="rId4"/>
              </a:rPr>
              <a:t>https://github.com/FilipFojtik/Black-Bank/tree/master/app/src/main/res/menu</a:t>
            </a:r>
            <a:endParaRPr lang="cs-CZ" sz="1400" dirty="0">
              <a:latin typeface="Bahnschrift" panose="020B0502040204020203" pitchFamily="34" charset="0"/>
            </a:endParaRPr>
          </a:p>
          <a:p>
            <a:pPr algn="ctr"/>
            <a:r>
              <a:rPr lang="cs-CZ" sz="1400" dirty="0">
                <a:latin typeface="Bahnschrift" panose="020B0502040204020203" pitchFamily="34" charset="0"/>
                <a:hlinkClick r:id="rId5"/>
              </a:rPr>
              <a:t>https://github.com/FilipFojtik/BlackBank/tree/master/app/src/main/java/com/example/blackbank_semestralni_prace</a:t>
            </a:r>
            <a:endParaRPr lang="cs-CZ" sz="1400" dirty="0">
              <a:latin typeface="Bahnschrift" panose="020B0502040204020203" pitchFamily="34" charset="0"/>
            </a:endParaRPr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879C86D6-3BD4-40A5-84C2-83B77ABF69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274" y="1690688"/>
            <a:ext cx="5904190" cy="4089789"/>
          </a:xfrm>
          <a:prstGeom prst="rect">
            <a:avLst/>
          </a:prstGeom>
        </p:spPr>
      </p:pic>
      <p:pic>
        <p:nvPicPr>
          <p:cNvPr id="10" name="Obrázek 9">
            <a:extLst>
              <a:ext uri="{FF2B5EF4-FFF2-40B4-BE49-F238E27FC236}">
                <a16:creationId xmlns:a16="http://schemas.microsoft.com/office/drawing/2014/main" id="{1854C1E1-1068-4252-9879-95FFFAC5F8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45527" y="1690688"/>
            <a:ext cx="3791479" cy="229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491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0C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DD38FD1-4FC9-4206-9F37-E09156B04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584" y="1"/>
            <a:ext cx="7809216" cy="1690688"/>
          </a:xfrm>
        </p:spPr>
        <p:txBody>
          <a:bodyPr>
            <a:normAutofit/>
          </a:bodyPr>
          <a:lstStyle/>
          <a:p>
            <a:pPr algn="ctr"/>
            <a:r>
              <a:rPr lang="cs-CZ" sz="4800" dirty="0">
                <a:solidFill>
                  <a:srgbClr val="F0F6FC"/>
                </a:solidFill>
                <a:latin typeface="Bahnschrift" panose="020B0502040204020203" pitchFamily="34" charset="0"/>
              </a:rPr>
              <a:t>WEB </a:t>
            </a:r>
            <a:r>
              <a:rPr lang="cs-CZ" sz="4800" dirty="0">
                <a:solidFill>
                  <a:srgbClr val="FF3737"/>
                </a:solidFill>
                <a:latin typeface="Bahnschrift" panose="020B0502040204020203" pitchFamily="34" charset="0"/>
              </a:rPr>
              <a:t>|</a:t>
            </a:r>
            <a:r>
              <a:rPr lang="cs-CZ" sz="4800" dirty="0">
                <a:solidFill>
                  <a:srgbClr val="F0F6FC"/>
                </a:solidFill>
                <a:latin typeface="Bahnschrift" panose="020B0502040204020203" pitchFamily="34" charset="0"/>
              </a:rPr>
              <a:t> LAYOUT</a:t>
            </a: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F5D0C8CF-9F4F-48B1-B00A-748BED683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3701" y="1690688"/>
            <a:ext cx="5381385" cy="3695650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A8061ED8-19C5-46A3-B6AC-04B0852D71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8739" y="4171631"/>
            <a:ext cx="3646603" cy="1991362"/>
          </a:xfrm>
          <a:prstGeom prst="rect">
            <a:avLst/>
          </a:prstGeom>
        </p:spPr>
      </p:pic>
      <p:sp>
        <p:nvSpPr>
          <p:cNvPr id="11" name="TextovéPole 10">
            <a:extLst>
              <a:ext uri="{FF2B5EF4-FFF2-40B4-BE49-F238E27FC236}">
                <a16:creationId xmlns:a16="http://schemas.microsoft.com/office/drawing/2014/main" id="{956BBE40-A216-4D4F-AE96-4A4D1118926D}"/>
              </a:ext>
            </a:extLst>
          </p:cNvPr>
          <p:cNvSpPr txBox="1"/>
          <p:nvPr/>
        </p:nvSpPr>
        <p:spPr>
          <a:xfrm>
            <a:off x="1308242" y="6550222"/>
            <a:ext cx="9575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>
                <a:latin typeface="Bahnschrift" panose="020B0502040204020203" pitchFamily="34" charset="0"/>
                <a:hlinkClick r:id="rId5"/>
              </a:rPr>
              <a:t>https://github.com/FilipFojtik/BlackBank/tree/master/app/src/main/java/com/example/blackbank_semestralni_prace</a:t>
            </a:r>
            <a:endParaRPr lang="cs-CZ" sz="1400" dirty="0">
              <a:latin typeface="Bahnschrift" panose="020B0502040204020203" pitchFamily="34" charset="0"/>
            </a:endParaRP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F644E4A1-42DD-4363-A119-744BAD3013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155" y="219635"/>
            <a:ext cx="2706384" cy="5822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1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0C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véPole 3">
            <a:extLst>
              <a:ext uri="{FF2B5EF4-FFF2-40B4-BE49-F238E27FC236}">
                <a16:creationId xmlns:a16="http://schemas.microsoft.com/office/drawing/2014/main" id="{0AA82E83-7B52-46AA-BCB4-EF6CD7465703}"/>
              </a:ext>
            </a:extLst>
          </p:cNvPr>
          <p:cNvSpPr txBox="1"/>
          <p:nvPr/>
        </p:nvSpPr>
        <p:spPr>
          <a:xfrm>
            <a:off x="5383658" y="6427075"/>
            <a:ext cx="4038660" cy="4350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cs-CZ" dirty="0"/>
          </a:p>
        </p:txBody>
      </p:sp>
      <p:sp>
        <p:nvSpPr>
          <p:cNvPr id="12" name="Nadpis 1">
            <a:extLst>
              <a:ext uri="{FF2B5EF4-FFF2-40B4-BE49-F238E27FC236}">
                <a16:creationId xmlns:a16="http://schemas.microsoft.com/office/drawing/2014/main" id="{DA3838EE-49C1-440C-AF2A-6B87BC24974F}"/>
              </a:ext>
            </a:extLst>
          </p:cNvPr>
          <p:cNvSpPr txBox="1">
            <a:spLocks/>
          </p:cNvSpPr>
          <p:nvPr/>
        </p:nvSpPr>
        <p:spPr>
          <a:xfrm>
            <a:off x="3556114" y="1"/>
            <a:ext cx="7797686" cy="1690688"/>
          </a:xfrm>
          <a:prstGeom prst="rect">
            <a:avLst/>
          </a:prstGeom>
          <a:solidFill>
            <a:srgbClr val="090C1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cs-CZ" sz="4800" dirty="0">
                <a:solidFill>
                  <a:srgbClr val="F0F6FC"/>
                </a:solidFill>
                <a:latin typeface="Bahnschrift" panose="020B0502040204020203" pitchFamily="34" charset="0"/>
              </a:rPr>
              <a:t>GAME </a:t>
            </a:r>
            <a:r>
              <a:rPr lang="cs-CZ" sz="4800" dirty="0">
                <a:solidFill>
                  <a:srgbClr val="FF3737"/>
                </a:solidFill>
                <a:latin typeface="Bahnschrift" panose="020B0502040204020203" pitchFamily="34" charset="0"/>
              </a:rPr>
              <a:t>|</a:t>
            </a:r>
            <a:r>
              <a:rPr lang="cs-CZ" sz="4800" dirty="0">
                <a:solidFill>
                  <a:srgbClr val="F0F6FC"/>
                </a:solidFill>
                <a:latin typeface="Bahnschrift" panose="020B0502040204020203" pitchFamily="34" charset="0"/>
              </a:rPr>
              <a:t> LAYOUT</a:t>
            </a: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257D83D2-F3DB-4411-AB91-9A701704148A}"/>
              </a:ext>
            </a:extLst>
          </p:cNvPr>
          <p:cNvSpPr txBox="1"/>
          <p:nvPr/>
        </p:nvSpPr>
        <p:spPr>
          <a:xfrm>
            <a:off x="0" y="6519445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dirty="0">
                <a:latin typeface="Bahnschrift" panose="020B0502040204020203" pitchFamily="34" charset="0"/>
                <a:hlinkClick r:id="rId3"/>
              </a:rPr>
              <a:t>https://github.com/FilipFojtik/Black-Bank/tree/master/app/src/main/java/com/example/blackbank_semestralni_prace</a:t>
            </a:r>
            <a:endParaRPr lang="cs-CZ" sz="1400" dirty="0">
              <a:latin typeface="Bahnschrift" panose="020B0502040204020203" pitchFamily="34" charset="0"/>
            </a:endParaRP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9ABFE72E-9D74-4A8B-ADD1-1D9701413F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3107" y="2599853"/>
            <a:ext cx="7672752" cy="3148377"/>
          </a:xfrm>
          <a:prstGeom prst="rect">
            <a:avLst/>
          </a:prstGeom>
        </p:spPr>
      </p:pic>
      <p:pic>
        <p:nvPicPr>
          <p:cNvPr id="10" name="Obrázek 9">
            <a:extLst>
              <a:ext uri="{FF2B5EF4-FFF2-40B4-BE49-F238E27FC236}">
                <a16:creationId xmlns:a16="http://schemas.microsoft.com/office/drawing/2014/main" id="{0630A00B-9196-464F-8D2C-7666DA70CB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0883" y="1983992"/>
            <a:ext cx="3504976" cy="2808655"/>
          </a:xfrm>
          <a:prstGeom prst="rect">
            <a:avLst/>
          </a:prstGeom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31C3FE7F-71A4-430F-AADD-F5B99C5B8F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989" y="219635"/>
            <a:ext cx="2717914" cy="583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57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0C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>
            <a:extLst>
              <a:ext uri="{FF2B5EF4-FFF2-40B4-BE49-F238E27FC236}">
                <a16:creationId xmlns:a16="http://schemas.microsoft.com/office/drawing/2014/main" id="{BCF07A46-B9A4-4173-9FD0-D7C5ED70C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7279" y="219635"/>
            <a:ext cx="2706384" cy="5822827"/>
          </a:xfrm>
          <a:prstGeom prst="rect">
            <a:avLst/>
          </a:prstGeom>
        </p:spPr>
      </p:pic>
      <p:pic>
        <p:nvPicPr>
          <p:cNvPr id="3" name="Obrázek 2">
            <a:extLst>
              <a:ext uri="{FF2B5EF4-FFF2-40B4-BE49-F238E27FC236}">
                <a16:creationId xmlns:a16="http://schemas.microsoft.com/office/drawing/2014/main" id="{40D85D65-FF6C-4141-8DDF-BA57C995E4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6807" y="219635"/>
            <a:ext cx="2717914" cy="5835721"/>
          </a:xfrm>
          <a:prstGeom prst="rect">
            <a:avLst/>
          </a:prstGeom>
        </p:spPr>
      </p:pic>
      <p:sp>
        <p:nvSpPr>
          <p:cNvPr id="4" name="TextovéPole 3">
            <a:extLst>
              <a:ext uri="{FF2B5EF4-FFF2-40B4-BE49-F238E27FC236}">
                <a16:creationId xmlns:a16="http://schemas.microsoft.com/office/drawing/2014/main" id="{DAEA9F5F-B32D-4EF9-8C02-58794919F30C}"/>
              </a:ext>
            </a:extLst>
          </p:cNvPr>
          <p:cNvSpPr txBox="1"/>
          <p:nvPr/>
        </p:nvSpPr>
        <p:spPr>
          <a:xfrm>
            <a:off x="3855377" y="6453699"/>
            <a:ext cx="4481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latin typeface="Bahnschrift" panose="020B0502040204020203" pitchFamily="34" charset="0"/>
                <a:hlinkClick r:id="rId5"/>
              </a:rPr>
              <a:t>https://github.com/FilipFojtik/Black-Bank</a:t>
            </a:r>
            <a:endParaRPr lang="cs-CZ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770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iv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4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1A5D818-1C20-4D37-887B-68192CEBB2BE}">
  <we:reference id="wa104380862" version="1.5.0.0" store="cs-CZ" storeType="OMEX"/>
  <we:alternateReferences>
    <we:reference id="wa104380862" version="1.5.0.0" store="WA10438086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279</TotalTime>
  <Words>162</Words>
  <Application>Microsoft Office PowerPoint</Application>
  <PresentationFormat>Širokoúhlá obrazovka</PresentationFormat>
  <Paragraphs>17</Paragraphs>
  <Slides>5</Slides>
  <Notes>5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10" baseType="lpstr">
      <vt:lpstr>Arial</vt:lpstr>
      <vt:lpstr>Bahnschrift</vt:lpstr>
      <vt:lpstr>Calibri</vt:lpstr>
      <vt:lpstr>Calibri Light</vt:lpstr>
      <vt:lpstr>Office Theme</vt:lpstr>
      <vt:lpstr>BLACK | BANK</vt:lpstr>
      <vt:lpstr>ROZVRŽENÍ | MENU</vt:lpstr>
      <vt:lpstr>WEB | LAYOUT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Filip Fojtík</dc:creator>
  <cp:lastModifiedBy>Filip Fojtík</cp:lastModifiedBy>
  <cp:revision>69</cp:revision>
  <dcterms:created xsi:type="dcterms:W3CDTF">2021-04-01T13:13:57Z</dcterms:created>
  <dcterms:modified xsi:type="dcterms:W3CDTF">2021-06-23T06:06:29Z</dcterms:modified>
</cp:coreProperties>
</file>