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307" r:id="rId3"/>
    <p:sldId id="299" r:id="rId4"/>
    <p:sldId id="277" r:id="rId5"/>
    <p:sldId id="278" r:id="rId6"/>
    <p:sldId id="322" r:id="rId7"/>
    <p:sldId id="279" r:id="rId8"/>
    <p:sldId id="280" r:id="rId9"/>
    <p:sldId id="282" r:id="rId10"/>
    <p:sldId id="283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23" r:id="rId27"/>
    <p:sldId id="324" r:id="rId28"/>
    <p:sldId id="296" r:id="rId29"/>
    <p:sldId id="297" r:id="rId30"/>
    <p:sldId id="293" r:id="rId31"/>
    <p:sldId id="295" r:id="rId32"/>
    <p:sldId id="294" r:id="rId33"/>
    <p:sldId id="301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4" autoAdjust="0"/>
  </p:normalViewPr>
  <p:slideViewPr>
    <p:cSldViewPr>
      <p:cViewPr varScale="1">
        <p:scale>
          <a:sx n="82" d="100"/>
          <a:sy n="82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1039E-EE92-470C-9F77-AB74ED7484C0}" type="datetimeFigureOut">
              <a:rPr lang="fr-FR" smtClean="0"/>
              <a:t>08/11/2017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906CF-894F-41A9-9EA6-388C5C2AB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1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906CF-894F-41A9-9EA6-388C5C2AB83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4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626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42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51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76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62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32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76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570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6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93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449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041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GVLABHernandez/OpenSi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user/sentdex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im.stanford.ed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opensim-org/opensim-co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VLABHernandez/OpenSi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imtk.org/frs/?group_id=9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2714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jetbrains.com/pycharm/download/#section=windows" TargetMode="External"/><Relationship Id="rId4" Type="http://schemas.openxmlformats.org/officeDocument/2006/relationships/hyperlink" Target="https://www.python.org/ftp/python/2.7.14/python-2.7.14.amd64.ms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100392" y="10683"/>
            <a:ext cx="899592" cy="476250"/>
          </a:xfrm>
        </p:spPr>
        <p:txBody>
          <a:bodyPr/>
          <a:lstStyle/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1755775" y="3690937"/>
            <a:ext cx="5761038" cy="6021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fr-FR" kern="0" dirty="0" smtClean="0"/>
              <a:t>Hernandez Vincent</a:t>
            </a:r>
            <a:endParaRPr lang="fr-FR" sz="4000" kern="0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863600" y="3357563"/>
            <a:ext cx="72009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TUAT GVL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23" y="5877272"/>
            <a:ext cx="2343652" cy="82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U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4" y="5513944"/>
            <a:ext cx="2161208" cy="124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9375" y="1628800"/>
            <a:ext cx="8928100" cy="78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479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fr-FR" sz="4000" b="1" dirty="0" smtClean="0"/>
              <a:t>OpenSim – Python</a:t>
            </a:r>
            <a:endParaRPr lang="fr-FR" alt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3327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10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0" y="2060848"/>
            <a:ext cx="9001000" cy="3789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-108520" y="4869160"/>
            <a:ext cx="1440160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953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147073" cy="441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935062" y="3190875"/>
            <a:ext cx="1522387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34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10" y="1988840"/>
            <a:ext cx="40767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3851920" y="2276872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892774" y="5517232"/>
            <a:ext cx="1584176" cy="4975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687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619310" cy="434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251520" y="4577494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275856" y="5373216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0955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1"/>
            <a:ext cx="49911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6372200" y="3717032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C:\OpenSim 3.3\bin</a:t>
            </a:r>
          </a:p>
        </p:txBody>
      </p:sp>
      <p:sp>
        <p:nvSpPr>
          <p:cNvPr id="13" name="Ellipse 12"/>
          <p:cNvSpPr/>
          <p:nvPr/>
        </p:nvSpPr>
        <p:spPr>
          <a:xfrm>
            <a:off x="4205561" y="2276872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0605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 the </a:t>
            </a:r>
            <a:r>
              <a:rPr lang="en-US" sz="2800" dirty="0" err="1" smtClean="0"/>
              <a:t>OpenSim</a:t>
            </a:r>
            <a:r>
              <a:rPr lang="en-US" sz="2800" dirty="0" smtClean="0"/>
              <a:t> Setup </a:t>
            </a:r>
            <a:r>
              <a:rPr lang="en-US" sz="2800" dirty="0"/>
              <a:t>File from Command 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9" y="1268760"/>
            <a:ext cx="2347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</a:t>
            </a:r>
            <a:r>
              <a:rPr lang="en-US" dirty="0"/>
              <a:t>:\OpenSim 3.3\</a:t>
            </a:r>
            <a:r>
              <a:rPr lang="en-US" dirty="0" err="1"/>
              <a:t>sdk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16416" y="5877272"/>
            <a:ext cx="2318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setup.py install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63702"/>
            <a:ext cx="5779523" cy="538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llipse 13"/>
          <p:cNvSpPr/>
          <p:nvPr/>
        </p:nvSpPr>
        <p:spPr>
          <a:xfrm>
            <a:off x="5652120" y="3168402"/>
            <a:ext cx="1944216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509" y="3068960"/>
            <a:ext cx="2347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Shift + Right-Click on the python folder</a:t>
            </a:r>
            <a:endParaRPr lang="en-GB" sz="24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2483768" y="2388661"/>
            <a:ext cx="1512167" cy="9925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shi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4" y="2365457"/>
            <a:ext cx="1224136" cy="4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right cli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2156"/>
            <a:ext cx="857275" cy="8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75656" y="23835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284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 the </a:t>
            </a:r>
            <a:r>
              <a:rPr lang="en-US" sz="2800" dirty="0" err="1" smtClean="0"/>
              <a:t>OpenSim</a:t>
            </a:r>
            <a:r>
              <a:rPr lang="en-US" sz="2800" dirty="0" smtClean="0"/>
              <a:t> Setup </a:t>
            </a:r>
            <a:r>
              <a:rPr lang="en-US" sz="2800" dirty="0"/>
              <a:t>File from Command 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9828584" y="5525588"/>
            <a:ext cx="229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y</a:t>
            </a:r>
            <a:r>
              <a:rPr lang="en-US" dirty="0" smtClean="0"/>
              <a:t> -2.7 setup.py </a:t>
            </a:r>
            <a:r>
              <a:rPr lang="en-US" dirty="0"/>
              <a:t>install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7" y="1412776"/>
            <a:ext cx="8028384" cy="422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Ellipse 16"/>
          <p:cNvSpPr/>
          <p:nvPr/>
        </p:nvSpPr>
        <p:spPr>
          <a:xfrm>
            <a:off x="251520" y="1628800"/>
            <a:ext cx="2088232" cy="4975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86343" y="5894919"/>
            <a:ext cx="539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python setup.py </a:t>
            </a:r>
            <a:r>
              <a:rPr lang="en-US" sz="4400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4564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 the </a:t>
            </a:r>
            <a:r>
              <a:rPr lang="en-US" sz="2800" dirty="0" err="1" smtClean="0"/>
              <a:t>OpenSim</a:t>
            </a:r>
            <a:r>
              <a:rPr lang="en-US" sz="2800" dirty="0" smtClean="0"/>
              <a:t> Setup </a:t>
            </a:r>
            <a:r>
              <a:rPr lang="en-US" sz="2800" dirty="0"/>
              <a:t>File from Command Line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748736" cy="432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87727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Do you have the same message that appears 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36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18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smtClean="0"/>
              <a:t>Python 2.7 scripts into </a:t>
            </a:r>
            <a:r>
              <a:rPr lang="en-US" sz="2800" dirty="0"/>
              <a:t>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Control Panel </a:t>
            </a:r>
            <a:r>
              <a:rPr lang="en-US" dirty="0"/>
              <a:t>-&gt; System -&gt; Advanced system settings -&gt; Environment variables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1" r="2231" b="6694"/>
          <a:stretch/>
        </p:blipFill>
        <p:spPr bwMode="auto">
          <a:xfrm>
            <a:off x="2964879" y="2708920"/>
            <a:ext cx="6071617" cy="319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7740352" y="2683024"/>
            <a:ext cx="1440160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804249" y="5756589"/>
            <a:ext cx="21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Choose large icons</a:t>
            </a:r>
            <a:endParaRPr lang="en-US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082644" y="3501008"/>
            <a:ext cx="305780" cy="21602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60"/>
          <a:stretch/>
        </p:blipFill>
        <p:spPr bwMode="auto">
          <a:xfrm>
            <a:off x="323528" y="1795661"/>
            <a:ext cx="2604839" cy="48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>
            <a:off x="0" y="6113742"/>
            <a:ext cx="1440160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629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19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Python 2.7 scripts into the System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0" y="2060848"/>
            <a:ext cx="9001000" cy="3789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-108520" y="4869160"/>
            <a:ext cx="1440160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808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1340768"/>
            <a:ext cx="8676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First class</a:t>
            </a:r>
            <a:r>
              <a:rPr lang="en-US" sz="2400" dirty="0"/>
              <a:t>: install all the program needed (</a:t>
            </a:r>
            <a:r>
              <a:rPr lang="en-US" sz="2400" dirty="0" err="1"/>
              <a:t>OpenSim</a:t>
            </a:r>
            <a:r>
              <a:rPr lang="en-US" sz="2400" dirty="0"/>
              <a:t>, Python </a:t>
            </a:r>
            <a:r>
              <a:rPr lang="en-US" sz="2400" dirty="0" smtClean="0"/>
              <a:t>...)</a:t>
            </a:r>
          </a:p>
          <a:p>
            <a:endParaRPr lang="en-US" sz="2400" dirty="0"/>
          </a:p>
          <a:p>
            <a:r>
              <a:rPr lang="en-US" sz="2400" b="1" dirty="0"/>
              <a:t>Second class</a:t>
            </a:r>
            <a:r>
              <a:rPr lang="en-US" sz="2400" dirty="0"/>
              <a:t>: use the Opensim Graphical User Interface (GUI) to launch a model, see the markers data, place virtual markers on the musculoskeletal </a:t>
            </a:r>
            <a:r>
              <a:rPr lang="en-US" sz="2400" dirty="0" smtClean="0"/>
              <a:t>model</a:t>
            </a:r>
          </a:p>
          <a:p>
            <a:endParaRPr lang="en-US" sz="2400" dirty="0"/>
          </a:p>
          <a:p>
            <a:r>
              <a:rPr lang="en-US" sz="2400" b="1" dirty="0"/>
              <a:t>Third class</a:t>
            </a:r>
            <a:r>
              <a:rPr lang="en-US" sz="2400" dirty="0"/>
              <a:t>: Scale geometrically </a:t>
            </a:r>
            <a:r>
              <a:rPr lang="en-US" sz="2400" dirty="0" smtClean="0"/>
              <a:t>a musculoskeletal model </a:t>
            </a:r>
            <a:r>
              <a:rPr lang="en-US" sz="2400" dirty="0"/>
              <a:t>with </a:t>
            </a:r>
            <a:r>
              <a:rPr lang="en-US" sz="2400" dirty="0" smtClean="0"/>
              <a:t>Python</a:t>
            </a:r>
          </a:p>
          <a:p>
            <a:endParaRPr lang="en-US" sz="2400" dirty="0"/>
          </a:p>
          <a:p>
            <a:r>
              <a:rPr lang="en-US" sz="2400" b="1" dirty="0"/>
              <a:t>Fourth class</a:t>
            </a:r>
            <a:r>
              <a:rPr lang="en-US" sz="2400" dirty="0"/>
              <a:t>: Inverse Kinematics (IK) with </a:t>
            </a:r>
            <a:r>
              <a:rPr lang="en-US" sz="2400" dirty="0" smtClean="0"/>
              <a:t>Python</a:t>
            </a:r>
          </a:p>
          <a:p>
            <a:endParaRPr lang="en-US" sz="2400" dirty="0"/>
          </a:p>
          <a:p>
            <a:r>
              <a:rPr lang="en-US" sz="2400" b="1" dirty="0"/>
              <a:t>Fifth class</a:t>
            </a:r>
            <a:r>
              <a:rPr lang="en-US" sz="2400" dirty="0"/>
              <a:t>: Inverse Dynamics (ID) with Python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Content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20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Python 2.7 scripts into the System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147073" cy="441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935062" y="3190875"/>
            <a:ext cx="1522387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483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21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Python 2.7 scripts into the System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10" y="1988840"/>
            <a:ext cx="40767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3851920" y="2276872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892774" y="5517232"/>
            <a:ext cx="1584176" cy="4975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821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Python 2.7 scripts into the System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619310" cy="434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251520" y="4577494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275856" y="5373216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2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1"/>
            <a:ext cx="49911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Python 2.7 scripts into the System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Panel -&gt; System -&gt; Advanced system settings -&gt; Environment variables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583665" y="3720480"/>
            <a:ext cx="3550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C:\Python27\Scripts</a:t>
            </a:r>
          </a:p>
        </p:txBody>
      </p:sp>
      <p:sp>
        <p:nvSpPr>
          <p:cNvPr id="13" name="Ellipse 12"/>
          <p:cNvSpPr/>
          <p:nvPr/>
        </p:nvSpPr>
        <p:spPr>
          <a:xfrm>
            <a:off x="4205561" y="2276872"/>
            <a:ext cx="1008112" cy="4255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6868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Download the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repository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2878" y="1391794"/>
            <a:ext cx="8837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repository:</a:t>
            </a:r>
          </a:p>
          <a:p>
            <a:endParaRPr lang="en-GB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github.com/GVLABHernandez/OpenSim</a:t>
            </a:r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71536"/>
            <a:ext cx="5447488" cy="429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5868144" y="3645024"/>
            <a:ext cx="1167891" cy="5255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2" name="Picture 2" descr="Image result for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45" y="692696"/>
            <a:ext cx="1157537" cy="1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6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Download the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repository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6310" y="150101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Decompress the .zip file on your desktop </a:t>
            </a:r>
            <a:endParaRPr lang="en-GB" dirty="0"/>
          </a:p>
        </p:txBody>
      </p:sp>
      <p:pic>
        <p:nvPicPr>
          <p:cNvPr id="15362" name="Picture 2" descr="Image result for github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45" y="692696"/>
            <a:ext cx="1157537" cy="1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310" y="150101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Open </a:t>
            </a:r>
            <a:r>
              <a:rPr lang="en-GB" dirty="0" err="1" smtClean="0"/>
              <a:t>PyCharm</a:t>
            </a:r>
            <a:r>
              <a:rPr lang="en-GB" dirty="0" smtClean="0"/>
              <a:t> and click on Open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49" y="2420888"/>
            <a:ext cx="62865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4561826" y="4509120"/>
            <a:ext cx="930042" cy="4185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108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58" y="2150318"/>
            <a:ext cx="64135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</p:txBody>
      </p:sp>
      <p:sp>
        <p:nvSpPr>
          <p:cNvPr id="11" name="Ellipse 10"/>
          <p:cNvSpPr/>
          <p:nvPr/>
        </p:nvSpPr>
        <p:spPr>
          <a:xfrm>
            <a:off x="3098371" y="2955935"/>
            <a:ext cx="353978" cy="4185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6310" y="150101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Click on this icon to have access to your desktop</a:t>
            </a:r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86361"/>
            <a:ext cx="985140" cy="88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Connecteur droit avec flèche 13"/>
          <p:cNvCxnSpPr/>
          <p:nvPr/>
        </p:nvCxnSpPr>
        <p:spPr>
          <a:xfrm flipV="1">
            <a:off x="3452349" y="1963407"/>
            <a:ext cx="1512167" cy="9925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2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28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Check the Python interpreter for this project</a:t>
            </a:r>
          </a:p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3" y="1976958"/>
            <a:ext cx="3965043" cy="454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500117" y="3561134"/>
            <a:ext cx="1512168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32685" y="2064893"/>
            <a:ext cx="648072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344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29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Check the Python interpreter for this project</a:t>
            </a:r>
          </a:p>
          <a:p>
            <a:endParaRPr lang="en-US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3" y="2132856"/>
            <a:ext cx="63912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3999627" y="2708920"/>
            <a:ext cx="1512168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931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9375" y="1628800"/>
            <a:ext cx="8928100" cy="78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479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fr-FR" sz="4000" b="1" dirty="0" smtClean="0"/>
              <a:t>Class 1</a:t>
            </a:r>
            <a:endParaRPr lang="fr-FR" alt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40913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776864" cy="470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30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13" name="Ellipse 12"/>
          <p:cNvSpPr/>
          <p:nvPr/>
        </p:nvSpPr>
        <p:spPr>
          <a:xfrm>
            <a:off x="3419872" y="5445224"/>
            <a:ext cx="1512168" cy="3441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Select all the code. Then, right-click on it and left click on Execute Selection in Console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4" y="2564904"/>
            <a:ext cx="8813998" cy="366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31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Select all the code. Then, right-click on it and left click on Execute Selection in Console</a:t>
            </a:r>
          </a:p>
          <a:p>
            <a:endParaRPr lang="en-US" dirty="0" smtClean="0"/>
          </a:p>
        </p:txBody>
      </p:sp>
      <p:sp>
        <p:nvSpPr>
          <p:cNvPr id="13" name="Ellipse 12"/>
          <p:cNvSpPr/>
          <p:nvPr/>
        </p:nvSpPr>
        <p:spPr>
          <a:xfrm>
            <a:off x="-114750" y="4581128"/>
            <a:ext cx="9373499" cy="10801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52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32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Install the python libraries needed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2451" y="1340768"/>
            <a:ext cx="8837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Python </a:t>
            </a:r>
            <a:r>
              <a:rPr lang="fr-FR" dirty="0" smtClean="0"/>
              <a:t>package:</a:t>
            </a:r>
          </a:p>
          <a:p>
            <a:endParaRPr lang="en-GB" dirty="0"/>
          </a:p>
          <a:p>
            <a:r>
              <a:rPr lang="en-GB" dirty="0" err="1" smtClean="0"/>
              <a:t>Numpy</a:t>
            </a:r>
            <a:r>
              <a:rPr lang="en-GB" dirty="0" smtClean="0"/>
              <a:t>, </a:t>
            </a:r>
            <a:r>
              <a:rPr lang="en-GB" dirty="0" err="1" smtClean="0"/>
              <a:t>matpoltlib</a:t>
            </a:r>
            <a:r>
              <a:rPr lang="en-GB" dirty="0" smtClean="0"/>
              <a:t>, pandas,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62" y="2636912"/>
            <a:ext cx="6451366" cy="402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4903563" y="6181181"/>
            <a:ext cx="1512168" cy="3441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694" y="3834130"/>
            <a:ext cx="23472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ip install </a:t>
            </a:r>
            <a:r>
              <a:rPr lang="en-US" sz="2000" dirty="0" err="1" smtClean="0"/>
              <a:t>numpy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ip install </a:t>
            </a:r>
            <a:r>
              <a:rPr lang="en-US" sz="2000" dirty="0" err="1" smtClean="0"/>
              <a:t>matplotlib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ip install pandas</a:t>
            </a:r>
            <a:endParaRPr lang="en-GB" sz="2000" dirty="0"/>
          </a:p>
        </p:txBody>
      </p:sp>
      <p:sp>
        <p:nvSpPr>
          <p:cNvPr id="14" name="Ellipse 13"/>
          <p:cNvSpPr/>
          <p:nvPr/>
        </p:nvSpPr>
        <p:spPr>
          <a:xfrm>
            <a:off x="6415731" y="3933056"/>
            <a:ext cx="1512168" cy="34416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2467954" y="4277219"/>
            <a:ext cx="3832238" cy="52887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33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Next week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62878" y="1196752"/>
            <a:ext cx="8837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No programming yet. </a:t>
            </a:r>
          </a:p>
          <a:p>
            <a:pPr algn="ctr"/>
            <a:r>
              <a:rPr lang="en-US" dirty="0" smtClean="0"/>
              <a:t>Discover </a:t>
            </a:r>
            <a:r>
              <a:rPr lang="en-US" dirty="0"/>
              <a:t>the friendly </a:t>
            </a:r>
            <a:r>
              <a:rPr lang="en-US" dirty="0" err="1"/>
              <a:t>OpenSim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3314" name="Picture 2" descr="https://images-na.ssl-images-amazon.com/images/I/515iBchIIzL._SX379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2175816" cy="28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images-na.ssl-images-amazon.com/images/I/41jfWR-2LEL._SX331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1780928" cy="26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images-na.ssl-images-amazon.com/images/I/51ZRkAsrf%2BL._SX430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89040"/>
            <a:ext cx="2525799" cy="29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Image result for SENTD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SENTDE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40" y="2060848"/>
            <a:ext cx="1212700" cy="12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2878" y="1962706"/>
            <a:ext cx="7289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Learn more about Python:</a:t>
            </a:r>
          </a:p>
          <a:p>
            <a:r>
              <a:rPr lang="en-US" dirty="0"/>
              <a:t>	- </a:t>
            </a:r>
            <a:r>
              <a:rPr lang="en-US" dirty="0">
                <a:hlinkClick r:id="rId6"/>
              </a:rPr>
              <a:t>https://www.youtube.com/user/sentdex</a:t>
            </a:r>
            <a:r>
              <a:rPr lang="en-US" dirty="0"/>
              <a:t> (</a:t>
            </a:r>
            <a:r>
              <a:rPr lang="en-US" dirty="0" err="1"/>
              <a:t>Youtube</a:t>
            </a:r>
            <a:r>
              <a:rPr lang="en-US" dirty="0"/>
              <a:t> - SENTDEX)</a:t>
            </a:r>
          </a:p>
          <a:p>
            <a:endParaRPr lang="en-US" dirty="0"/>
          </a:p>
          <a:p>
            <a:r>
              <a:rPr lang="en-US" dirty="0"/>
              <a:t>Learning Python, 5th Edition</a:t>
            </a:r>
          </a:p>
          <a:p>
            <a:r>
              <a:rPr lang="en-US" dirty="0"/>
              <a:t>Python: For Beginners: A Crash Course Guide To Learn Python in 1 Week</a:t>
            </a:r>
          </a:p>
          <a:p>
            <a:r>
              <a:rPr lang="en-US" dirty="0"/>
              <a:t>Head First Python: A Brain-Friendly Guide </a:t>
            </a:r>
          </a:p>
        </p:txBody>
      </p:sp>
    </p:spTree>
    <p:extLst>
      <p:ext uri="{BB962C8B-B14F-4D97-AF65-F5344CB8AC3E}">
        <p14:creationId xmlns:p14="http://schemas.microsoft.com/office/powerpoint/2010/main" val="9882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" r="6497"/>
          <a:stretch/>
        </p:blipFill>
        <p:spPr bwMode="auto">
          <a:xfrm>
            <a:off x="5940152" y="3933056"/>
            <a:ext cx="2736304" cy="259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2878" y="1391794"/>
            <a:ext cx="88371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OpenSim</a:t>
            </a:r>
            <a:r>
              <a:rPr lang="en-US" dirty="0"/>
              <a:t> is </a:t>
            </a:r>
            <a:r>
              <a:rPr lang="en-US" dirty="0" smtClean="0"/>
              <a:t>an open source software use for biomechanical modeling, </a:t>
            </a:r>
          </a:p>
          <a:p>
            <a:r>
              <a:rPr lang="en-US" dirty="0" smtClean="0"/>
              <a:t>simulation and analysis: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you can create your own model or modify existing </a:t>
            </a:r>
            <a:r>
              <a:rPr lang="en-US" dirty="0" smtClean="0"/>
              <a:t>one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Inverse </a:t>
            </a:r>
            <a:r>
              <a:rPr lang="en-US" dirty="0" smtClean="0"/>
              <a:t>Kinematics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Inverse Dynamics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Analysis </a:t>
            </a:r>
            <a:r>
              <a:rPr lang="en-US" dirty="0"/>
              <a:t>of </a:t>
            </a:r>
            <a:r>
              <a:rPr lang="en-US" dirty="0" smtClean="0"/>
              <a:t>joint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How much muscle forces is necessary (motion, external force)</a:t>
            </a:r>
          </a:p>
          <a:p>
            <a:pPr lvl="1"/>
            <a:endParaRPr lang="en-US" dirty="0"/>
          </a:p>
          <a:p>
            <a:r>
              <a:rPr lang="en-US" dirty="0" smtClean="0"/>
              <a:t>More than 100 different musculoskeletal model are available.</a:t>
            </a:r>
          </a:p>
          <a:p>
            <a:endParaRPr lang="en-US" dirty="0"/>
          </a:p>
          <a:p>
            <a:r>
              <a:rPr lang="en-US" dirty="0" smtClean="0"/>
              <a:t>More information about the OpenSim project: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://opensim.stanford.edu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code: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github.com/opensim-org/opensim-core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OpenSim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?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Image result for simt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99" y="793625"/>
            <a:ext cx="1597586" cy="13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4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What is Python ?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4" descr="Image result for pytho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30" y="620688"/>
            <a:ext cx="1517154" cy="1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53447" y="1916832"/>
            <a:ext cx="88371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</a:t>
            </a:r>
            <a:r>
              <a:rPr lang="en-US" dirty="0"/>
              <a:t> is </a:t>
            </a:r>
            <a:r>
              <a:rPr lang="en-US" dirty="0" smtClean="0"/>
              <a:t>an easy to use</a:t>
            </a:r>
            <a:r>
              <a:rPr lang="en-US" dirty="0"/>
              <a:t> </a:t>
            </a:r>
            <a:r>
              <a:rPr lang="en-US" dirty="0" smtClean="0"/>
              <a:t>programming language compare to C#, C++, JAVA …</a:t>
            </a:r>
          </a:p>
          <a:p>
            <a:endParaRPr lang="en-US" dirty="0" smtClean="0"/>
          </a:p>
          <a:p>
            <a:r>
              <a:rPr lang="en-US" dirty="0" smtClean="0"/>
              <a:t>Widely use in a lot of research field (Biomechanics, data science …)</a:t>
            </a:r>
          </a:p>
          <a:p>
            <a:endParaRPr lang="en-US" dirty="0"/>
          </a:p>
          <a:p>
            <a:r>
              <a:rPr lang="en-US" dirty="0" smtClean="0"/>
              <a:t>A wide variety of library for different purpose: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Numpy</a:t>
            </a:r>
            <a:r>
              <a:rPr lang="en-US" dirty="0"/>
              <a:t>: multi-dimensional arrays and </a:t>
            </a:r>
            <a:r>
              <a:rPr lang="en-US" dirty="0" smtClean="0"/>
              <a:t>matrices. Large </a:t>
            </a:r>
            <a:r>
              <a:rPr lang="en-US" dirty="0"/>
              <a:t>collection of </a:t>
            </a:r>
            <a:r>
              <a:rPr lang="en-US" dirty="0" smtClean="0"/>
              <a:t>mathematical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Pandas</a:t>
            </a:r>
            <a:r>
              <a:rPr lang="en-US" dirty="0" smtClean="0"/>
              <a:t>: </a:t>
            </a:r>
            <a:r>
              <a:rPr lang="fr-FR" dirty="0"/>
              <a:t>data </a:t>
            </a:r>
            <a:r>
              <a:rPr lang="fr-FR" dirty="0" smtClean="0"/>
              <a:t>structures, </a:t>
            </a:r>
            <a:r>
              <a:rPr lang="fr-FR" dirty="0" err="1" smtClean="0"/>
              <a:t>numeric</a:t>
            </a:r>
            <a:r>
              <a:rPr lang="fr-FR" dirty="0" smtClean="0"/>
              <a:t> tables and time-</a:t>
            </a:r>
            <a:r>
              <a:rPr lang="fr-FR" dirty="0" err="1" smtClean="0"/>
              <a:t>series</a:t>
            </a:r>
            <a:r>
              <a:rPr lang="fr-FR" dirty="0" smtClean="0"/>
              <a:t>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err="1" smtClean="0"/>
              <a:t>Tensorflow</a:t>
            </a:r>
            <a:r>
              <a:rPr lang="en-GB" dirty="0" smtClean="0"/>
              <a:t> and </a:t>
            </a:r>
            <a:r>
              <a:rPr lang="en-GB" b="1" dirty="0" err="1" smtClean="0"/>
              <a:t>sklearn</a:t>
            </a:r>
            <a:r>
              <a:rPr lang="en-GB" dirty="0" smtClean="0"/>
              <a:t>: machine learning library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r>
              <a:rPr lang="en-US" dirty="0"/>
              <a:t>Access to the OpenSim API to create and simulate </a:t>
            </a:r>
            <a:r>
              <a:rPr lang="en-US" dirty="0" smtClean="0"/>
              <a:t>models</a:t>
            </a:r>
          </a:p>
          <a:p>
            <a:endParaRPr lang="en-US" dirty="0"/>
          </a:p>
          <a:p>
            <a:r>
              <a:rPr lang="en-US" dirty="0" smtClean="0"/>
              <a:t>Free to use compare to </a:t>
            </a:r>
            <a:r>
              <a:rPr lang="en-US" dirty="0" err="1" smtClean="0"/>
              <a:t>Matlab</a:t>
            </a:r>
            <a:r>
              <a:rPr lang="en-US" dirty="0" smtClean="0"/>
              <a:t>® which is expensive</a:t>
            </a:r>
          </a:p>
        </p:txBody>
      </p:sp>
    </p:spTree>
    <p:extLst>
      <p:ext uri="{BB962C8B-B14F-4D97-AF65-F5344CB8AC3E}">
        <p14:creationId xmlns:p14="http://schemas.microsoft.com/office/powerpoint/2010/main" val="187176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repository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2878" y="1391794"/>
            <a:ext cx="8837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repository:</a:t>
            </a:r>
          </a:p>
          <a:p>
            <a:endParaRPr lang="en-GB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github.com/GVLABHernandez/OpenSim</a:t>
            </a:r>
            <a:endParaRPr lang="en-US" dirty="0" smtClean="0"/>
          </a:p>
        </p:txBody>
      </p:sp>
      <p:pic>
        <p:nvPicPr>
          <p:cNvPr id="12" name="Picture 2" descr="Image result for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45" y="692696"/>
            <a:ext cx="1157537" cy="1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492896"/>
            <a:ext cx="6627829" cy="406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0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Install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OpenSim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3.3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879" y="1772816"/>
            <a:ext cx="88371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OpenSim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US" dirty="0">
                <a:hlinkClick r:id="rId2"/>
              </a:rPr>
              <a:t>https://simtk.org/frs/?</a:t>
            </a:r>
            <a:r>
              <a:rPr lang="en-US" dirty="0" smtClean="0">
                <a:hlinkClick r:id="rId2"/>
              </a:rPr>
              <a:t>group_id=91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Login: vh35</a:t>
            </a:r>
          </a:p>
          <a:p>
            <a:r>
              <a:rPr lang="en-US" dirty="0" smtClean="0"/>
              <a:t>Password: </a:t>
            </a:r>
            <a:r>
              <a:rPr lang="en-US" dirty="0" err="1" smtClean="0"/>
              <a:t>opensim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OpenSim will be install at the root of </a:t>
            </a:r>
            <a:r>
              <a:rPr lang="en-US" dirty="0"/>
              <a:t>your hard drive (C:\OpenSim </a:t>
            </a:r>
            <a:r>
              <a:rPr lang="en-US" dirty="0" smtClean="0"/>
              <a:t>3.3)</a:t>
            </a:r>
          </a:p>
          <a:p>
            <a:endParaRPr lang="en-US" dirty="0" smtClean="0"/>
          </a:p>
        </p:txBody>
      </p:sp>
      <p:pic>
        <p:nvPicPr>
          <p:cNvPr id="15" name="Picture 2" descr="Image result for simt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99" y="793625"/>
            <a:ext cx="1597586" cy="13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3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Install Python 2.7 and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PyChar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m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4" descr="Image result for pytho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30" y="620688"/>
            <a:ext cx="1517154" cy="1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36508" y="1580599"/>
            <a:ext cx="8837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Python 2.7.14:</a:t>
            </a:r>
          </a:p>
          <a:p>
            <a:endParaRPr lang="en-GB" dirty="0"/>
          </a:p>
          <a:p>
            <a:r>
              <a:rPr lang="en-US" dirty="0">
                <a:hlinkClick r:id="rId3"/>
              </a:rPr>
              <a:t>https://www.python.org/downloads/release/python-2714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this file: </a:t>
            </a:r>
            <a:r>
              <a:rPr lang="fr-FR" dirty="0">
                <a:hlinkClick r:id="rId4"/>
              </a:rPr>
              <a:t>Windows x86-64 MSI installer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07504" y="4316903"/>
            <a:ext cx="88371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PyCharm</a:t>
            </a:r>
            <a:r>
              <a:rPr lang="fr-FR" dirty="0"/>
              <a:t>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 smtClean="0"/>
              <a:t>edition</a:t>
            </a:r>
            <a:r>
              <a:rPr lang="en-GB" dirty="0" smtClean="0"/>
              <a:t>:</a:t>
            </a:r>
          </a:p>
          <a:p>
            <a:endParaRPr lang="en-GB" b="1" dirty="0"/>
          </a:p>
          <a:p>
            <a:r>
              <a:rPr lang="en-US" dirty="0">
                <a:hlinkClick r:id="rId5"/>
              </a:rPr>
              <a:t>https://www.jetbrains.com/pycharm/download/#</a:t>
            </a:r>
            <a:r>
              <a:rPr lang="en-US" dirty="0" smtClean="0">
                <a:hlinkClick r:id="rId5"/>
              </a:rPr>
              <a:t>section=windows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6" name="Picture 2" descr="Image result for pycharm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621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66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9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Insert </a:t>
            </a:r>
            <a:r>
              <a:rPr lang="en-US" sz="2800" dirty="0" err="1"/>
              <a:t>OpenSim</a:t>
            </a:r>
            <a:r>
              <a:rPr lang="en-US" sz="2800" dirty="0"/>
              <a:t> into the System </a:t>
            </a:r>
            <a:r>
              <a:rPr lang="en-US" sz="2800" dirty="0" smtClean="0"/>
              <a:t>Path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6508" y="126876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Control Panel </a:t>
            </a:r>
            <a:r>
              <a:rPr lang="en-US" dirty="0"/>
              <a:t>-&gt; System -&gt; Advanced system settings -&gt; Environment variables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1" r="2231" b="6694"/>
          <a:stretch/>
        </p:blipFill>
        <p:spPr bwMode="auto">
          <a:xfrm>
            <a:off x="2964879" y="2708920"/>
            <a:ext cx="6071617" cy="319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llipse 15"/>
          <p:cNvSpPr/>
          <p:nvPr/>
        </p:nvSpPr>
        <p:spPr>
          <a:xfrm>
            <a:off x="7740352" y="2683024"/>
            <a:ext cx="1440160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804249" y="5756589"/>
            <a:ext cx="21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Choose large icons</a:t>
            </a:r>
            <a:endParaRPr lang="en-US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082644" y="3501008"/>
            <a:ext cx="305780" cy="21602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60"/>
          <a:stretch/>
        </p:blipFill>
        <p:spPr bwMode="auto">
          <a:xfrm>
            <a:off x="323528" y="1795661"/>
            <a:ext cx="2604839" cy="48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>
            <a:off x="0" y="6113742"/>
            <a:ext cx="1440160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155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518592"/>
      </a:accent5>
      <a:accent6>
        <a:srgbClr val="518592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644</Words>
  <Application>Microsoft Office PowerPoint</Application>
  <PresentationFormat>Affichage à l'écran (4:3)</PresentationFormat>
  <Paragraphs>208</Paragraphs>
  <Slides>33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GVlab</dc:creator>
  <cp:lastModifiedBy>SeriouslyJapan</cp:lastModifiedBy>
  <cp:revision>290</cp:revision>
  <dcterms:created xsi:type="dcterms:W3CDTF">2017-05-01T11:31:34Z</dcterms:created>
  <dcterms:modified xsi:type="dcterms:W3CDTF">2017-11-08T03:21:57Z</dcterms:modified>
</cp:coreProperties>
</file>