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322" r:id="rId3"/>
    <p:sldId id="279" r:id="rId4"/>
    <p:sldId id="341" r:id="rId5"/>
    <p:sldId id="342" r:id="rId6"/>
    <p:sldId id="343" r:id="rId7"/>
    <p:sldId id="344" r:id="rId8"/>
    <p:sldId id="345" r:id="rId9"/>
    <p:sldId id="284" r:id="rId10"/>
    <p:sldId id="285" r:id="rId11"/>
    <p:sldId id="287" r:id="rId12"/>
    <p:sldId id="288" r:id="rId13"/>
    <p:sldId id="289" r:id="rId14"/>
    <p:sldId id="290" r:id="rId15"/>
    <p:sldId id="291" r:id="rId16"/>
    <p:sldId id="331" r:id="rId17"/>
    <p:sldId id="323" r:id="rId18"/>
    <p:sldId id="324" r:id="rId19"/>
    <p:sldId id="296" r:id="rId20"/>
    <p:sldId id="297" r:id="rId21"/>
    <p:sldId id="293" r:id="rId22"/>
    <p:sldId id="295" r:id="rId23"/>
    <p:sldId id="294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24" autoAdjust="0"/>
  </p:normalViewPr>
  <p:slideViewPr>
    <p:cSldViewPr>
      <p:cViewPr varScale="1">
        <p:scale>
          <a:sx n="125" d="100"/>
          <a:sy n="125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1039E-EE92-470C-9F77-AB74ED7484C0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906CF-894F-41A9-9EA6-388C5C2AB8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41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906CF-894F-41A9-9EA6-388C5C2AB83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049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906CF-894F-41A9-9EA6-388C5C2AB83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27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626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427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511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765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628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327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1676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570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60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93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2449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041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GVLABHernandez/OpenSi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GVLABHernandez/OpenSi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imtk.org/frs/?group_id=9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2714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www.jetbrains.com/pycharm/download/#section=windows" TargetMode="External"/><Relationship Id="rId4" Type="http://schemas.openxmlformats.org/officeDocument/2006/relationships/hyperlink" Target="https://www.python.org/ftp/python/2.7.14/python-2.7.14.amd64.ms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5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100392" y="10683"/>
            <a:ext cx="899592" cy="476250"/>
          </a:xfrm>
        </p:spPr>
        <p:txBody>
          <a:bodyPr/>
          <a:lstStyle/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18" name="Sous-titre 2"/>
          <p:cNvSpPr txBox="1">
            <a:spLocks/>
          </p:cNvSpPr>
          <p:nvPr/>
        </p:nvSpPr>
        <p:spPr>
          <a:xfrm>
            <a:off x="1755775" y="3690937"/>
            <a:ext cx="5761038" cy="6021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fr-FR" kern="0" dirty="0" smtClean="0"/>
              <a:t>Hernandez Vincent</a:t>
            </a:r>
            <a:endParaRPr lang="fr-FR" sz="4000" kern="0" dirty="0" smtClean="0"/>
          </a:p>
        </p:txBody>
      </p:sp>
      <p:cxnSp>
        <p:nvCxnSpPr>
          <p:cNvPr id="19" name="Connecteur droit 18"/>
          <p:cNvCxnSpPr/>
          <p:nvPr/>
        </p:nvCxnSpPr>
        <p:spPr>
          <a:xfrm>
            <a:off x="863600" y="3357563"/>
            <a:ext cx="72009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Image result for TUAT GVLA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23" y="5877272"/>
            <a:ext cx="2343652" cy="82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TU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4" y="5513944"/>
            <a:ext cx="2161208" cy="124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79375" y="1628800"/>
            <a:ext cx="8928100" cy="78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6479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20000"/>
              </a:spcBef>
            </a:pPr>
            <a:r>
              <a:rPr lang="en-US" altLang="fr-FR" sz="4000" b="1" dirty="0" smtClean="0"/>
              <a:t>OpenSim – Python</a:t>
            </a:r>
            <a:endParaRPr lang="fr-FR" altLang="fr-FR" sz="3200" b="1" i="1" dirty="0"/>
          </a:p>
        </p:txBody>
      </p:sp>
    </p:spTree>
    <p:extLst>
      <p:ext uri="{BB962C8B-B14F-4D97-AF65-F5344CB8AC3E}">
        <p14:creationId xmlns:p14="http://schemas.microsoft.com/office/powerpoint/2010/main" val="33276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10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Insert </a:t>
            </a:r>
            <a:r>
              <a:rPr lang="en-US" sz="2800" dirty="0" err="1"/>
              <a:t>OpenSim</a:t>
            </a:r>
            <a:r>
              <a:rPr lang="en-US" sz="2800" dirty="0"/>
              <a:t> into the System </a:t>
            </a:r>
            <a:r>
              <a:rPr lang="en-US" sz="2800" dirty="0" smtClean="0"/>
              <a:t>Path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36508" y="126876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 Panel -&gt; System -&gt; Advanced system settings -&gt; Environment variables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10" y="1988840"/>
            <a:ext cx="40767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Ellipse 15"/>
          <p:cNvSpPr/>
          <p:nvPr/>
        </p:nvSpPr>
        <p:spPr>
          <a:xfrm>
            <a:off x="3851920" y="2276872"/>
            <a:ext cx="1008112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4892774" y="5517232"/>
            <a:ext cx="1584176" cy="4975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6876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11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Insert </a:t>
            </a:r>
            <a:r>
              <a:rPr lang="en-US" sz="2800" dirty="0" err="1"/>
              <a:t>OpenSim</a:t>
            </a:r>
            <a:r>
              <a:rPr lang="en-US" sz="2800" dirty="0"/>
              <a:t> into the System </a:t>
            </a:r>
            <a:r>
              <a:rPr lang="en-US" sz="2800" dirty="0" smtClean="0"/>
              <a:t>Path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36508" y="126876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 Panel -&gt; System -&gt; Advanced system settings -&gt; Environment variables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4619310" cy="434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Ellipse 15"/>
          <p:cNvSpPr/>
          <p:nvPr/>
        </p:nvSpPr>
        <p:spPr>
          <a:xfrm>
            <a:off x="251520" y="4577494"/>
            <a:ext cx="1008112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275856" y="5373216"/>
            <a:ext cx="1008112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0955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1"/>
            <a:ext cx="49911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12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Insert </a:t>
            </a:r>
            <a:r>
              <a:rPr lang="en-US" sz="2800" dirty="0" err="1"/>
              <a:t>OpenSim</a:t>
            </a:r>
            <a:r>
              <a:rPr lang="en-US" sz="2800" dirty="0"/>
              <a:t> into the System </a:t>
            </a:r>
            <a:r>
              <a:rPr lang="en-US" sz="2800" dirty="0" smtClean="0"/>
              <a:t>Path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36508" y="126876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 Panel -&gt; System -&gt; Advanced system settings -&gt; Environment variables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6372200" y="3717032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C:\OpenSim 3.3\bin</a:t>
            </a:r>
          </a:p>
        </p:txBody>
      </p:sp>
      <p:sp>
        <p:nvSpPr>
          <p:cNvPr id="13" name="Ellipse 12"/>
          <p:cNvSpPr/>
          <p:nvPr/>
        </p:nvSpPr>
        <p:spPr>
          <a:xfrm>
            <a:off x="4205561" y="2276872"/>
            <a:ext cx="1008112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0605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13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Run the </a:t>
            </a:r>
            <a:r>
              <a:rPr lang="en-US" sz="2800" dirty="0" err="1" smtClean="0"/>
              <a:t>OpenSim</a:t>
            </a:r>
            <a:r>
              <a:rPr lang="en-US" sz="2800" dirty="0" smtClean="0"/>
              <a:t> Setup </a:t>
            </a:r>
            <a:r>
              <a:rPr lang="en-US" sz="2800" dirty="0"/>
              <a:t>File from Command Line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6509" y="1268760"/>
            <a:ext cx="2347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</a:t>
            </a:r>
            <a:r>
              <a:rPr lang="en-US" dirty="0"/>
              <a:t>:\OpenSim 3.3\</a:t>
            </a:r>
            <a:r>
              <a:rPr lang="en-US" dirty="0" err="1"/>
              <a:t>sdk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316416" y="5877272"/>
            <a:ext cx="2318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python setup.py install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163702"/>
            <a:ext cx="5779523" cy="538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Ellipse 13"/>
          <p:cNvSpPr/>
          <p:nvPr/>
        </p:nvSpPr>
        <p:spPr>
          <a:xfrm>
            <a:off x="5652120" y="3168402"/>
            <a:ext cx="1944216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6509" y="3068960"/>
            <a:ext cx="23472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Shift + Right-Click on the python folder</a:t>
            </a:r>
            <a:endParaRPr lang="en-GB" sz="2400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2483768" y="2388661"/>
            <a:ext cx="1512167" cy="99252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Image result for shi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4" y="2365457"/>
            <a:ext cx="1224136" cy="4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result for right cli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52156"/>
            <a:ext cx="857275" cy="8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75656" y="238358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284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14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Run the </a:t>
            </a:r>
            <a:r>
              <a:rPr lang="en-US" sz="2800" dirty="0" err="1" smtClean="0"/>
              <a:t>OpenSim</a:t>
            </a:r>
            <a:r>
              <a:rPr lang="en-US" sz="2800" dirty="0" smtClean="0"/>
              <a:t> Setup </a:t>
            </a:r>
            <a:r>
              <a:rPr lang="en-US" sz="2800" dirty="0"/>
              <a:t>File from Command Line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97" y="1412776"/>
            <a:ext cx="8028384" cy="422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Ellipse 16"/>
          <p:cNvSpPr/>
          <p:nvPr/>
        </p:nvSpPr>
        <p:spPr>
          <a:xfrm>
            <a:off x="251520" y="1628800"/>
            <a:ext cx="2088232" cy="4975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35356" y="5919663"/>
            <a:ext cx="62329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python setup.py </a:t>
            </a:r>
            <a:r>
              <a:rPr lang="en-US" sz="2400" dirty="0"/>
              <a:t>install </a:t>
            </a:r>
            <a:r>
              <a:rPr lang="en-US" sz="2400" dirty="0" smtClean="0"/>
              <a:t>or </a:t>
            </a:r>
            <a:r>
              <a:rPr lang="en-US" sz="2400" dirty="0" err="1" smtClean="0"/>
              <a:t>py</a:t>
            </a:r>
            <a:r>
              <a:rPr lang="en-US" sz="2400" dirty="0" smtClean="0"/>
              <a:t> </a:t>
            </a:r>
            <a:r>
              <a:rPr lang="en-US" sz="2400" dirty="0"/>
              <a:t>-2.7 setup.py </a:t>
            </a:r>
            <a:r>
              <a:rPr lang="en-US" sz="2400" dirty="0" smtClean="0"/>
              <a:t>install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640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15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Run the </a:t>
            </a:r>
            <a:r>
              <a:rPr lang="en-US" sz="2800" dirty="0" err="1" smtClean="0"/>
              <a:t>OpenSim</a:t>
            </a:r>
            <a:r>
              <a:rPr lang="en-US" sz="2800" dirty="0" smtClean="0"/>
              <a:t> Setup </a:t>
            </a:r>
            <a:r>
              <a:rPr lang="en-US" sz="2800" dirty="0"/>
              <a:t>File from Command Line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748736" cy="4327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87727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You should have something like that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363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16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" pitchFamily="34" charset="0"/>
                <a:cs typeface="Arial" pitchFamily="34" charset="0"/>
              </a:rPr>
              <a:t>Download the </a:t>
            </a:r>
            <a:r>
              <a:rPr lang="en-GB" sz="2800" dirty="0" err="1" smtClean="0">
                <a:latin typeface="Arial" pitchFamily="34" charset="0"/>
                <a:cs typeface="Arial" pitchFamily="34" charset="0"/>
              </a:rPr>
              <a:t>GitHub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 repository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2878" y="1391794"/>
            <a:ext cx="8837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/>
              <a:t>GitHub</a:t>
            </a:r>
            <a:r>
              <a:rPr lang="en-GB" dirty="0" smtClean="0"/>
              <a:t> repository</a:t>
            </a:r>
            <a:r>
              <a:rPr lang="en-GB" dirty="0" smtClean="0"/>
              <a:t>:</a:t>
            </a:r>
            <a:endParaRPr lang="en-GB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github.com/GVLABHernandez/OpenSim</a:t>
            </a:r>
            <a:endParaRPr 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36" y="2090406"/>
            <a:ext cx="5447488" cy="4296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lipse 10"/>
          <p:cNvSpPr/>
          <p:nvPr/>
        </p:nvSpPr>
        <p:spPr>
          <a:xfrm>
            <a:off x="5868144" y="3645024"/>
            <a:ext cx="1167891" cy="5255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2" name="Picture 2" descr="Image result for github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45" y="692696"/>
            <a:ext cx="1157537" cy="115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62134" y="6444044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/>
              <a:t>Decompress the .zip file on your desktop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556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17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6310" y="150101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Open </a:t>
            </a:r>
            <a:r>
              <a:rPr lang="en-GB" dirty="0" err="1" smtClean="0"/>
              <a:t>PyCharm</a:t>
            </a:r>
            <a:r>
              <a:rPr lang="en-GB" dirty="0" smtClean="0"/>
              <a:t> and click on Open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49" y="2420888"/>
            <a:ext cx="62865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lipse 10"/>
          <p:cNvSpPr/>
          <p:nvPr/>
        </p:nvSpPr>
        <p:spPr>
          <a:xfrm>
            <a:off x="4561826" y="4509120"/>
            <a:ext cx="930042" cy="41851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1086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58" y="2150318"/>
            <a:ext cx="641350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18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Test</a:t>
            </a:r>
          </a:p>
        </p:txBody>
      </p:sp>
      <p:sp>
        <p:nvSpPr>
          <p:cNvPr id="11" name="Ellipse 10"/>
          <p:cNvSpPr/>
          <p:nvPr/>
        </p:nvSpPr>
        <p:spPr>
          <a:xfrm>
            <a:off x="3098371" y="2955935"/>
            <a:ext cx="353978" cy="41851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6310" y="150101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Click on this icon to have access to your desktop</a:t>
            </a:r>
            <a:endParaRPr lang="en-GB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86361"/>
            <a:ext cx="985140" cy="88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Connecteur droit avec flèche 13"/>
          <p:cNvCxnSpPr/>
          <p:nvPr/>
        </p:nvCxnSpPr>
        <p:spPr>
          <a:xfrm flipV="1">
            <a:off x="3452349" y="1963407"/>
            <a:ext cx="1512167" cy="99252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22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19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32451" y="1340768"/>
            <a:ext cx="8837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Check the Python interpreter for this project</a:t>
            </a:r>
          </a:p>
          <a:p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73" y="1976958"/>
            <a:ext cx="3965043" cy="4548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lipse 10"/>
          <p:cNvSpPr/>
          <p:nvPr/>
        </p:nvSpPr>
        <p:spPr>
          <a:xfrm>
            <a:off x="500117" y="3561134"/>
            <a:ext cx="1512168" cy="3603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32685" y="2064893"/>
            <a:ext cx="648072" cy="3603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3444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 smtClean="0">
                <a:latin typeface="Arial" pitchFamily="34" charset="0"/>
                <a:cs typeface="Arial" pitchFamily="34" charset="0"/>
              </a:rPr>
              <a:t>GitHub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 repository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2878" y="1391794"/>
            <a:ext cx="88371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/>
              <a:t>GitHub</a:t>
            </a:r>
            <a:r>
              <a:rPr lang="en-GB" dirty="0" smtClean="0"/>
              <a:t> repository:</a:t>
            </a:r>
          </a:p>
          <a:p>
            <a:endParaRPr lang="en-GB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github.com/GVLABHernandez/OpenSim</a:t>
            </a:r>
            <a:endParaRPr lang="en-US" dirty="0" smtClean="0"/>
          </a:p>
        </p:txBody>
      </p:sp>
      <p:pic>
        <p:nvPicPr>
          <p:cNvPr id="12" name="Picture 2" descr="Image result for githu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45" y="692696"/>
            <a:ext cx="1157537" cy="115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492896"/>
            <a:ext cx="6627829" cy="406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0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20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32451" y="1340768"/>
            <a:ext cx="8837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Check the Python interpreter for this project</a:t>
            </a:r>
          </a:p>
          <a:p>
            <a:endParaRPr lang="en-US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23" y="2132856"/>
            <a:ext cx="639127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lipse 10"/>
          <p:cNvSpPr/>
          <p:nvPr/>
        </p:nvSpPr>
        <p:spPr>
          <a:xfrm>
            <a:off x="3999627" y="2708920"/>
            <a:ext cx="1512168" cy="3603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931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7776864" cy="4706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21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  <a:endParaRPr lang="en-US" sz="2800" dirty="0"/>
          </a:p>
        </p:txBody>
      </p:sp>
      <p:sp>
        <p:nvSpPr>
          <p:cNvPr id="13" name="Ellipse 12"/>
          <p:cNvSpPr/>
          <p:nvPr/>
        </p:nvSpPr>
        <p:spPr>
          <a:xfrm>
            <a:off x="3419872" y="5445224"/>
            <a:ext cx="1512168" cy="3441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2451" y="1340768"/>
            <a:ext cx="8837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Select all the code. Then, right-click on it and left click on Execute Selection in Console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2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4" y="2135691"/>
            <a:ext cx="8813998" cy="366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22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32451" y="1340768"/>
            <a:ext cx="8837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Select all the code. Then, right-click on it and left click on Execute Selection in Console</a:t>
            </a:r>
          </a:p>
          <a:p>
            <a:endParaRPr lang="en-US" dirty="0" smtClean="0"/>
          </a:p>
        </p:txBody>
      </p:sp>
      <p:sp>
        <p:nvSpPr>
          <p:cNvPr id="13" name="Ellipse 12"/>
          <p:cNvSpPr/>
          <p:nvPr/>
        </p:nvSpPr>
        <p:spPr>
          <a:xfrm>
            <a:off x="-114750" y="4151915"/>
            <a:ext cx="9373499" cy="10801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8521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23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Install the python libraries needed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32451" y="1340768"/>
            <a:ext cx="88371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Python </a:t>
            </a:r>
            <a:r>
              <a:rPr lang="fr-FR" dirty="0" smtClean="0"/>
              <a:t>package:</a:t>
            </a:r>
          </a:p>
          <a:p>
            <a:endParaRPr lang="en-GB" dirty="0"/>
          </a:p>
          <a:p>
            <a:r>
              <a:rPr lang="en-GB" dirty="0" err="1" smtClean="0"/>
              <a:t>Numpy</a:t>
            </a:r>
            <a:r>
              <a:rPr lang="en-GB" dirty="0" smtClean="0"/>
              <a:t>, </a:t>
            </a:r>
            <a:r>
              <a:rPr lang="en-GB" dirty="0" err="1" smtClean="0"/>
              <a:t>matpoltlib</a:t>
            </a:r>
            <a:r>
              <a:rPr lang="en-GB" dirty="0" smtClean="0"/>
              <a:t>, pandas,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362" y="2636912"/>
            <a:ext cx="6451366" cy="402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lipse 10"/>
          <p:cNvSpPr/>
          <p:nvPr/>
        </p:nvSpPr>
        <p:spPr>
          <a:xfrm>
            <a:off x="4903563" y="6181181"/>
            <a:ext cx="1512168" cy="3441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0694" y="3834130"/>
            <a:ext cx="23472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ip install </a:t>
            </a:r>
            <a:r>
              <a:rPr lang="en-US" sz="2000" dirty="0" err="1" smtClean="0"/>
              <a:t>numpy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p</a:t>
            </a:r>
            <a:r>
              <a:rPr lang="en-US" sz="2000" dirty="0" smtClean="0"/>
              <a:t>ip install </a:t>
            </a:r>
            <a:r>
              <a:rPr lang="en-US" sz="2000" dirty="0" err="1" smtClean="0"/>
              <a:t>matplotlib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p</a:t>
            </a:r>
            <a:r>
              <a:rPr lang="en-US" sz="2000" dirty="0" smtClean="0"/>
              <a:t>ip install pandas</a:t>
            </a:r>
            <a:endParaRPr lang="en-GB" sz="2000" dirty="0"/>
          </a:p>
        </p:txBody>
      </p:sp>
      <p:sp>
        <p:nvSpPr>
          <p:cNvPr id="14" name="Ellipse 13"/>
          <p:cNvSpPr/>
          <p:nvPr/>
        </p:nvSpPr>
        <p:spPr>
          <a:xfrm>
            <a:off x="6415731" y="3933056"/>
            <a:ext cx="1512168" cy="344163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2467954" y="4277219"/>
            <a:ext cx="3832238" cy="528876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7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3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" pitchFamily="34" charset="0"/>
                <a:cs typeface="Arial" pitchFamily="34" charset="0"/>
              </a:rPr>
              <a:t>Install </a:t>
            </a:r>
            <a:r>
              <a:rPr lang="en-GB" sz="2800" dirty="0" err="1" smtClean="0">
                <a:latin typeface="Arial" pitchFamily="34" charset="0"/>
                <a:cs typeface="Arial" pitchFamily="34" charset="0"/>
              </a:rPr>
              <a:t>OpenSim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 3.3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2879" y="1772816"/>
            <a:ext cx="88371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/>
              <a:t>OpenSim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r>
              <a:rPr lang="en-US" dirty="0">
                <a:hlinkClick r:id="rId2"/>
              </a:rPr>
              <a:t>https://simtk.org/frs/?</a:t>
            </a:r>
            <a:r>
              <a:rPr lang="en-US" dirty="0" smtClean="0">
                <a:hlinkClick r:id="rId2"/>
              </a:rPr>
              <a:t>group_id=91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your login and password to download it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OpenSim will be install at the root of </a:t>
            </a:r>
            <a:r>
              <a:rPr lang="en-US" dirty="0"/>
              <a:t>your hard drive (C:\OpenSim </a:t>
            </a:r>
            <a:r>
              <a:rPr lang="en-US" dirty="0" smtClean="0"/>
              <a:t>3.3)</a:t>
            </a:r>
          </a:p>
          <a:p>
            <a:endParaRPr lang="en-US" dirty="0" smtClean="0"/>
          </a:p>
        </p:txBody>
      </p:sp>
      <p:pic>
        <p:nvPicPr>
          <p:cNvPr id="15" name="Picture 2" descr="Image result for simtk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599" y="793625"/>
            <a:ext cx="1597586" cy="133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33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4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" pitchFamily="34" charset="0"/>
                <a:cs typeface="Arial" pitchFamily="34" charset="0"/>
              </a:rPr>
              <a:t>Install Python 2.7 and </a:t>
            </a:r>
            <a:r>
              <a:rPr lang="en-GB" sz="2800" dirty="0" err="1" smtClean="0">
                <a:latin typeface="Arial" pitchFamily="34" charset="0"/>
                <a:cs typeface="Arial" pitchFamily="34" charset="0"/>
              </a:rPr>
              <a:t>PyChar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m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4" descr="Image result for python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30" y="620688"/>
            <a:ext cx="1517154" cy="151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36508" y="1580599"/>
            <a:ext cx="88371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Python 2.7.14:</a:t>
            </a:r>
          </a:p>
          <a:p>
            <a:endParaRPr lang="en-GB" dirty="0"/>
          </a:p>
          <a:p>
            <a:r>
              <a:rPr lang="en-US" dirty="0">
                <a:hlinkClick r:id="rId3"/>
              </a:rPr>
              <a:t>https://www.python.org/downloads/release/python-2714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Download this file: </a:t>
            </a:r>
            <a:r>
              <a:rPr lang="fr-FR" dirty="0">
                <a:hlinkClick r:id="rId4"/>
              </a:rPr>
              <a:t>Windows x86-64 MSI installer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07504" y="4316903"/>
            <a:ext cx="88371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PyCharm</a:t>
            </a:r>
            <a:r>
              <a:rPr lang="fr-FR" dirty="0"/>
              <a:t> </a:t>
            </a:r>
            <a:r>
              <a:rPr lang="fr-FR" dirty="0" err="1"/>
              <a:t>community</a:t>
            </a:r>
            <a:r>
              <a:rPr lang="fr-FR" dirty="0"/>
              <a:t> </a:t>
            </a:r>
            <a:r>
              <a:rPr lang="fr-FR" dirty="0" err="1" smtClean="0"/>
              <a:t>edition</a:t>
            </a:r>
            <a:r>
              <a:rPr lang="en-GB" dirty="0" smtClean="0"/>
              <a:t>:</a:t>
            </a:r>
          </a:p>
          <a:p>
            <a:endParaRPr lang="en-GB" b="1" dirty="0"/>
          </a:p>
          <a:p>
            <a:r>
              <a:rPr lang="en-US" dirty="0">
                <a:hlinkClick r:id="rId5"/>
              </a:rPr>
              <a:t>https://www.jetbrains.com/pycharm/download/#</a:t>
            </a:r>
            <a:r>
              <a:rPr lang="en-US" dirty="0" smtClean="0">
                <a:hlinkClick r:id="rId5"/>
              </a:rPr>
              <a:t>section=windows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6" name="Picture 2" descr="Image result for pycharm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36210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1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5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Insert Python 2.7 scripts into the System Path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6508" y="126876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 Panel -&gt; System -&gt; Advanced system settings -&gt; Environment variables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6147073" cy="4417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Ellipse 15"/>
          <p:cNvSpPr/>
          <p:nvPr/>
        </p:nvSpPr>
        <p:spPr>
          <a:xfrm>
            <a:off x="935062" y="3190875"/>
            <a:ext cx="1522387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77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6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Insert Python 2.7 scripts into the System Path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6508" y="126876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 Panel -&gt; System -&gt; Advanced system settings -&gt; Environment variables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10" y="1988840"/>
            <a:ext cx="40767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Ellipse 15"/>
          <p:cNvSpPr/>
          <p:nvPr/>
        </p:nvSpPr>
        <p:spPr>
          <a:xfrm>
            <a:off x="3851920" y="2276872"/>
            <a:ext cx="1008112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4892774" y="5517232"/>
            <a:ext cx="1584176" cy="4975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8797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7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Insert Python 2.7 scripts into the System Path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6508" y="126876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 Panel -&gt; System -&gt; Advanced system settings -&gt; Environment variables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4619310" cy="434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Ellipse 15"/>
          <p:cNvSpPr/>
          <p:nvPr/>
        </p:nvSpPr>
        <p:spPr>
          <a:xfrm>
            <a:off x="251520" y="4577494"/>
            <a:ext cx="1008112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275856" y="5373216"/>
            <a:ext cx="1008112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4605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1"/>
            <a:ext cx="49911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8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Insert Python 2.7 scripts into the System Path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6508" y="126876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 Panel -&gt; System -&gt; Advanced system settings -&gt; Environment variables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5583665" y="3720480"/>
            <a:ext cx="35503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C:\Python27\Scripts</a:t>
            </a:r>
          </a:p>
        </p:txBody>
      </p:sp>
      <p:sp>
        <p:nvSpPr>
          <p:cNvPr id="13" name="Ellipse 12"/>
          <p:cNvSpPr/>
          <p:nvPr/>
        </p:nvSpPr>
        <p:spPr>
          <a:xfrm>
            <a:off x="4205561" y="2276872"/>
            <a:ext cx="1008112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3425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9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Insert </a:t>
            </a:r>
            <a:r>
              <a:rPr lang="en-US" sz="2800" dirty="0" err="1"/>
              <a:t>OpenSim</a:t>
            </a:r>
            <a:r>
              <a:rPr lang="en-US" sz="2800" dirty="0"/>
              <a:t> into the System </a:t>
            </a:r>
            <a:r>
              <a:rPr lang="en-US" sz="2800" dirty="0" smtClean="0"/>
              <a:t>Path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36508" y="126876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 Panel -&gt; System -&gt; Advanced system settings -&gt; Environment variables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6147073" cy="4417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Ellipse 15"/>
          <p:cNvSpPr/>
          <p:nvPr/>
        </p:nvSpPr>
        <p:spPr>
          <a:xfrm>
            <a:off x="935062" y="3190875"/>
            <a:ext cx="1522387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134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518592"/>
      </a:accent5>
      <a:accent6>
        <a:srgbClr val="518592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</TotalTime>
  <Words>442</Words>
  <Application>Microsoft Office PowerPoint</Application>
  <PresentationFormat>Affichage à l'écran (4:3)</PresentationFormat>
  <Paragraphs>124</Paragraphs>
  <Slides>23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GVlab</dc:creator>
  <cp:lastModifiedBy>Windows User</cp:lastModifiedBy>
  <cp:revision>296</cp:revision>
  <dcterms:created xsi:type="dcterms:W3CDTF">2017-05-01T11:31:34Z</dcterms:created>
  <dcterms:modified xsi:type="dcterms:W3CDTF">2017-11-18T23:47:17Z</dcterms:modified>
</cp:coreProperties>
</file>