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98" r:id="rId3"/>
    <p:sldId id="302" r:id="rId4"/>
    <p:sldId id="303" r:id="rId5"/>
    <p:sldId id="304" r:id="rId6"/>
    <p:sldId id="305" r:id="rId7"/>
    <p:sldId id="306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4" autoAdjust="0"/>
  </p:normalViewPr>
  <p:slideViewPr>
    <p:cSldViewPr>
      <p:cViewPr varScale="1">
        <p:scale>
          <a:sx n="109" d="100"/>
          <a:sy n="109" d="100"/>
        </p:scale>
        <p:origin x="-16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1039E-EE92-470C-9F77-AB74ED7484C0}" type="datetimeFigureOut">
              <a:rPr lang="fr-FR" smtClean="0"/>
              <a:t>30/11/2017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906CF-894F-41A9-9EA6-388C5C2AB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1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906CF-894F-41A9-9EA6-388C5C2AB8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4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2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42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51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76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2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32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7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7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6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3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44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4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100392" y="10683"/>
            <a:ext cx="899592" cy="476250"/>
          </a:xfrm>
        </p:spPr>
        <p:txBody>
          <a:bodyPr/>
          <a:lstStyle/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1755775" y="3690937"/>
            <a:ext cx="5761038" cy="6021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kern="0" dirty="0" smtClean="0"/>
              <a:t>Hernandez Vincent</a:t>
            </a:r>
            <a:endParaRPr lang="fr-FR" sz="4000" kern="0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863600" y="3357563"/>
            <a:ext cx="72009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TUAT GV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23" y="5877272"/>
            <a:ext cx="2343652" cy="8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U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4" y="5513944"/>
            <a:ext cx="2161208" cy="12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9375" y="1628800"/>
            <a:ext cx="8928100" cy="7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6479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fr-FR" sz="4000" b="1" dirty="0" smtClean="0"/>
              <a:t>OpenSim – Python</a:t>
            </a:r>
            <a:endParaRPr lang="fr-FR" alt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3327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 your markers data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0102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llipse 12"/>
          <p:cNvSpPr/>
          <p:nvPr/>
        </p:nvSpPr>
        <p:spPr>
          <a:xfrm>
            <a:off x="1619672" y="3140968"/>
            <a:ext cx="936104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483768" y="4257092"/>
            <a:ext cx="936104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115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 your markers data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t="1788" r="1743" b="2572"/>
          <a:stretch/>
        </p:blipFill>
        <p:spPr bwMode="auto">
          <a:xfrm>
            <a:off x="1119672" y="1362269"/>
            <a:ext cx="6876663" cy="500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2195736" y="3789040"/>
            <a:ext cx="936104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57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 your markers data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" t="1685" r="504" b="1443"/>
          <a:stretch/>
        </p:blipFill>
        <p:spPr bwMode="auto">
          <a:xfrm>
            <a:off x="1043608" y="1340768"/>
            <a:ext cx="6867525" cy="499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Ellipse 11"/>
          <p:cNvSpPr/>
          <p:nvPr/>
        </p:nvSpPr>
        <p:spPr>
          <a:xfrm>
            <a:off x="1979712" y="2276872"/>
            <a:ext cx="1944216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845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Check your force data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082692" cy="48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1835696" y="4509120"/>
            <a:ext cx="2376264" cy="3797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494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 your force data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0102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llipse 12"/>
          <p:cNvSpPr/>
          <p:nvPr/>
        </p:nvSpPr>
        <p:spPr>
          <a:xfrm>
            <a:off x="1619672" y="3140968"/>
            <a:ext cx="936104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483768" y="4257092"/>
            <a:ext cx="936104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254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 your </a:t>
            </a:r>
            <a:r>
              <a:rPr lang="en-US" sz="2800" dirty="0" smtClean="0"/>
              <a:t>force data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t="1788" r="1743" b="2572"/>
          <a:stretch/>
        </p:blipFill>
        <p:spPr bwMode="auto">
          <a:xfrm>
            <a:off x="1119672" y="1362269"/>
            <a:ext cx="6876663" cy="500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2195736" y="3356992"/>
            <a:ext cx="1296144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174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"/>
          <a:stretch/>
        </p:blipFill>
        <p:spPr bwMode="auto">
          <a:xfrm>
            <a:off x="1109662" y="1355171"/>
            <a:ext cx="6924675" cy="504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 your </a:t>
            </a:r>
            <a:r>
              <a:rPr lang="en-US" sz="2800" dirty="0" smtClean="0"/>
              <a:t>force data</a:t>
            </a:r>
            <a:endParaRPr lang="en-US" sz="2800" dirty="0"/>
          </a:p>
        </p:txBody>
      </p:sp>
      <p:sp>
        <p:nvSpPr>
          <p:cNvPr id="11" name="Ellipse 10"/>
          <p:cNvSpPr/>
          <p:nvPr/>
        </p:nvSpPr>
        <p:spPr>
          <a:xfrm>
            <a:off x="2168555" y="2060848"/>
            <a:ext cx="1296144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997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Let’s open </a:t>
            </a:r>
            <a:r>
              <a:rPr lang="en-US" sz="2800" dirty="0" err="1" smtClean="0"/>
              <a:t>OpenSim</a:t>
            </a:r>
            <a:endParaRPr lang="en-US" sz="28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79" y="1420539"/>
            <a:ext cx="3015785" cy="510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llipse 13"/>
          <p:cNvSpPr/>
          <p:nvPr/>
        </p:nvSpPr>
        <p:spPr>
          <a:xfrm>
            <a:off x="3274615" y="1708571"/>
            <a:ext cx="1440160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987824" y="5877272"/>
            <a:ext cx="1440160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70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OpenSim</a:t>
            </a:r>
            <a:r>
              <a:rPr lang="en-US" sz="2800" dirty="0" smtClean="0"/>
              <a:t> Interface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19909" cy="544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2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Open a musculoskeletal model</a:t>
            </a:r>
            <a:endParaRPr 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"/>
          <a:stretch/>
        </p:blipFill>
        <p:spPr bwMode="auto">
          <a:xfrm>
            <a:off x="489422" y="1700808"/>
            <a:ext cx="5190034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llipse 7"/>
          <p:cNvSpPr/>
          <p:nvPr/>
        </p:nvSpPr>
        <p:spPr>
          <a:xfrm>
            <a:off x="611560" y="2060848"/>
            <a:ext cx="936104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997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0102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Open a musculoskeletal model</a:t>
            </a:r>
            <a:endParaRPr lang="en-US" sz="2800" dirty="0"/>
          </a:p>
        </p:txBody>
      </p:sp>
      <p:sp>
        <p:nvSpPr>
          <p:cNvPr id="11" name="Ellipse 10"/>
          <p:cNvSpPr/>
          <p:nvPr/>
        </p:nvSpPr>
        <p:spPr>
          <a:xfrm>
            <a:off x="1619672" y="3140968"/>
            <a:ext cx="936104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483768" y="4257092"/>
            <a:ext cx="936104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2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30" y="1844824"/>
            <a:ext cx="58769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Open a musculoskeletal model</a:t>
            </a:r>
            <a:endParaRPr lang="en-US" sz="2800" dirty="0"/>
          </a:p>
        </p:txBody>
      </p:sp>
      <p:sp>
        <p:nvSpPr>
          <p:cNvPr id="12" name="Ellipse 11"/>
          <p:cNvSpPr/>
          <p:nvPr/>
        </p:nvSpPr>
        <p:spPr>
          <a:xfrm>
            <a:off x="2581384" y="2984599"/>
            <a:ext cx="1152128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493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Open a musculoskeletal model</a:t>
            </a:r>
            <a:endParaRPr 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59150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1213232" y="2708920"/>
            <a:ext cx="1152128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156176" y="5193196"/>
            <a:ext cx="1152128" cy="3240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25" y="1587312"/>
            <a:ext cx="3086444" cy="509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Experimental data</a:t>
            </a:r>
            <a:endParaRPr lang="en-US" sz="2800" dirty="0"/>
          </a:p>
        </p:txBody>
      </p:sp>
      <p:pic>
        <p:nvPicPr>
          <p:cNvPr id="2050" name="Picture 2" descr="D:\Google Drive\HandiBio\Dessins, montages, images, photos\OpenSim\PostureRé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086727" cy="48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Google Drive\HandiBio\Dessins, montages, images, photos\OpenSim\PostureOpenS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93029"/>
            <a:ext cx="3040705" cy="509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droite 1"/>
          <p:cNvSpPr/>
          <p:nvPr/>
        </p:nvSpPr>
        <p:spPr>
          <a:xfrm>
            <a:off x="3973421" y="5517232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-26988"/>
            <a:ext cx="9144000" cy="431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rgbClr val="4B1314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9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6804248" y="44624"/>
            <a:ext cx="2133600" cy="476250"/>
          </a:xfrm>
        </p:spPr>
        <p:txBody>
          <a:bodyPr/>
          <a:lstStyle/>
          <a:p>
            <a:pPr>
              <a:defRPr/>
            </a:pPr>
            <a:fld id="{3C7636F7-F206-494E-8CAA-093B74053B51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  <p:sp>
        <p:nvSpPr>
          <p:cNvPr id="10" name="Espace réservé du numéro de diapositive 1"/>
          <p:cNvSpPr txBox="1">
            <a:spLocks/>
          </p:cNvSpPr>
          <p:nvPr/>
        </p:nvSpPr>
        <p:spPr>
          <a:xfrm>
            <a:off x="8100392" y="10683"/>
            <a:ext cx="89959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61932-BF9F-426B-94C6-5FF4062C98A7}" type="slidenum">
              <a:rPr lang="fr-FR" altLang="fr-FR" sz="1800" b="1" i="1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fr-FR" altLang="fr-FR" sz="1800" b="1" i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Check your markers data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082692" cy="48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lipse 10"/>
          <p:cNvSpPr/>
          <p:nvPr/>
        </p:nvSpPr>
        <p:spPr>
          <a:xfrm>
            <a:off x="1835696" y="4509120"/>
            <a:ext cx="2376264" cy="3797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199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518592"/>
      </a:accent5>
      <a:accent6>
        <a:srgbClr val="518592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92</Words>
  <Application>Microsoft Office PowerPoint</Application>
  <PresentationFormat>Affichage à l'écran (4:3)</PresentationFormat>
  <Paragraphs>49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GVlab</dc:creator>
  <cp:lastModifiedBy>SeriouslyJapan</cp:lastModifiedBy>
  <cp:revision>304</cp:revision>
  <dcterms:created xsi:type="dcterms:W3CDTF">2017-05-01T11:31:34Z</dcterms:created>
  <dcterms:modified xsi:type="dcterms:W3CDTF">2017-11-30T00:05:09Z</dcterms:modified>
</cp:coreProperties>
</file>