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322" r:id="rId3"/>
    <p:sldId id="279" r:id="rId4"/>
    <p:sldId id="341" r:id="rId5"/>
    <p:sldId id="342" r:id="rId6"/>
    <p:sldId id="343" r:id="rId7"/>
    <p:sldId id="344" r:id="rId8"/>
    <p:sldId id="345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331" r:id="rId17"/>
    <p:sldId id="323" r:id="rId18"/>
    <p:sldId id="324" r:id="rId19"/>
    <p:sldId id="296" r:id="rId20"/>
    <p:sldId id="297" r:id="rId21"/>
    <p:sldId id="293" r:id="rId22"/>
    <p:sldId id="295" r:id="rId23"/>
    <p:sldId id="294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4" autoAdjust="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039E-EE92-470C-9F77-AB74ED7484C0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906CF-894F-41A9-9EA6-388C5C2AB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1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4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7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2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2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1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6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2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32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7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7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3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44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4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GVLABHernandez/Open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VLABHernandez/Open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imtk.org/frs/?group_id=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271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jetbrains.com/pycharm/download/#section=windows" TargetMode="External"/><Relationship Id="rId4" Type="http://schemas.openxmlformats.org/officeDocument/2006/relationships/hyperlink" Target="https://www.python.org/ftp/python/2.7.14/python-2.7.14.amd64.ms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100392" y="10683"/>
            <a:ext cx="899592" cy="476250"/>
          </a:xfrm>
        </p:spPr>
        <p:txBody>
          <a:bodyPr/>
          <a:lstStyle/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755775" y="3690937"/>
            <a:ext cx="5761038" cy="6021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kern="0" dirty="0" smtClean="0"/>
              <a:t>Hernandez Vincent</a:t>
            </a:r>
            <a:endParaRPr lang="fr-FR" sz="4000" kern="0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63600" y="3357563"/>
            <a:ext cx="72009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TUAT GV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23" y="5877272"/>
            <a:ext cx="2343652" cy="8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U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4" y="5513944"/>
            <a:ext cx="2161208" cy="12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OpenSim – Python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327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0" y="1988840"/>
            <a:ext cx="4076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51920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92774" y="5517232"/>
            <a:ext cx="1584176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687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619310" cy="43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251520" y="4577494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275856" y="5373216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95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1"/>
            <a:ext cx="4991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372200" y="3717032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C:\OpenSim 3.3\bin</a:t>
            </a:r>
          </a:p>
        </p:txBody>
      </p:sp>
      <p:sp>
        <p:nvSpPr>
          <p:cNvPr id="13" name="Ellipse 12"/>
          <p:cNvSpPr/>
          <p:nvPr/>
        </p:nvSpPr>
        <p:spPr>
          <a:xfrm>
            <a:off x="4205561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605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9" y="1268760"/>
            <a:ext cx="2347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</a:t>
            </a:r>
            <a:r>
              <a:rPr lang="en-US" dirty="0"/>
              <a:t>:\OpenSim 3.3\</a:t>
            </a:r>
            <a:r>
              <a:rPr lang="en-US" dirty="0" err="1"/>
              <a:t>sdk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63702"/>
            <a:ext cx="5779523" cy="538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llipse 13"/>
          <p:cNvSpPr/>
          <p:nvPr/>
        </p:nvSpPr>
        <p:spPr>
          <a:xfrm>
            <a:off x="5652120" y="3168402"/>
            <a:ext cx="1944216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509" y="3068960"/>
            <a:ext cx="2347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Shift + Right-Click on the python folder</a:t>
            </a:r>
            <a:endParaRPr lang="en-GB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2483768" y="2388661"/>
            <a:ext cx="1512167" cy="992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hi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4" y="2365457"/>
            <a:ext cx="1224136" cy="4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right cl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2156"/>
            <a:ext cx="857275" cy="8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5656" y="23835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8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7" y="1412776"/>
            <a:ext cx="8028384" cy="4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Ellipse 16"/>
          <p:cNvSpPr/>
          <p:nvPr/>
        </p:nvSpPr>
        <p:spPr>
          <a:xfrm>
            <a:off x="251520" y="1628800"/>
            <a:ext cx="2088232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5356" y="5919663"/>
            <a:ext cx="6232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python setup.py </a:t>
            </a:r>
            <a:r>
              <a:rPr lang="en-US" sz="2400" dirty="0"/>
              <a:t>install </a:t>
            </a:r>
            <a:r>
              <a:rPr lang="en-US" sz="2400" dirty="0" smtClean="0"/>
              <a:t>or </a:t>
            </a:r>
            <a:r>
              <a:rPr lang="en-US" sz="2400" dirty="0" err="1" smtClean="0"/>
              <a:t>py</a:t>
            </a:r>
            <a:r>
              <a:rPr lang="en-US" sz="2400" dirty="0" smtClean="0"/>
              <a:t> </a:t>
            </a:r>
            <a:r>
              <a:rPr lang="en-US" sz="2400" dirty="0"/>
              <a:t>-2.7 setup.py </a:t>
            </a:r>
            <a:r>
              <a:rPr lang="en-US" sz="2400" dirty="0" smtClean="0"/>
              <a:t>install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4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48736" cy="432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87727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You should have something like that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36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Download the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878" y="1391794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repository:</a:t>
            </a:r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github.com/GVLABHernandez/OpenSim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36" y="2090406"/>
            <a:ext cx="5447488" cy="429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868144" y="3645024"/>
            <a:ext cx="1167891" cy="5255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2134" y="6444044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Decompress the .zip file on your desktop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5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Open </a:t>
            </a:r>
            <a:r>
              <a:rPr lang="en-GB" dirty="0" err="1" smtClean="0"/>
              <a:t>PyCharm</a:t>
            </a:r>
            <a:r>
              <a:rPr lang="en-GB" dirty="0" smtClean="0"/>
              <a:t> and click on Open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49" y="2420888"/>
            <a:ext cx="6286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4561826" y="4509120"/>
            <a:ext cx="930042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08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58" y="2150318"/>
            <a:ext cx="64135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sp>
        <p:nvSpPr>
          <p:cNvPr id="11" name="Ellipse 10"/>
          <p:cNvSpPr/>
          <p:nvPr/>
        </p:nvSpPr>
        <p:spPr>
          <a:xfrm>
            <a:off x="3098371" y="2955935"/>
            <a:ext cx="353978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Click on this icon to have access to your desktop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86361"/>
            <a:ext cx="985140" cy="88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452349" y="1963407"/>
            <a:ext cx="1512167" cy="992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3" y="1976958"/>
            <a:ext cx="3965043" cy="454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00117" y="3561134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32685" y="2064893"/>
            <a:ext cx="648072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344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878" y="1391794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github.com/GVLABHernandez/OpenSim</a:t>
            </a:r>
            <a:endParaRPr lang="en-US" dirty="0" smtClean="0"/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492896"/>
            <a:ext cx="6627829" cy="406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3" y="2132856"/>
            <a:ext cx="63912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3999627" y="2708920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31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776864" cy="470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Ellipse 12"/>
          <p:cNvSpPr/>
          <p:nvPr/>
        </p:nvSpPr>
        <p:spPr>
          <a:xfrm>
            <a:off x="3419872" y="5445224"/>
            <a:ext cx="1512168" cy="344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Select all the code. Then, right-click on it and left click on Execute Selection in Console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4" y="2135691"/>
            <a:ext cx="8813998" cy="366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Select all the code. Then, right-click on it and left click on Execute Selection in Console</a:t>
            </a:r>
          </a:p>
          <a:p>
            <a:endParaRPr lang="en-US" dirty="0" smtClean="0"/>
          </a:p>
        </p:txBody>
      </p:sp>
      <p:sp>
        <p:nvSpPr>
          <p:cNvPr id="13" name="Ellipse 12"/>
          <p:cNvSpPr/>
          <p:nvPr/>
        </p:nvSpPr>
        <p:spPr>
          <a:xfrm>
            <a:off x="-114750" y="4151915"/>
            <a:ext cx="9373499" cy="10801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52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Install the python </a:t>
            </a:r>
            <a:r>
              <a:rPr lang="en-US" sz="2800" dirty="0" smtClean="0"/>
              <a:t>libraries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2451" y="1340768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Python </a:t>
            </a:r>
            <a:r>
              <a:rPr lang="fr-FR" dirty="0" smtClean="0"/>
              <a:t>package:</a:t>
            </a:r>
          </a:p>
          <a:p>
            <a:endParaRPr lang="en-GB" dirty="0"/>
          </a:p>
          <a:p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matpoltlib</a:t>
            </a:r>
            <a:r>
              <a:rPr lang="en-GB" dirty="0"/>
              <a:t> </a:t>
            </a:r>
            <a:r>
              <a:rPr lang="en-GB" dirty="0" smtClean="0"/>
              <a:t>and</a:t>
            </a:r>
            <a:r>
              <a:rPr lang="en-GB" dirty="0" smtClean="0"/>
              <a:t> pandas </a:t>
            </a:r>
            <a:endParaRPr lang="en-GB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7" y="2636912"/>
            <a:ext cx="5412789" cy="337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883958" y="5589240"/>
            <a:ext cx="1132889" cy="344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96" y="3192806"/>
            <a:ext cx="39472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ip install </a:t>
            </a:r>
            <a:r>
              <a:rPr lang="en-US" sz="2000" dirty="0" err="1" smtClean="0"/>
              <a:t>numpy</a:t>
            </a:r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py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2.7 –m pip </a:t>
            </a:r>
            <a:r>
              <a:rPr lang="en-US" sz="2000" dirty="0"/>
              <a:t>install </a:t>
            </a:r>
            <a:r>
              <a:rPr lang="en-US" sz="2000" dirty="0" err="1" smtClean="0"/>
              <a:t>numpy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ip install </a:t>
            </a:r>
            <a:r>
              <a:rPr lang="en-US" sz="2000" dirty="0" err="1" smtClean="0"/>
              <a:t>matplotlib</a:t>
            </a:r>
            <a:endParaRPr lang="en-US" sz="2000" dirty="0" smtClean="0"/>
          </a:p>
          <a:p>
            <a:r>
              <a:rPr lang="en-US" sz="2000" dirty="0"/>
              <a:t>(</a:t>
            </a:r>
            <a:r>
              <a:rPr lang="en-US" sz="2000" dirty="0" err="1"/>
              <a:t>py</a:t>
            </a:r>
            <a:r>
              <a:rPr lang="en-US" sz="2000" dirty="0"/>
              <a:t> -2.7 </a:t>
            </a:r>
            <a:r>
              <a:rPr lang="en-US" sz="2000" dirty="0" smtClean="0"/>
              <a:t>–m pip </a:t>
            </a:r>
            <a:r>
              <a:rPr lang="en-US" sz="2000" dirty="0"/>
              <a:t>install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ip install </a:t>
            </a:r>
            <a:r>
              <a:rPr lang="en-US" sz="2000" dirty="0" smtClean="0"/>
              <a:t>pandas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py</a:t>
            </a:r>
            <a:r>
              <a:rPr lang="en-US" sz="2000" dirty="0"/>
              <a:t> -2.7 </a:t>
            </a:r>
            <a:r>
              <a:rPr lang="en-US" sz="2000" dirty="0" smtClean="0"/>
              <a:t>–m pip </a:t>
            </a:r>
            <a:r>
              <a:rPr lang="en-US" sz="2000" dirty="0"/>
              <a:t>install pandas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4" name="Ellipse 13"/>
          <p:cNvSpPr/>
          <p:nvPr/>
        </p:nvSpPr>
        <p:spPr>
          <a:xfrm>
            <a:off x="6828034" y="3698239"/>
            <a:ext cx="1512168" cy="34416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987824" y="4277219"/>
            <a:ext cx="3832238" cy="52887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OpenSim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3.3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879" y="1772816"/>
            <a:ext cx="8837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OpenSim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https://simtk.org/frs/?</a:t>
            </a:r>
            <a:r>
              <a:rPr lang="en-US" dirty="0" smtClean="0">
                <a:hlinkClick r:id="rId2"/>
              </a:rPr>
              <a:t>group_id=91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your login and password to download it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OpenSim will be install at the root of </a:t>
            </a:r>
            <a:r>
              <a:rPr lang="en-US" dirty="0"/>
              <a:t>your hard drive (C:\OpenSim </a:t>
            </a:r>
            <a:r>
              <a:rPr lang="en-US" dirty="0" smtClean="0"/>
              <a:t>3.3)</a:t>
            </a:r>
          </a:p>
          <a:p>
            <a:endParaRPr lang="en-US" dirty="0" smtClean="0"/>
          </a:p>
        </p:txBody>
      </p:sp>
      <p:pic>
        <p:nvPicPr>
          <p:cNvPr id="15" name="Picture 2" descr="Image result for simt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99" y="793625"/>
            <a:ext cx="1597586" cy="13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Install Python 2.7 and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PyChar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m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0" y="620688"/>
            <a:ext cx="1517154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6508" y="1580599"/>
            <a:ext cx="8837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Python 2.7.14: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https://www.python.org/downloads/release/python-2714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this file: </a:t>
            </a:r>
            <a:r>
              <a:rPr lang="fr-FR" dirty="0">
                <a:hlinkClick r:id="rId4"/>
              </a:rPr>
              <a:t>Windows x86-64 MSI installer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7504" y="4316903"/>
            <a:ext cx="8837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PyCharm</a:t>
            </a:r>
            <a:r>
              <a:rPr lang="fr-FR" dirty="0"/>
              <a:t>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 smtClean="0"/>
              <a:t>edition</a:t>
            </a:r>
            <a:r>
              <a:rPr lang="en-GB" dirty="0" smtClean="0"/>
              <a:t>:</a:t>
            </a:r>
          </a:p>
          <a:p>
            <a:endParaRPr lang="en-GB" b="1" dirty="0"/>
          </a:p>
          <a:p>
            <a:r>
              <a:rPr lang="en-US" dirty="0">
                <a:hlinkClick r:id="rId5"/>
              </a:rPr>
              <a:t>https://www.jetbrains.com/pycharm/download/#</a:t>
            </a:r>
            <a:r>
              <a:rPr lang="en-US" dirty="0" smtClean="0">
                <a:hlinkClick r:id="rId5"/>
              </a:rPr>
              <a:t>section=windows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6" name="Picture 2" descr="Image result for pycharm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147073" cy="441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935062" y="3190875"/>
            <a:ext cx="1522387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7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0" y="1988840"/>
            <a:ext cx="4076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51920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92774" y="5517232"/>
            <a:ext cx="1584176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79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619310" cy="43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251520" y="4577494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275856" y="5373216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60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1"/>
            <a:ext cx="4991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583665" y="3720480"/>
            <a:ext cx="3550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C:\Python27\Scripts</a:t>
            </a:r>
          </a:p>
        </p:txBody>
      </p:sp>
      <p:sp>
        <p:nvSpPr>
          <p:cNvPr id="13" name="Ellipse 12"/>
          <p:cNvSpPr/>
          <p:nvPr/>
        </p:nvSpPr>
        <p:spPr>
          <a:xfrm>
            <a:off x="4205561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42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147073" cy="441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935062" y="3190875"/>
            <a:ext cx="1522387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34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518592"/>
      </a:accent5>
      <a:accent6>
        <a:srgbClr val="518592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467</Words>
  <Application>Microsoft Office PowerPoint</Application>
  <PresentationFormat>Affichage à l'écran (4:3)</PresentationFormat>
  <Paragraphs>126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GVlab</dc:creator>
  <cp:lastModifiedBy>Windows User</cp:lastModifiedBy>
  <cp:revision>301</cp:revision>
  <dcterms:created xsi:type="dcterms:W3CDTF">2017-05-01T11:31:34Z</dcterms:created>
  <dcterms:modified xsi:type="dcterms:W3CDTF">2017-11-20T23:27:18Z</dcterms:modified>
</cp:coreProperties>
</file>