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9"/>
  </p:notesMasterIdLst>
  <p:sldIdLst>
    <p:sldId id="256" r:id="rId2"/>
    <p:sldId id="383" r:id="rId3"/>
    <p:sldId id="382" r:id="rId4"/>
    <p:sldId id="322" r:id="rId5"/>
    <p:sldId id="323" r:id="rId6"/>
    <p:sldId id="324" r:id="rId7"/>
    <p:sldId id="325" r:id="rId8"/>
    <p:sldId id="326" r:id="rId9"/>
    <p:sldId id="384" r:id="rId10"/>
    <p:sldId id="330" r:id="rId11"/>
    <p:sldId id="331" r:id="rId12"/>
    <p:sldId id="332" r:id="rId13"/>
    <p:sldId id="333" r:id="rId14"/>
    <p:sldId id="352" r:id="rId15"/>
    <p:sldId id="334" r:id="rId16"/>
    <p:sldId id="336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50" r:id="rId25"/>
    <p:sldId id="345" r:id="rId26"/>
    <p:sldId id="346" r:id="rId27"/>
    <p:sldId id="351" r:id="rId2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8F8F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22" autoAdjust="0"/>
    <p:restoredTop sz="91833" autoAdjust="0"/>
  </p:normalViewPr>
  <p:slideViewPr>
    <p:cSldViewPr>
      <p:cViewPr varScale="1">
        <p:scale>
          <a:sx n="108" d="100"/>
          <a:sy n="108" d="100"/>
        </p:scale>
        <p:origin x="-1805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1039E-EE92-470C-9F77-AB74ED7484C0}" type="datetimeFigureOut">
              <a:rPr lang="fr-FR" smtClean="0"/>
              <a:t>30/11/2017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906CF-894F-41A9-9EA6-388C5C2AB8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8410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906CF-894F-41A9-9EA6-388C5C2AB83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049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4626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64277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1511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67651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06280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30/11/2017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23271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30/11/2017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16763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30/11/2017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7570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30/11/2017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760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30/11/2017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99306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30/11/2017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24495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30/11/2017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10417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GVLABHernandez/OpenSi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5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100392" y="10683"/>
            <a:ext cx="899592" cy="476250"/>
          </a:xfrm>
        </p:spPr>
        <p:txBody>
          <a:bodyPr/>
          <a:lstStyle/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18" name="Sous-titre 2"/>
          <p:cNvSpPr txBox="1">
            <a:spLocks/>
          </p:cNvSpPr>
          <p:nvPr/>
        </p:nvSpPr>
        <p:spPr>
          <a:xfrm>
            <a:off x="1755775" y="3690937"/>
            <a:ext cx="5761038" cy="60215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  <a:defRPr/>
            </a:pPr>
            <a:r>
              <a:rPr lang="fr-FR" kern="0" dirty="0" smtClean="0"/>
              <a:t>Hernandez Vincent</a:t>
            </a:r>
            <a:endParaRPr lang="fr-FR" sz="4000" kern="0" dirty="0" smtClean="0"/>
          </a:p>
        </p:txBody>
      </p:sp>
      <p:cxnSp>
        <p:nvCxnSpPr>
          <p:cNvPr id="19" name="Connecteur droit 18"/>
          <p:cNvCxnSpPr/>
          <p:nvPr/>
        </p:nvCxnSpPr>
        <p:spPr>
          <a:xfrm>
            <a:off x="863600" y="3357563"/>
            <a:ext cx="720090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Image result for TUAT GVLA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823" y="5877272"/>
            <a:ext cx="2343652" cy="82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TUA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44" y="5513944"/>
            <a:ext cx="2161208" cy="124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79375" y="1628800"/>
            <a:ext cx="8928100" cy="786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6479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20000"/>
              </a:spcBef>
            </a:pPr>
            <a:r>
              <a:rPr lang="en-US" altLang="fr-FR" sz="4000" b="1" dirty="0" smtClean="0"/>
              <a:t>OpenSim – Python</a:t>
            </a:r>
            <a:endParaRPr lang="fr-FR" altLang="fr-FR" sz="3200" b="1" i="1" dirty="0"/>
          </a:p>
        </p:txBody>
      </p:sp>
    </p:spTree>
    <p:extLst>
      <p:ext uri="{BB962C8B-B14F-4D97-AF65-F5344CB8AC3E}">
        <p14:creationId xmlns:p14="http://schemas.microsoft.com/office/powerpoint/2010/main" val="332769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10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OpenSim</a:t>
            </a:r>
            <a:r>
              <a:rPr lang="en-US" sz="2800" dirty="0" smtClean="0"/>
              <a:t> project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36310" y="1501010"/>
            <a:ext cx="88371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Open </a:t>
            </a:r>
            <a:r>
              <a:rPr lang="en-GB" dirty="0" err="1" smtClean="0"/>
              <a:t>PyCharm</a:t>
            </a:r>
            <a:r>
              <a:rPr lang="en-GB" dirty="0" smtClean="0"/>
              <a:t> and click on Open</a:t>
            </a:r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449" y="2420888"/>
            <a:ext cx="62865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Ellipse 10"/>
          <p:cNvSpPr/>
          <p:nvPr/>
        </p:nvSpPr>
        <p:spPr>
          <a:xfrm>
            <a:off x="4561826" y="4509120"/>
            <a:ext cx="930042" cy="41851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6375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458" y="2150318"/>
            <a:ext cx="6413500" cy="459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11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OpenSim</a:t>
            </a:r>
            <a:r>
              <a:rPr lang="en-US" sz="2800" dirty="0"/>
              <a:t> project</a:t>
            </a:r>
          </a:p>
          <a:p>
            <a:pPr algn="ctr"/>
            <a:endParaRPr lang="en-US" sz="2800" dirty="0"/>
          </a:p>
        </p:txBody>
      </p:sp>
      <p:sp>
        <p:nvSpPr>
          <p:cNvPr id="11" name="Ellipse 10"/>
          <p:cNvSpPr/>
          <p:nvPr/>
        </p:nvSpPr>
        <p:spPr>
          <a:xfrm>
            <a:off x="3098371" y="2955935"/>
            <a:ext cx="353978" cy="41851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6310" y="1501010"/>
            <a:ext cx="88371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Click on this icon to have access to your desktop</a:t>
            </a:r>
            <a:endParaRPr lang="en-GB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186361"/>
            <a:ext cx="985140" cy="883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Connecteur droit avec flèche 13"/>
          <p:cNvCxnSpPr/>
          <p:nvPr/>
        </p:nvCxnSpPr>
        <p:spPr>
          <a:xfrm flipV="1">
            <a:off x="3452349" y="1963407"/>
            <a:ext cx="1512167" cy="99252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19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12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OpenSim</a:t>
            </a:r>
            <a:r>
              <a:rPr lang="en-US" sz="2800" dirty="0"/>
              <a:t> project</a:t>
            </a:r>
          </a:p>
          <a:p>
            <a:pPr algn="ctr"/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32451" y="1340768"/>
            <a:ext cx="88371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Check the Python interpreter for this project</a:t>
            </a:r>
          </a:p>
          <a:p>
            <a:endParaRPr lang="en-US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73" y="1976958"/>
            <a:ext cx="3965043" cy="4548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Ellipse 10"/>
          <p:cNvSpPr/>
          <p:nvPr/>
        </p:nvSpPr>
        <p:spPr>
          <a:xfrm>
            <a:off x="500117" y="3561134"/>
            <a:ext cx="1512168" cy="36031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532685" y="2064893"/>
            <a:ext cx="648072" cy="36031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90895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13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OpenSim</a:t>
            </a:r>
            <a:r>
              <a:rPr lang="en-US" sz="2800" dirty="0"/>
              <a:t> </a:t>
            </a:r>
            <a:r>
              <a:rPr lang="en-US" sz="2800" dirty="0" smtClean="0"/>
              <a:t>project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32451" y="1340768"/>
            <a:ext cx="88371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Check the Python interpreter for this project</a:t>
            </a:r>
          </a:p>
          <a:p>
            <a:endParaRPr lang="en-US" dirty="0" smtClean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23" y="2132856"/>
            <a:ext cx="6391275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Ellipse 10"/>
          <p:cNvSpPr/>
          <p:nvPr/>
        </p:nvSpPr>
        <p:spPr>
          <a:xfrm>
            <a:off x="3999627" y="2708920"/>
            <a:ext cx="1512168" cy="36031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65224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14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Install the python libraries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132451" y="1340768"/>
            <a:ext cx="88371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Python </a:t>
            </a:r>
            <a:r>
              <a:rPr lang="fr-FR" dirty="0" smtClean="0"/>
              <a:t>package:</a:t>
            </a:r>
          </a:p>
          <a:p>
            <a:endParaRPr lang="en-GB" dirty="0"/>
          </a:p>
          <a:p>
            <a:r>
              <a:rPr lang="en-GB" dirty="0" err="1" smtClean="0"/>
              <a:t>Numpy</a:t>
            </a:r>
            <a:r>
              <a:rPr lang="en-GB" dirty="0" smtClean="0"/>
              <a:t>, </a:t>
            </a:r>
            <a:r>
              <a:rPr lang="en-GB" dirty="0" err="1" smtClean="0"/>
              <a:t>matpoltlib</a:t>
            </a:r>
            <a:r>
              <a:rPr lang="en-GB" dirty="0"/>
              <a:t> </a:t>
            </a:r>
            <a:r>
              <a:rPr lang="en-GB" dirty="0" smtClean="0"/>
              <a:t>and pandas 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376" y="2780928"/>
            <a:ext cx="5412789" cy="3377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Ellipse 10"/>
          <p:cNvSpPr/>
          <p:nvPr/>
        </p:nvSpPr>
        <p:spPr>
          <a:xfrm>
            <a:off x="9697712" y="5589240"/>
            <a:ext cx="1132889" cy="34416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2451" y="2636912"/>
            <a:ext cx="34563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ip install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py</a:t>
            </a:r>
            <a:r>
              <a:rPr lang="en-US" dirty="0" smtClean="0"/>
              <a:t> </a:t>
            </a:r>
            <a:r>
              <a:rPr lang="en-US" dirty="0"/>
              <a:t>-</a:t>
            </a:r>
            <a:r>
              <a:rPr lang="en-US" dirty="0" smtClean="0"/>
              <a:t>2.7 –m pip </a:t>
            </a:r>
            <a:r>
              <a:rPr lang="en-US" dirty="0"/>
              <a:t>install </a:t>
            </a:r>
            <a:r>
              <a:rPr lang="en-US" dirty="0" err="1" smtClean="0"/>
              <a:t>numpy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r>
              <a:rPr lang="en-US" dirty="0"/>
              <a:t>p</a:t>
            </a:r>
            <a:r>
              <a:rPr lang="en-US" dirty="0" smtClean="0"/>
              <a:t>ip install </a:t>
            </a:r>
            <a:r>
              <a:rPr lang="en-US" dirty="0" err="1" smtClean="0"/>
              <a:t>matplotlib</a:t>
            </a:r>
            <a:endParaRPr lang="en-US" dirty="0" smtClean="0"/>
          </a:p>
          <a:p>
            <a:r>
              <a:rPr lang="en-US" dirty="0"/>
              <a:t>(</a:t>
            </a:r>
            <a:r>
              <a:rPr lang="en-US" dirty="0" err="1"/>
              <a:t>py</a:t>
            </a:r>
            <a:r>
              <a:rPr lang="en-US" dirty="0"/>
              <a:t> -2.7 </a:t>
            </a:r>
            <a:r>
              <a:rPr lang="en-US" dirty="0" smtClean="0"/>
              <a:t>–m pip </a:t>
            </a:r>
            <a:r>
              <a:rPr lang="en-US" dirty="0"/>
              <a:t>install </a:t>
            </a:r>
            <a:r>
              <a:rPr lang="en-US" dirty="0" err="1" smtClean="0"/>
              <a:t>Matplotlib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r>
              <a:rPr lang="en-US" dirty="0"/>
              <a:t>p</a:t>
            </a:r>
            <a:r>
              <a:rPr lang="en-US" dirty="0" smtClean="0"/>
              <a:t>ip install pandas</a:t>
            </a:r>
          </a:p>
          <a:p>
            <a:r>
              <a:rPr lang="en-US" dirty="0"/>
              <a:t>(</a:t>
            </a:r>
            <a:r>
              <a:rPr lang="en-US" dirty="0" err="1"/>
              <a:t>py</a:t>
            </a:r>
            <a:r>
              <a:rPr lang="en-US" dirty="0"/>
              <a:t> -2.7 </a:t>
            </a:r>
            <a:r>
              <a:rPr lang="en-US" dirty="0" smtClean="0"/>
              <a:t>–m pip </a:t>
            </a:r>
            <a:r>
              <a:rPr lang="en-US" dirty="0"/>
              <a:t>install pandas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4" name="Ellipse 13"/>
          <p:cNvSpPr/>
          <p:nvPr/>
        </p:nvSpPr>
        <p:spPr>
          <a:xfrm>
            <a:off x="10641788" y="3698239"/>
            <a:ext cx="1512168" cy="344163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15" name="Connecteur droit avec flèche 14"/>
          <p:cNvCxnSpPr/>
          <p:nvPr/>
        </p:nvCxnSpPr>
        <p:spPr>
          <a:xfrm flipV="1">
            <a:off x="6801578" y="4277219"/>
            <a:ext cx="3832238" cy="528876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67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15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Import needed library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731" y="1340768"/>
            <a:ext cx="4842538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62879" y="3784972"/>
            <a:ext cx="883710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This part of the code is used to import the needed libraries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err="1" smtClean="0"/>
              <a:t>OpenSim</a:t>
            </a:r>
            <a:r>
              <a:rPr lang="en-US" dirty="0" smtClean="0"/>
              <a:t>: API to connect python and </a:t>
            </a:r>
            <a:r>
              <a:rPr lang="en-US" dirty="0" err="1" smtClean="0"/>
              <a:t>OpenSim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err="1" smtClean="0"/>
              <a:t>Numpy</a:t>
            </a:r>
            <a:r>
              <a:rPr lang="en-US" dirty="0"/>
              <a:t>: </a:t>
            </a:r>
            <a:r>
              <a:rPr lang="en-US" dirty="0" smtClean="0"/>
              <a:t>use to multi-dimensional </a:t>
            </a:r>
            <a:r>
              <a:rPr lang="en-US" dirty="0"/>
              <a:t>arrays and matrices. Large collection of mathematical functions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Pandas</a:t>
            </a:r>
            <a:r>
              <a:rPr lang="en-US" dirty="0"/>
              <a:t>: </a:t>
            </a:r>
            <a:r>
              <a:rPr lang="en-US" dirty="0" smtClean="0"/>
              <a:t>use to create </a:t>
            </a:r>
            <a:r>
              <a:rPr lang="fr-FR" dirty="0" smtClean="0"/>
              <a:t>data </a:t>
            </a:r>
            <a:r>
              <a:rPr lang="fr-FR" dirty="0"/>
              <a:t>structures, </a:t>
            </a:r>
            <a:r>
              <a:rPr lang="fr-FR" dirty="0" err="1"/>
              <a:t>numeric</a:t>
            </a:r>
            <a:r>
              <a:rPr lang="fr-FR" dirty="0"/>
              <a:t> tables and time-</a:t>
            </a:r>
            <a:r>
              <a:rPr lang="fr-FR" dirty="0" err="1"/>
              <a:t>series</a:t>
            </a:r>
            <a:r>
              <a:rPr lang="fr-FR" dirty="0"/>
              <a:t> </a:t>
            </a:r>
            <a:r>
              <a:rPr lang="fr-FR" dirty="0" smtClean="0"/>
              <a:t>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b="1" dirty="0" err="1" smtClean="0"/>
              <a:t>Matplotlib</a:t>
            </a:r>
            <a:r>
              <a:rPr lang="fr-FR" dirty="0" smtClean="0"/>
              <a:t>: use to </a:t>
            </a:r>
            <a:r>
              <a:rPr lang="fr-FR" dirty="0" err="1" smtClean="0"/>
              <a:t>create</a:t>
            </a:r>
            <a:r>
              <a:rPr lang="fr-FR" dirty="0" smtClean="0"/>
              <a:t> </a:t>
            </a:r>
            <a:r>
              <a:rPr lang="fr-FR" dirty="0" err="1" smtClean="0"/>
              <a:t>graphics</a:t>
            </a:r>
            <a:r>
              <a:rPr lang="fr-FR" dirty="0" smtClean="0"/>
              <a:t> </a:t>
            </a:r>
            <a:r>
              <a:rPr lang="fr-FR" dirty="0" err="1" smtClean="0"/>
              <a:t>representation</a:t>
            </a:r>
            <a:r>
              <a:rPr lang="fr-FR" dirty="0" smtClean="0"/>
              <a:t> of </a:t>
            </a:r>
            <a:r>
              <a:rPr lang="fr-FR" dirty="0" err="1" smtClean="0"/>
              <a:t>your</a:t>
            </a:r>
            <a:r>
              <a:rPr lang="fr-FR" dirty="0" smtClean="0"/>
              <a:t> data (</a:t>
            </a:r>
            <a:r>
              <a:rPr lang="fr-FR" dirty="0" err="1" smtClean="0"/>
              <a:t>curve</a:t>
            </a:r>
            <a:r>
              <a:rPr lang="fr-FR" dirty="0" smtClean="0"/>
              <a:t> f(x) = y)</a:t>
            </a:r>
            <a:endParaRPr lang="fr-FR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650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96" y="1174190"/>
            <a:ext cx="862965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16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IK.py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181970" y="3068960"/>
            <a:ext cx="8837105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You can add comment </a:t>
            </a:r>
            <a:r>
              <a:rPr lang="en-US" dirty="0" smtClean="0"/>
              <a:t>in</a:t>
            </a:r>
            <a:r>
              <a:rPr lang="en-US" dirty="0"/>
              <a:t> </a:t>
            </a:r>
            <a:r>
              <a:rPr lang="en-US" b="1" dirty="0"/>
              <a:t>Python</a:t>
            </a:r>
            <a:r>
              <a:rPr lang="en-US" dirty="0"/>
              <a:t> </a:t>
            </a:r>
            <a:r>
              <a:rPr lang="en-US" dirty="0" smtClean="0"/>
              <a:t>that are used for yourself. It does not influence the execution of the code. </a:t>
            </a:r>
          </a:p>
          <a:p>
            <a:r>
              <a:rPr lang="en-US" dirty="0" smtClean="0"/>
              <a:t>To do so, start your comment </a:t>
            </a:r>
            <a:r>
              <a:rPr lang="en-US" dirty="0"/>
              <a:t>with the hash character, </a:t>
            </a:r>
            <a:r>
              <a:rPr lang="en-US" sz="4000" b="1" dirty="0"/>
              <a:t>#</a:t>
            </a:r>
            <a:r>
              <a:rPr lang="en-US" dirty="0"/>
              <a:t> </a:t>
            </a:r>
            <a:r>
              <a:rPr lang="en-US" dirty="0" smtClean="0"/>
              <a:t>. Everything on the same line after the hash character will be the comment.</a:t>
            </a:r>
          </a:p>
          <a:p>
            <a:endParaRPr lang="en-US" dirty="0" smtClean="0"/>
          </a:p>
          <a:p>
            <a:r>
              <a:rPr lang="en-US" dirty="0" smtClean="0"/>
              <a:t>A</a:t>
            </a:r>
            <a:r>
              <a:rPr lang="en-US" dirty="0"/>
              <a:t> </a:t>
            </a:r>
            <a:r>
              <a:rPr lang="en-US" b="1" dirty="0"/>
              <a:t>comment</a:t>
            </a:r>
            <a:r>
              <a:rPr lang="en-US" dirty="0"/>
              <a:t> </a:t>
            </a:r>
            <a:r>
              <a:rPr lang="en-US" dirty="0" smtClean="0"/>
              <a:t>can be added at </a:t>
            </a:r>
            <a:r>
              <a:rPr lang="en-US" dirty="0"/>
              <a:t>the start of a </a:t>
            </a:r>
            <a:r>
              <a:rPr lang="en-US" b="1" dirty="0"/>
              <a:t>line</a:t>
            </a:r>
            <a:r>
              <a:rPr lang="en-US" dirty="0"/>
              <a:t> or following whitespace or code, but not within a string literal.</a:t>
            </a:r>
            <a:endParaRPr lang="en-US" dirty="0" smtClean="0"/>
          </a:p>
        </p:txBody>
      </p:sp>
      <p:sp>
        <p:nvSpPr>
          <p:cNvPr id="11" name="Ellipse 10"/>
          <p:cNvSpPr/>
          <p:nvPr/>
        </p:nvSpPr>
        <p:spPr>
          <a:xfrm>
            <a:off x="277940" y="1196155"/>
            <a:ext cx="1224136" cy="28516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4139952" y="1338739"/>
            <a:ext cx="4860032" cy="35717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78809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17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IK.py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3220" y="3356992"/>
            <a:ext cx="88371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scaled_MM_Moved_path</a:t>
            </a:r>
            <a:r>
              <a:rPr lang="en-US" dirty="0" smtClean="0"/>
              <a:t>: path to the musculoskeletal model</a:t>
            </a:r>
          </a:p>
          <a:p>
            <a:endParaRPr lang="en-US" dirty="0"/>
          </a:p>
          <a:p>
            <a:r>
              <a:rPr lang="en-US" b="1" dirty="0" err="1" smtClean="0"/>
              <a:t>TRC_files</a:t>
            </a:r>
            <a:r>
              <a:rPr lang="en-US" dirty="0" smtClean="0"/>
              <a:t>: array of the name of the different .</a:t>
            </a:r>
            <a:r>
              <a:rPr lang="en-US" dirty="0" err="1" smtClean="0"/>
              <a:t>trc</a:t>
            </a:r>
            <a:r>
              <a:rPr lang="en-US" dirty="0" smtClean="0"/>
              <a:t> files that are in the TRC folder</a:t>
            </a:r>
          </a:p>
          <a:p>
            <a:endParaRPr lang="en-US" dirty="0"/>
          </a:p>
          <a:p>
            <a:r>
              <a:rPr lang="en-US" dirty="0" smtClean="0"/>
              <a:t>The function </a:t>
            </a:r>
            <a:r>
              <a:rPr lang="en-US" b="1" dirty="0" smtClean="0"/>
              <a:t>print() </a:t>
            </a:r>
            <a:r>
              <a:rPr lang="en-US" dirty="0" smtClean="0"/>
              <a:t>is used to display information in the console</a:t>
            </a:r>
          </a:p>
          <a:p>
            <a:endParaRPr lang="en-US" dirty="0"/>
          </a:p>
          <a:p>
            <a:r>
              <a:rPr lang="en-US" dirty="0" smtClean="0"/>
              <a:t>To access the first element of the array </a:t>
            </a:r>
            <a:r>
              <a:rPr lang="en-US" b="1" dirty="0" err="1" smtClean="0"/>
              <a:t>TRC_files</a:t>
            </a:r>
            <a:r>
              <a:rPr lang="en-US" dirty="0" smtClean="0"/>
              <a:t>: </a:t>
            </a:r>
            <a:r>
              <a:rPr lang="en-US" b="1" dirty="0" smtClean="0"/>
              <a:t>print(</a:t>
            </a:r>
            <a:r>
              <a:rPr lang="en-US" b="1" dirty="0" err="1" smtClean="0"/>
              <a:t>TRC_files</a:t>
            </a:r>
            <a:r>
              <a:rPr lang="en-US" b="1" dirty="0" smtClean="0"/>
              <a:t>[0]) </a:t>
            </a: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96" y="1174190"/>
            <a:ext cx="862965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356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18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IK.py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3892" y="3573016"/>
            <a:ext cx="88371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XML_generic_IK_path</a:t>
            </a:r>
            <a:r>
              <a:rPr lang="en-US" dirty="0" smtClean="0"/>
              <a:t>: path to the generic Inverse Kinematics .XML file</a:t>
            </a:r>
          </a:p>
          <a:p>
            <a:endParaRPr lang="en-US" dirty="0"/>
          </a:p>
          <a:p>
            <a:r>
              <a:rPr lang="en-US" b="1" dirty="0" err="1"/>
              <a:t>markerList</a:t>
            </a:r>
            <a:r>
              <a:rPr lang="en-US" dirty="0" smtClean="0"/>
              <a:t>: marker list that correspond to the market set</a:t>
            </a:r>
          </a:p>
          <a:p>
            <a:endParaRPr lang="en-US" dirty="0"/>
          </a:p>
          <a:p>
            <a:r>
              <a:rPr lang="en-US" b="1" dirty="0" err="1" smtClean="0"/>
              <a:t>markerWeight</a:t>
            </a:r>
            <a:r>
              <a:rPr lang="en-US" dirty="0" smtClean="0"/>
              <a:t>: </a:t>
            </a:r>
            <a:r>
              <a:rPr lang="en-US" dirty="0"/>
              <a:t> determine how "well" the virtual markers track experimental markers (a larger weight will result in less error between the corresponding virtual and experimental marker positions</a:t>
            </a:r>
            <a:r>
              <a:rPr lang="en-US" dirty="0" smtClean="0"/>
              <a:t>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12776"/>
            <a:ext cx="68199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447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19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IK.py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3892" y="4077072"/>
            <a:ext cx="88371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osimModel</a:t>
            </a:r>
            <a:r>
              <a:rPr lang="en-US" dirty="0" smtClean="0"/>
              <a:t>: We use the </a:t>
            </a:r>
            <a:r>
              <a:rPr lang="en-US" dirty="0"/>
              <a:t>path to the musculoskeletal </a:t>
            </a:r>
            <a:r>
              <a:rPr lang="en-US" dirty="0" smtClean="0"/>
              <a:t>model to create the musculoskeletal model in Python</a:t>
            </a:r>
          </a:p>
          <a:p>
            <a:endParaRPr lang="en-US" dirty="0"/>
          </a:p>
          <a:p>
            <a:r>
              <a:rPr lang="en-US" b="1" dirty="0"/>
              <a:t>state</a:t>
            </a:r>
            <a:r>
              <a:rPr lang="en-US" dirty="0"/>
              <a:t>: </a:t>
            </a:r>
            <a:r>
              <a:rPr lang="en-US" dirty="0" smtClean="0"/>
              <a:t>use to initialize the model. This </a:t>
            </a:r>
            <a:r>
              <a:rPr lang="en-US" dirty="0"/>
              <a:t>must be called after the Model is fully created but before starting a simulation. </a:t>
            </a:r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29" y="1484784"/>
            <a:ext cx="8658708" cy="167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22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2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err="1" smtClean="0">
                <a:latin typeface="Arial" pitchFamily="34" charset="0"/>
                <a:cs typeface="Arial" pitchFamily="34" charset="0"/>
              </a:rPr>
              <a:t>GitHub</a:t>
            </a:r>
            <a:r>
              <a:rPr lang="en-GB" sz="2800" dirty="0" smtClean="0">
                <a:latin typeface="Arial" pitchFamily="34" charset="0"/>
                <a:cs typeface="Arial" pitchFamily="34" charset="0"/>
              </a:rPr>
              <a:t> repository</a:t>
            </a:r>
            <a:endParaRPr lang="fr-F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2878" y="1391794"/>
            <a:ext cx="88371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 smtClean="0"/>
              <a:t>GitHub</a:t>
            </a:r>
            <a:r>
              <a:rPr lang="en-GB" dirty="0" smtClean="0"/>
              <a:t> repository:</a:t>
            </a:r>
          </a:p>
          <a:p>
            <a:endParaRPr lang="en-GB" dirty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github.com/GVLABHernandez/OpenSim</a:t>
            </a:r>
            <a:endParaRPr lang="en-US" dirty="0" smtClean="0"/>
          </a:p>
        </p:txBody>
      </p:sp>
      <p:pic>
        <p:nvPicPr>
          <p:cNvPr id="12" name="Picture 2" descr="Image result for github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345" y="692696"/>
            <a:ext cx="1157537" cy="115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2492896"/>
            <a:ext cx="6627829" cy="406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095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20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IK.py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3892" y="3573016"/>
            <a:ext cx="883710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TRC_file</a:t>
            </a:r>
            <a:r>
              <a:rPr lang="en-US" dirty="0" smtClean="0"/>
              <a:t>:  take the first element of </a:t>
            </a:r>
            <a:r>
              <a:rPr lang="en-US" b="1" dirty="0" err="1" smtClean="0"/>
              <a:t>TRC_files</a:t>
            </a:r>
            <a:r>
              <a:rPr lang="en-US" b="1" dirty="0" smtClean="0"/>
              <a:t>[i] </a:t>
            </a:r>
            <a:r>
              <a:rPr lang="en-US" dirty="0" smtClean="0"/>
              <a:t>with i = 0</a:t>
            </a:r>
          </a:p>
          <a:p>
            <a:endParaRPr lang="en-US" dirty="0"/>
          </a:p>
          <a:p>
            <a:r>
              <a:rPr lang="en-US" b="1" dirty="0" err="1" smtClean="0"/>
              <a:t>os.path.split</a:t>
            </a:r>
            <a:r>
              <a:rPr lang="en-US" b="1" dirty="0" smtClean="0"/>
              <a:t>(</a:t>
            </a:r>
            <a:r>
              <a:rPr lang="en-US" b="1" dirty="0" err="1"/>
              <a:t>TRC_file</a:t>
            </a:r>
            <a:r>
              <a:rPr lang="en-US" b="1" dirty="0" smtClean="0"/>
              <a:t>) and </a:t>
            </a:r>
            <a:r>
              <a:rPr lang="en-US" b="1" dirty="0" err="1"/>
              <a:t>os.path.splitext</a:t>
            </a:r>
            <a:r>
              <a:rPr lang="en-US" b="1" dirty="0"/>
              <a:t>(filename</a:t>
            </a:r>
            <a:r>
              <a:rPr lang="en-US" b="1" dirty="0" smtClean="0"/>
              <a:t>)</a:t>
            </a:r>
            <a:r>
              <a:rPr lang="en-US" dirty="0" smtClean="0"/>
              <a:t>: use to separate the path, the filename and the extension</a:t>
            </a:r>
            <a:endParaRPr lang="en-US" dirty="0"/>
          </a:p>
          <a:p>
            <a:r>
              <a:rPr lang="en-US" dirty="0"/>
              <a:t>Example: 'TRC\\</a:t>
            </a:r>
            <a:r>
              <a:rPr lang="en-US" dirty="0" err="1" smtClean="0"/>
              <a:t>Walk_Mkrs.trc</a:t>
            </a:r>
            <a:r>
              <a:rPr lang="en-US" dirty="0" smtClean="0"/>
              <a:t>‘ will </a:t>
            </a:r>
            <a:r>
              <a:rPr lang="en-US" dirty="0"/>
              <a:t>be separated in 'TRC‘, </a:t>
            </a:r>
            <a:r>
              <a:rPr lang="en-US" dirty="0" smtClean="0"/>
              <a:t>'</a:t>
            </a:r>
            <a:r>
              <a:rPr lang="en-US" dirty="0" err="1" smtClean="0"/>
              <a:t>Walk_Mkrs</a:t>
            </a:r>
            <a:r>
              <a:rPr lang="en-US" dirty="0" smtClean="0"/>
              <a:t> </a:t>
            </a:r>
            <a:r>
              <a:rPr lang="en-US" dirty="0"/>
              <a:t>and '.</a:t>
            </a:r>
            <a:r>
              <a:rPr lang="en-US" dirty="0" err="1" smtClean="0"/>
              <a:t>trc</a:t>
            </a:r>
            <a:r>
              <a:rPr lang="en-US" dirty="0" smtClean="0"/>
              <a:t>‘</a:t>
            </a:r>
          </a:p>
          <a:p>
            <a:endParaRPr lang="en-US" dirty="0"/>
          </a:p>
          <a:p>
            <a:r>
              <a:rPr lang="en-US" b="1" dirty="0" err="1" smtClean="0"/>
              <a:t>MOT_file</a:t>
            </a:r>
            <a:r>
              <a:rPr lang="en-US" dirty="0" smtClean="0"/>
              <a:t>: name of the .mot file that will contain the result of the IK</a:t>
            </a:r>
          </a:p>
          <a:p>
            <a:endParaRPr lang="en-US" dirty="0" smtClean="0"/>
          </a:p>
          <a:p>
            <a:r>
              <a:rPr lang="en-US" b="1" dirty="0" err="1" smtClean="0"/>
              <a:t>XML_IK_file</a:t>
            </a:r>
            <a:r>
              <a:rPr lang="en-US" dirty="0" smtClean="0"/>
              <a:t>: name of the .xml configuration file that will be used to run the IK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417123"/>
            <a:ext cx="4680520" cy="1939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289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21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IK.py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3892" y="4581128"/>
            <a:ext cx="883710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This part is used to take the information that are contain in the .</a:t>
            </a:r>
            <a:r>
              <a:rPr lang="en-US" dirty="0" err="1" smtClean="0"/>
              <a:t>trc</a:t>
            </a:r>
            <a:r>
              <a:rPr lang="en-US" dirty="0" smtClean="0"/>
              <a:t> file (data that come from the motion capture system) and decide from what time to what time the simulation should be performed.</a:t>
            </a:r>
          </a:p>
          <a:p>
            <a:endParaRPr lang="en-US" dirty="0"/>
          </a:p>
          <a:p>
            <a:r>
              <a:rPr lang="en-US" dirty="0" smtClean="0"/>
              <a:t>Here we choose to run the simulation between </a:t>
            </a:r>
            <a:r>
              <a:rPr lang="en-US" dirty="0"/>
              <a:t>the first (</a:t>
            </a:r>
            <a:r>
              <a:rPr lang="en-US" b="1" dirty="0" err="1"/>
              <a:t>getStartFrameTime</a:t>
            </a:r>
            <a:r>
              <a:rPr lang="en-US" dirty="0"/>
              <a:t>) and the last frame (</a:t>
            </a:r>
            <a:r>
              <a:rPr lang="en-US" b="1" dirty="0" err="1"/>
              <a:t>getLastFrameTime</a:t>
            </a:r>
            <a:r>
              <a:rPr lang="en-US" dirty="0" smtClean="0"/>
              <a:t>)</a:t>
            </a:r>
            <a:endParaRPr lang="en-US" b="1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84784"/>
            <a:ext cx="8943393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80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22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IK.py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3446" y="3940021"/>
            <a:ext cx="883710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Create the object </a:t>
            </a:r>
            <a:r>
              <a:rPr lang="en-US" b="1" dirty="0" err="1"/>
              <a:t>ikTool</a:t>
            </a:r>
            <a:r>
              <a:rPr lang="en-US" dirty="0"/>
              <a:t> </a:t>
            </a:r>
            <a:r>
              <a:rPr lang="en-US" dirty="0" smtClean="0"/>
              <a:t> that contain the </a:t>
            </a:r>
            <a:r>
              <a:rPr lang="en-US" b="1" dirty="0" err="1" smtClean="0"/>
              <a:t>InverseKinematicsTool</a:t>
            </a:r>
            <a:r>
              <a:rPr lang="en-US" dirty="0" smtClean="0"/>
              <a:t>:</a:t>
            </a:r>
          </a:p>
          <a:p>
            <a:r>
              <a:rPr lang="en-US" b="1" dirty="0" err="1" smtClean="0"/>
              <a:t>ikTool</a:t>
            </a:r>
            <a:r>
              <a:rPr lang="en-US" b="1" dirty="0" smtClean="0"/>
              <a:t> </a:t>
            </a:r>
            <a:r>
              <a:rPr lang="en-US" b="1" dirty="0"/>
              <a:t>= </a:t>
            </a:r>
            <a:r>
              <a:rPr lang="en-US" b="1" dirty="0" err="1"/>
              <a:t>osim.InverseKinematicsTool</a:t>
            </a:r>
            <a:r>
              <a:rPr lang="en-US" b="1" dirty="0"/>
              <a:t>(</a:t>
            </a:r>
            <a:r>
              <a:rPr lang="en-US" b="1" dirty="0" err="1"/>
              <a:t>XML_generic_IK_path</a:t>
            </a:r>
            <a:r>
              <a:rPr lang="en-US" b="1" dirty="0" smtClean="0"/>
              <a:t>)</a:t>
            </a:r>
          </a:p>
          <a:p>
            <a:endParaRPr lang="en-US" b="1" dirty="0" smtClean="0"/>
          </a:p>
          <a:p>
            <a:r>
              <a:rPr lang="en-US" dirty="0" smtClean="0"/>
              <a:t>Set the Musculoskeletal model: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err="1"/>
              <a:t>ikTool.setModel</a:t>
            </a:r>
            <a:r>
              <a:rPr lang="en-US" b="1" dirty="0"/>
              <a:t>(</a:t>
            </a:r>
            <a:r>
              <a:rPr lang="en-US" b="1" dirty="0" err="1"/>
              <a:t>osimModel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/>
              <a:t>Set the </a:t>
            </a:r>
            <a:r>
              <a:rPr lang="en-US" dirty="0" smtClean="0"/>
              <a:t>Name and .</a:t>
            </a:r>
            <a:r>
              <a:rPr lang="en-US" dirty="0" err="1" smtClean="0"/>
              <a:t>trc</a:t>
            </a:r>
            <a:r>
              <a:rPr lang="en-US" dirty="0" smtClean="0"/>
              <a:t> file: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ikTool.setName</a:t>
            </a:r>
            <a:r>
              <a:rPr lang="en-US" b="1" dirty="0" smtClean="0"/>
              <a:t>(filename + </a:t>
            </a:r>
            <a:r>
              <a:rPr lang="en-US" b="1" dirty="0" err="1" smtClean="0"/>
              <a:t>ext</a:t>
            </a:r>
            <a:r>
              <a:rPr lang="en-US" b="1" dirty="0" smtClean="0"/>
              <a:t>)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err="1"/>
              <a:t>ikTool.setMarkerDataFileName</a:t>
            </a:r>
            <a:r>
              <a:rPr lang="en-US" b="1" dirty="0"/>
              <a:t>(</a:t>
            </a:r>
            <a:r>
              <a:rPr lang="en-US" b="1" dirty="0" err="1"/>
              <a:t>TRC_file</a:t>
            </a:r>
            <a:r>
              <a:rPr lang="en-US" b="1" dirty="0" smtClean="0"/>
              <a:t>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0"/>
            <a:ext cx="7848872" cy="2445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156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23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IK.py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3446" y="3789040"/>
            <a:ext cx="883710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Set </a:t>
            </a:r>
            <a:r>
              <a:rPr lang="en-US" dirty="0"/>
              <a:t>from what time to what time the simulation should be </a:t>
            </a:r>
            <a:r>
              <a:rPr lang="en-US" dirty="0" smtClean="0"/>
              <a:t>performed: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err="1"/>
              <a:t>ikTool.setStartTime</a:t>
            </a:r>
            <a:r>
              <a:rPr lang="en-US" b="1" dirty="0"/>
              <a:t>(</a:t>
            </a:r>
            <a:r>
              <a:rPr lang="en-US" b="1" dirty="0" err="1"/>
              <a:t>initial_time</a:t>
            </a:r>
            <a:r>
              <a:rPr lang="en-US" b="1" dirty="0" smtClean="0"/>
              <a:t>)</a:t>
            </a:r>
          </a:p>
          <a:p>
            <a:r>
              <a:rPr lang="en-US" b="1" dirty="0" err="1" smtClean="0"/>
              <a:t>ikTool.setEndTime</a:t>
            </a:r>
            <a:r>
              <a:rPr lang="en-US" b="1" dirty="0" smtClean="0"/>
              <a:t>(</a:t>
            </a:r>
            <a:r>
              <a:rPr lang="en-US" b="1" dirty="0" err="1" smtClean="0"/>
              <a:t>final_time</a:t>
            </a:r>
            <a:r>
              <a:rPr lang="en-US" b="1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Set the name of the file that will contain the result of the IK: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err="1"/>
              <a:t>ikTool.setOutputMotionFileName</a:t>
            </a:r>
            <a:r>
              <a:rPr lang="en-US" b="1" dirty="0"/>
              <a:t>(</a:t>
            </a:r>
            <a:r>
              <a:rPr lang="en-US" b="1" dirty="0" err="1"/>
              <a:t>MOT_file</a:t>
            </a:r>
            <a:r>
              <a:rPr lang="en-US" b="1" dirty="0"/>
              <a:t>)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endParaRPr lang="en-US" b="1" dirty="0" smtClean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0"/>
            <a:ext cx="7848872" cy="2445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419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24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IK.py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3446" y="3789040"/>
            <a:ext cx="88371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for</a:t>
            </a:r>
            <a:r>
              <a:rPr lang="en-US" b="1" dirty="0"/>
              <a:t> loops </a:t>
            </a:r>
            <a:r>
              <a:rPr lang="en-US" dirty="0"/>
              <a:t>are </a:t>
            </a:r>
            <a:r>
              <a:rPr lang="en-US" dirty="0" smtClean="0"/>
              <a:t>used </a:t>
            </a:r>
            <a:r>
              <a:rPr lang="en-US" dirty="0"/>
              <a:t>when you have a block of code which you want to repeat a fixed number of times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Every time, the value of j will increase by 1 for a total number of 10 iteration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556792"/>
            <a:ext cx="5129713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124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25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IK.py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3445" y="3663022"/>
            <a:ext cx="883710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We are going to use a </a:t>
            </a:r>
            <a:r>
              <a:rPr lang="en-US" b="1" i="1" dirty="0" smtClean="0"/>
              <a:t>for</a:t>
            </a:r>
            <a:r>
              <a:rPr lang="en-US" b="1" dirty="0"/>
              <a:t> loops </a:t>
            </a:r>
            <a:r>
              <a:rPr lang="en-US" dirty="0" smtClean="0"/>
              <a:t>to iterate through the list of markers (</a:t>
            </a:r>
            <a:r>
              <a:rPr lang="en-US" b="1" dirty="0" err="1"/>
              <a:t>markerList</a:t>
            </a:r>
            <a:r>
              <a:rPr lang="en-US" dirty="0" smtClean="0"/>
              <a:t>) and the list of weight (</a:t>
            </a:r>
            <a:r>
              <a:rPr lang="en-US" b="1" dirty="0" err="1"/>
              <a:t>markerWeight</a:t>
            </a:r>
            <a:r>
              <a:rPr lang="en-US" dirty="0" smtClean="0"/>
              <a:t>) </a:t>
            </a:r>
          </a:p>
          <a:p>
            <a:endParaRPr lang="en-US" b="1" dirty="0"/>
          </a:p>
          <a:p>
            <a:r>
              <a:rPr lang="en-US" dirty="0" smtClean="0"/>
              <a:t>First we create </a:t>
            </a:r>
            <a:r>
              <a:rPr lang="en-US" b="1" dirty="0" err="1" smtClean="0"/>
              <a:t>ikMarkerTask</a:t>
            </a:r>
            <a:r>
              <a:rPr lang="en-US" dirty="0" smtClean="0"/>
              <a:t> that will contain information about the name of the markers (</a:t>
            </a:r>
            <a:r>
              <a:rPr lang="en-US" b="1" dirty="0" err="1"/>
              <a:t>setName</a:t>
            </a:r>
            <a:r>
              <a:rPr lang="en-US" dirty="0" smtClean="0"/>
              <a:t>), </a:t>
            </a:r>
            <a:r>
              <a:rPr lang="en-US" dirty="0"/>
              <a:t>their weights(</a:t>
            </a:r>
            <a:r>
              <a:rPr lang="en-US" b="1" dirty="0" err="1"/>
              <a:t>setWeight</a:t>
            </a:r>
            <a:r>
              <a:rPr lang="en-US" dirty="0"/>
              <a:t>), </a:t>
            </a:r>
            <a:r>
              <a:rPr lang="en-US" dirty="0" smtClean="0"/>
              <a:t>if we apply it or </a:t>
            </a:r>
            <a:r>
              <a:rPr lang="en-US" dirty="0"/>
              <a:t>not (</a:t>
            </a:r>
            <a:r>
              <a:rPr lang="en-US" b="1" dirty="0" err="1"/>
              <a:t>setApply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r>
              <a:rPr lang="en-US" dirty="0" smtClean="0"/>
              <a:t>At first, </a:t>
            </a:r>
            <a:r>
              <a:rPr lang="en-US" b="1" dirty="0" err="1"/>
              <a:t>ikMarkerTask</a:t>
            </a:r>
            <a:r>
              <a:rPr lang="en-US" dirty="0"/>
              <a:t> </a:t>
            </a:r>
            <a:r>
              <a:rPr lang="en-US" dirty="0" smtClean="0"/>
              <a:t>is empty. So wee need to add information in it.</a:t>
            </a:r>
          </a:p>
          <a:p>
            <a:endParaRPr lang="en-US" dirty="0"/>
          </a:p>
          <a:p>
            <a:r>
              <a:rPr lang="en-US" dirty="0"/>
              <a:t>Finally, we add the </a:t>
            </a:r>
            <a:r>
              <a:rPr lang="en-US" b="1" dirty="0" err="1"/>
              <a:t>ikMarkerTask</a:t>
            </a:r>
            <a:r>
              <a:rPr lang="en-US" dirty="0"/>
              <a:t> </a:t>
            </a:r>
            <a:r>
              <a:rPr lang="en-US" dirty="0" smtClean="0"/>
              <a:t>to the </a:t>
            </a:r>
            <a:r>
              <a:rPr lang="en-US" b="1" dirty="0" err="1" smtClean="0"/>
              <a:t>ikTool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ikTool.getIKTaskSet</a:t>
            </a:r>
            <a:r>
              <a:rPr lang="en-US" dirty="0"/>
              <a:t>().</a:t>
            </a:r>
            <a:r>
              <a:rPr lang="en-US" dirty="0" err="1"/>
              <a:t>adoptAndAppend</a:t>
            </a:r>
            <a:r>
              <a:rPr lang="en-US" dirty="0"/>
              <a:t>(</a:t>
            </a:r>
            <a:r>
              <a:rPr lang="en-US" dirty="0" err="1"/>
              <a:t>ikMarkerTask</a:t>
            </a:r>
            <a:r>
              <a:rPr lang="en-US" dirty="0"/>
              <a:t>)</a:t>
            </a:r>
            <a:endParaRPr lang="en-US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8064896" cy="2172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050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26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IK.py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2879" y="3356992"/>
            <a:ext cx="88371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printToXML</a:t>
            </a:r>
            <a:r>
              <a:rPr lang="en-US" b="1" dirty="0" smtClean="0"/>
              <a:t>(</a:t>
            </a:r>
            <a:r>
              <a:rPr lang="en-US" b="1" dirty="0" err="1"/>
              <a:t>XML_IK_file</a:t>
            </a:r>
            <a:r>
              <a:rPr lang="en-US" b="1" dirty="0" smtClean="0"/>
              <a:t>)</a:t>
            </a:r>
            <a:r>
              <a:rPr lang="en-US" dirty="0" smtClean="0"/>
              <a:t> is used to create the .xml configuration file that contain all need information to run the IK to the </a:t>
            </a:r>
            <a:r>
              <a:rPr lang="en-US" dirty="0" err="1" smtClean="0"/>
              <a:t>XML_IK_file</a:t>
            </a:r>
            <a:r>
              <a:rPr lang="en-US" dirty="0" smtClean="0"/>
              <a:t> path</a:t>
            </a:r>
          </a:p>
          <a:p>
            <a:endParaRPr lang="en-US" dirty="0"/>
          </a:p>
          <a:p>
            <a:r>
              <a:rPr lang="en-US" dirty="0" smtClean="0"/>
              <a:t>Then, we can finally </a:t>
            </a:r>
            <a:r>
              <a:rPr lang="en-US" dirty="0"/>
              <a:t>run the IK: </a:t>
            </a:r>
            <a:r>
              <a:rPr lang="en-US" b="1" dirty="0" err="1"/>
              <a:t>ikTool.run</a:t>
            </a:r>
            <a:r>
              <a:rPr lang="en-US" b="1" dirty="0" smtClean="0"/>
              <a:t>()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556792"/>
            <a:ext cx="4680520" cy="1174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869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27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Results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39433" y="1700808"/>
            <a:ext cx="883710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Open </a:t>
            </a:r>
            <a:r>
              <a:rPr lang="en-US" sz="2400" b="1" dirty="0" err="1" smtClean="0"/>
              <a:t>Walk_Mkrs.mot</a:t>
            </a:r>
            <a:r>
              <a:rPr lang="en-US" sz="2400" dirty="0" smtClean="0"/>
              <a:t> file that contain the IK results with Excel</a:t>
            </a:r>
          </a:p>
          <a:p>
            <a:endParaRPr lang="en-US" sz="2400" b="1" dirty="0"/>
          </a:p>
          <a:p>
            <a:r>
              <a:rPr lang="en-US" sz="2400" dirty="0" smtClean="0"/>
              <a:t>Create one graph </a:t>
            </a:r>
            <a:r>
              <a:rPr lang="en-US" sz="2400" dirty="0"/>
              <a:t>with </a:t>
            </a:r>
            <a:r>
              <a:rPr lang="en-US" sz="2400" b="1" dirty="0" err="1" smtClean="0"/>
              <a:t>knee_angle_r</a:t>
            </a:r>
            <a:r>
              <a:rPr lang="en-US" sz="2400" dirty="0" smtClean="0"/>
              <a:t> </a:t>
            </a:r>
            <a:r>
              <a:rPr lang="en-US" sz="2400" dirty="0"/>
              <a:t>and the </a:t>
            </a:r>
            <a:r>
              <a:rPr lang="en-US" sz="2400" b="1" dirty="0" err="1" smtClean="0"/>
              <a:t>ankle_angle_r</a:t>
            </a:r>
            <a:r>
              <a:rPr lang="en-US" sz="2400" dirty="0" smtClean="0"/>
              <a:t> in function of the </a:t>
            </a:r>
            <a:r>
              <a:rPr lang="en-US" sz="2400" b="1" dirty="0" smtClean="0"/>
              <a:t>time</a:t>
            </a:r>
          </a:p>
          <a:p>
            <a:endParaRPr lang="en-US" sz="2400" b="1" dirty="0"/>
          </a:p>
          <a:p>
            <a:r>
              <a:rPr lang="en-US" sz="2400" dirty="0" smtClean="0"/>
              <a:t>Then create another one with the same angle on the left side</a:t>
            </a:r>
          </a:p>
        </p:txBody>
      </p:sp>
    </p:spTree>
    <p:extLst>
      <p:ext uri="{BB962C8B-B14F-4D97-AF65-F5344CB8AC3E}">
        <p14:creationId xmlns:p14="http://schemas.microsoft.com/office/powerpoint/2010/main" val="259382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3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79375" y="1628800"/>
            <a:ext cx="8928100" cy="786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6479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20000"/>
              </a:spcBef>
            </a:pPr>
            <a:r>
              <a:rPr lang="en-US" altLang="fr-FR" sz="4000" b="1" dirty="0" smtClean="0"/>
              <a:t>Inverse Kinematics in </a:t>
            </a:r>
            <a:r>
              <a:rPr lang="en-US" altLang="fr-FR" sz="4000" b="1" dirty="0" err="1" smtClean="0"/>
              <a:t>OpenSim</a:t>
            </a:r>
            <a:endParaRPr lang="fr-FR" altLang="fr-FR" sz="3200" b="1" i="1" dirty="0"/>
          </a:p>
        </p:txBody>
      </p:sp>
    </p:spTree>
    <p:extLst>
      <p:ext uri="{BB962C8B-B14F-4D97-AF65-F5344CB8AC3E}">
        <p14:creationId xmlns:p14="http://schemas.microsoft.com/office/powerpoint/2010/main" val="301863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4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Add a markers set</a:t>
            </a:r>
            <a:endParaRPr lang="en-US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2776"/>
            <a:ext cx="1945532" cy="4708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Flèche droite 11"/>
          <p:cNvSpPr/>
          <p:nvPr/>
        </p:nvSpPr>
        <p:spPr>
          <a:xfrm>
            <a:off x="3347864" y="3429000"/>
            <a:ext cx="151216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382253"/>
            <a:ext cx="2039563" cy="4957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2273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5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Run the Inverse Kinematics</a:t>
            </a:r>
            <a:endParaRPr lang="en-US" sz="28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556792"/>
            <a:ext cx="5334000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Ellipse 10"/>
          <p:cNvSpPr/>
          <p:nvPr/>
        </p:nvSpPr>
        <p:spPr>
          <a:xfrm>
            <a:off x="2915816" y="2492896"/>
            <a:ext cx="1296144" cy="32403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38456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6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Run the Inverse Kinematics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12776"/>
            <a:ext cx="6191665" cy="4197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23528" y="6093296"/>
            <a:ext cx="8676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Select one .</a:t>
            </a:r>
            <a:r>
              <a:rPr lang="en-US" sz="2400" dirty="0" err="1" smtClean="0"/>
              <a:t>trc</a:t>
            </a:r>
            <a:r>
              <a:rPr lang="en-US" sz="2400" dirty="0" smtClean="0"/>
              <a:t> file and click on run</a:t>
            </a:r>
            <a:endParaRPr lang="en-US" sz="2400" dirty="0"/>
          </a:p>
        </p:txBody>
      </p:sp>
      <p:sp>
        <p:nvSpPr>
          <p:cNvPr id="12" name="Ellipse 11"/>
          <p:cNvSpPr/>
          <p:nvPr/>
        </p:nvSpPr>
        <p:spPr>
          <a:xfrm>
            <a:off x="6084168" y="3284984"/>
            <a:ext cx="504056" cy="32403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5004048" y="4941168"/>
            <a:ext cx="504056" cy="32403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32016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7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Plot the results</a:t>
            </a:r>
            <a:endParaRPr lang="en-US" sz="2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484784"/>
            <a:ext cx="5616624" cy="4906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06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8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Plot the results</a:t>
            </a:r>
            <a:endParaRPr lang="en-US" sz="2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340768"/>
            <a:ext cx="6363085" cy="5151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Ellipse 10"/>
          <p:cNvSpPr/>
          <p:nvPr/>
        </p:nvSpPr>
        <p:spPr>
          <a:xfrm>
            <a:off x="1475656" y="4941168"/>
            <a:ext cx="1152128" cy="32403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1475656" y="5481228"/>
            <a:ext cx="1152128" cy="32403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62623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9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79375" y="1628800"/>
            <a:ext cx="8928100" cy="786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6479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20000"/>
              </a:spcBef>
            </a:pPr>
            <a:r>
              <a:rPr lang="en-US" altLang="fr-FR" sz="4000" b="1" dirty="0" smtClean="0"/>
              <a:t>Inverse Kinematics with Python</a:t>
            </a:r>
            <a:endParaRPr lang="fr-FR" altLang="fr-FR" sz="3200" b="1" i="1" dirty="0"/>
          </a:p>
        </p:txBody>
      </p:sp>
    </p:spTree>
    <p:extLst>
      <p:ext uri="{BB962C8B-B14F-4D97-AF65-F5344CB8AC3E}">
        <p14:creationId xmlns:p14="http://schemas.microsoft.com/office/powerpoint/2010/main" val="392103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Personnalisé 1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518592"/>
      </a:accent5>
      <a:accent6>
        <a:srgbClr val="518592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2014</TotalTime>
  <Words>636</Words>
  <Application>Microsoft Office PowerPoint</Application>
  <PresentationFormat>Affichage à l'écran (4:3)</PresentationFormat>
  <Paragraphs>166</Paragraphs>
  <Slides>27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28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GVlab</dc:creator>
  <cp:lastModifiedBy>SeriouslyJapan</cp:lastModifiedBy>
  <cp:revision>369</cp:revision>
  <dcterms:created xsi:type="dcterms:W3CDTF">2017-05-01T11:31:34Z</dcterms:created>
  <dcterms:modified xsi:type="dcterms:W3CDTF">2017-11-30T00:06:13Z</dcterms:modified>
</cp:coreProperties>
</file>