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5" r:id="rId5"/>
    <p:sldId id="264" r:id="rId6"/>
    <p:sldId id="258" r:id="rId7"/>
    <p:sldId id="259" r:id="rId8"/>
    <p:sldId id="266" r:id="rId9"/>
    <p:sldId id="260" r:id="rId10"/>
    <p:sldId id="267" r:id="rId11"/>
    <p:sldId id="261" r:id="rId12"/>
    <p:sldId id="268" r:id="rId13"/>
    <p:sldId id="269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5CCFE-07F9-4767-A38A-CFE7E40F2B3E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881152-9C26-4751-9D0C-F56BFAE2443F}">
      <dgm:prSet/>
      <dgm:spPr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>
          <a:noFill/>
        </a:ln>
      </dgm:spPr>
      <dgm:t>
        <a:bodyPr/>
        <a:lstStyle/>
        <a:p>
          <a:r>
            <a:rPr lang="en-US" dirty="0"/>
            <a:t>No existence of </a:t>
          </a:r>
          <a:r>
            <a:rPr lang="cs-CZ" dirty="0"/>
            <a:t>a</a:t>
          </a:r>
          <a:r>
            <a:rPr lang="en-US" dirty="0"/>
            <a:t> component supporting</a:t>
          </a:r>
          <a:r>
            <a:rPr lang="cs-CZ" dirty="0"/>
            <a:t> </a:t>
          </a:r>
          <a:r>
            <a:rPr lang="en-US" dirty="0"/>
            <a:t>following</a:t>
          </a:r>
        </a:p>
      </dgm:t>
    </dgm:pt>
    <dgm:pt modelId="{8606C577-0EDF-46C2-B4BE-0DF7D2CADF39}" type="parTrans" cxnId="{3EF15251-433C-405E-9B4B-E1825EFF03A3}">
      <dgm:prSet/>
      <dgm:spPr/>
      <dgm:t>
        <a:bodyPr/>
        <a:lstStyle/>
        <a:p>
          <a:endParaRPr lang="en-US"/>
        </a:p>
      </dgm:t>
    </dgm:pt>
    <dgm:pt modelId="{B79A03D6-1CD2-402F-892A-771BA3673FA5}" type="sibTrans" cxnId="{3EF15251-433C-405E-9B4B-E1825EFF03A3}">
      <dgm:prSet/>
      <dgm:spPr/>
      <dgm:t>
        <a:bodyPr/>
        <a:lstStyle/>
        <a:p>
          <a:endParaRPr lang="en-US"/>
        </a:p>
      </dgm:t>
    </dgm:pt>
    <dgm:pt modelId="{D52A3BB3-ECF1-40B2-A6EF-665BC8A8BACF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Multiple option</a:t>
          </a:r>
          <a:r>
            <a:rPr lang="cs-CZ" dirty="0"/>
            <a:t> </a:t>
          </a:r>
          <a:r>
            <a:rPr lang="en-US" dirty="0"/>
            <a:t>providers</a:t>
          </a:r>
        </a:p>
      </dgm:t>
    </dgm:pt>
    <dgm:pt modelId="{C610DB94-3F95-4C48-8B9A-1A0C2F9ADF22}" type="parTrans" cxnId="{18F8CB7A-E2FC-4EA6-80E8-6569855CF7B7}">
      <dgm:prSet/>
      <dgm:spPr/>
      <dgm:t>
        <a:bodyPr/>
        <a:lstStyle/>
        <a:p>
          <a:endParaRPr lang="en-US"/>
        </a:p>
      </dgm:t>
    </dgm:pt>
    <dgm:pt modelId="{B00E4C3A-2E6C-4E06-9A13-02E5021FFEDA}" type="sibTrans" cxnId="{18F8CB7A-E2FC-4EA6-80E8-6569855CF7B7}">
      <dgm:prSet/>
      <dgm:spPr/>
      <dgm:t>
        <a:bodyPr/>
        <a:lstStyle/>
        <a:p>
          <a:endParaRPr lang="en-US"/>
        </a:p>
      </dgm:t>
    </dgm:pt>
    <dgm:pt modelId="{3F19389B-BA7F-4730-9962-2D5A6EB543B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Linked data</a:t>
          </a:r>
        </a:p>
      </dgm:t>
    </dgm:pt>
    <dgm:pt modelId="{C9B7AE51-9F97-490E-ADD9-F9A51B3752D5}" type="parTrans" cxnId="{779D91F7-8FD0-40B8-ACA8-166148B07618}">
      <dgm:prSet/>
      <dgm:spPr/>
      <dgm:t>
        <a:bodyPr/>
        <a:lstStyle/>
        <a:p>
          <a:endParaRPr lang="en-US"/>
        </a:p>
      </dgm:t>
    </dgm:pt>
    <dgm:pt modelId="{F55B4A2B-A7EA-4A87-AE39-B84B52184ACB}" type="sibTrans" cxnId="{779D91F7-8FD0-40B8-ACA8-166148B07618}">
      <dgm:prSet/>
      <dgm:spPr/>
      <dgm:t>
        <a:bodyPr/>
        <a:lstStyle/>
        <a:p>
          <a:endParaRPr lang="en-US"/>
        </a:p>
      </dgm:t>
    </dgm:pt>
    <dgm:pt modelId="{32D98473-1BB3-4AF8-A9BC-4A73D8B12A2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Flexible</a:t>
          </a:r>
        </a:p>
      </dgm:t>
    </dgm:pt>
    <dgm:pt modelId="{9F3C4A8A-3E78-4C86-97A7-8D70DA2643A4}" type="parTrans" cxnId="{C72D1343-65CF-4D5F-86A0-BF4796DBA180}">
      <dgm:prSet/>
      <dgm:spPr/>
      <dgm:t>
        <a:bodyPr/>
        <a:lstStyle/>
        <a:p>
          <a:endParaRPr lang="en-US"/>
        </a:p>
      </dgm:t>
    </dgm:pt>
    <dgm:pt modelId="{A1867EFC-6C49-4DFB-AC06-3EEB85CCF168}" type="sibTrans" cxnId="{C72D1343-65CF-4D5F-86A0-BF4796DBA180}">
      <dgm:prSet/>
      <dgm:spPr/>
      <dgm:t>
        <a:bodyPr/>
        <a:lstStyle/>
        <a:p>
          <a:endParaRPr lang="en-US"/>
        </a:p>
      </dgm:t>
    </dgm:pt>
    <dgm:pt modelId="{00F3EF11-5294-4246-AC9C-D491E9DDAFC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Maintain same functionality as current</a:t>
          </a:r>
          <a:r>
            <a:rPr lang="cs-CZ" dirty="0"/>
            <a:t> </a:t>
          </a:r>
          <a:r>
            <a:rPr lang="en-US" dirty="0"/>
            <a:t>solutions</a:t>
          </a:r>
          <a:r>
            <a:rPr lang="cs-CZ" dirty="0"/>
            <a:t> </a:t>
          </a:r>
          <a:endParaRPr lang="en-US" dirty="0"/>
        </a:p>
      </dgm:t>
    </dgm:pt>
    <dgm:pt modelId="{E7680209-08F3-4E48-B51E-E91F7B701886}" type="parTrans" cxnId="{18E0E7AB-EC62-48E3-B990-1C0681047655}">
      <dgm:prSet/>
      <dgm:spPr/>
      <dgm:t>
        <a:bodyPr/>
        <a:lstStyle/>
        <a:p>
          <a:endParaRPr lang="en-US"/>
        </a:p>
      </dgm:t>
    </dgm:pt>
    <dgm:pt modelId="{62890F8C-2F02-43F8-B8BE-F9EC480A38BA}" type="sibTrans" cxnId="{18E0E7AB-EC62-48E3-B990-1C0681047655}">
      <dgm:prSet/>
      <dgm:spPr/>
      <dgm:t>
        <a:bodyPr/>
        <a:lstStyle/>
        <a:p>
          <a:endParaRPr lang="en-US"/>
        </a:p>
      </dgm:t>
    </dgm:pt>
    <dgm:pt modelId="{AF1C2EE3-2845-46C9-AF21-4DDE03401F1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Multi-select, show options as tree, collapsible tree branches</a:t>
          </a:r>
          <a:r>
            <a:rPr lang="cs-CZ" dirty="0"/>
            <a:t>, </a:t>
          </a:r>
          <a:r>
            <a:rPr lang="en-US" dirty="0"/>
            <a:t>etc.</a:t>
          </a:r>
        </a:p>
      </dgm:t>
    </dgm:pt>
    <dgm:pt modelId="{2B2FCCAE-BC3B-48EE-ACBB-46D875DB3544}" type="parTrans" cxnId="{176FC4CB-0642-4968-987E-15220633A90D}">
      <dgm:prSet/>
      <dgm:spPr/>
      <dgm:t>
        <a:bodyPr/>
        <a:lstStyle/>
        <a:p>
          <a:endParaRPr lang="en-US"/>
        </a:p>
      </dgm:t>
    </dgm:pt>
    <dgm:pt modelId="{E4E51F07-D243-4C01-8919-BFCDFBD46EF3}" type="sibTrans" cxnId="{176FC4CB-0642-4968-987E-15220633A90D}">
      <dgm:prSet/>
      <dgm:spPr/>
      <dgm:t>
        <a:bodyPr/>
        <a:lstStyle/>
        <a:p>
          <a:endParaRPr lang="en-US"/>
        </a:p>
      </dgm:t>
    </dgm:pt>
    <dgm:pt modelId="{D6D0F413-4B1C-485C-ADC9-45561BFFCEB5}">
      <dgm:prSet/>
      <dgm:spPr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</dgm:spPr>
      <dgm:t>
        <a:bodyPr/>
        <a:lstStyle/>
        <a:p>
          <a:r>
            <a:rPr lang="en-US" dirty="0"/>
            <a:t>Additional functionality of the new component</a:t>
          </a:r>
        </a:p>
      </dgm:t>
    </dgm:pt>
    <dgm:pt modelId="{D6DD45F5-59E9-4FE5-BB4E-1011C22183A9}" type="parTrans" cxnId="{37E27871-AC49-4C60-BC93-9230A179D3A5}">
      <dgm:prSet/>
      <dgm:spPr/>
      <dgm:t>
        <a:bodyPr/>
        <a:lstStyle/>
        <a:p>
          <a:endParaRPr lang="en-US"/>
        </a:p>
      </dgm:t>
    </dgm:pt>
    <dgm:pt modelId="{EAD56968-634D-4E11-8EC9-8401949F51A9}" type="sibTrans" cxnId="{37E27871-AC49-4C60-BC93-9230A179D3A5}">
      <dgm:prSet/>
      <dgm:spPr/>
      <dgm:t>
        <a:bodyPr/>
        <a:lstStyle/>
        <a:p>
          <a:endParaRPr lang="en-US"/>
        </a:p>
      </dgm:t>
    </dgm:pt>
    <dgm:pt modelId="{E6F8B5A7-1F23-40D3-A893-F7BDFCDD8A6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Display some info such as description, status, etc.</a:t>
          </a:r>
        </a:p>
      </dgm:t>
    </dgm:pt>
    <dgm:pt modelId="{86AADF70-A4AE-43C5-A455-0ADF9804F4AC}" type="parTrans" cxnId="{66686368-2277-4689-9D12-BF4C0CCC91BE}">
      <dgm:prSet/>
      <dgm:spPr/>
      <dgm:t>
        <a:bodyPr/>
        <a:lstStyle/>
        <a:p>
          <a:endParaRPr lang="en-US"/>
        </a:p>
      </dgm:t>
    </dgm:pt>
    <dgm:pt modelId="{95ADDE04-589C-45D4-8F90-47606B9D12A7}" type="sibTrans" cxnId="{66686368-2277-4689-9D12-BF4C0CCC91BE}">
      <dgm:prSet/>
      <dgm:spPr/>
      <dgm:t>
        <a:bodyPr/>
        <a:lstStyle/>
        <a:p>
          <a:endParaRPr lang="en-US"/>
        </a:p>
      </dgm:t>
    </dgm:pt>
    <dgm:pt modelId="{C1F81F30-C58B-4B26-940D-7A6FCB16F35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Creating new options</a:t>
          </a:r>
        </a:p>
      </dgm:t>
    </dgm:pt>
    <dgm:pt modelId="{F73DBBD3-E517-4861-9FEF-0C66CCAB17F9}" type="parTrans" cxnId="{7126A461-1A3A-4A55-9603-0370FEFF2EB6}">
      <dgm:prSet/>
      <dgm:spPr/>
      <dgm:t>
        <a:bodyPr/>
        <a:lstStyle/>
        <a:p>
          <a:endParaRPr lang="en-US"/>
        </a:p>
      </dgm:t>
    </dgm:pt>
    <dgm:pt modelId="{7B8F7FBD-3B21-44D2-A828-D9E667BEA286}" type="sibTrans" cxnId="{7126A461-1A3A-4A55-9603-0370FEFF2EB6}">
      <dgm:prSet/>
      <dgm:spPr/>
      <dgm:t>
        <a:bodyPr/>
        <a:lstStyle/>
        <a:p>
          <a:endParaRPr lang="en-US"/>
        </a:p>
      </dgm:t>
    </dgm:pt>
    <dgm:pt modelId="{CCB3CD64-2AF4-4D36-B9DF-E31B1476549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Configuration in UI (e.g. selectin type)</a:t>
          </a:r>
        </a:p>
      </dgm:t>
    </dgm:pt>
    <dgm:pt modelId="{EC0CDD69-41CD-45D2-A040-F596F7745C04}" type="parTrans" cxnId="{5F364988-137E-4B49-B7D9-B3B960EF8AE3}">
      <dgm:prSet/>
      <dgm:spPr/>
      <dgm:t>
        <a:bodyPr/>
        <a:lstStyle/>
        <a:p>
          <a:endParaRPr lang="en-US"/>
        </a:p>
      </dgm:t>
    </dgm:pt>
    <dgm:pt modelId="{69BF892B-2EFF-42BE-80CB-2B99C0FDCD4A}" type="sibTrans" cxnId="{5F364988-137E-4B49-B7D9-B3B960EF8AE3}">
      <dgm:prSet/>
      <dgm:spPr/>
      <dgm:t>
        <a:bodyPr/>
        <a:lstStyle/>
        <a:p>
          <a:endParaRPr lang="en-US"/>
        </a:p>
      </dgm:t>
    </dgm:pt>
    <dgm:pt modelId="{56FEB5E4-E480-4702-B988-AA8D5BC17266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noProof="0" dirty="0"/>
            <a:t>Downloading data from different providers simultaneously</a:t>
          </a:r>
        </a:p>
      </dgm:t>
    </dgm:pt>
    <dgm:pt modelId="{75815074-7778-4296-8B72-3617015589D6}" type="parTrans" cxnId="{59A3DBF8-9F41-41A8-96F7-B26C5ABA7316}">
      <dgm:prSet/>
      <dgm:spPr/>
    </dgm:pt>
    <dgm:pt modelId="{E6FA5746-2739-4387-8749-8ED189140AB3}" type="sibTrans" cxnId="{59A3DBF8-9F41-41A8-96F7-B26C5ABA7316}">
      <dgm:prSet/>
      <dgm:spPr/>
    </dgm:pt>
    <dgm:pt modelId="{AF35CA9F-3174-4902-B65C-838560B53999}" type="pres">
      <dgm:prSet presAssocID="{A485CCFE-07F9-4767-A38A-CFE7E40F2B3E}" presName="linear" presStyleCnt="0">
        <dgm:presLayoutVars>
          <dgm:dir/>
          <dgm:animLvl val="lvl"/>
          <dgm:resizeHandles val="exact"/>
        </dgm:presLayoutVars>
      </dgm:prSet>
      <dgm:spPr/>
    </dgm:pt>
    <dgm:pt modelId="{10FD7CD2-C8ED-4D1D-A5BA-C8606F16D000}" type="pres">
      <dgm:prSet presAssocID="{2D881152-9C26-4751-9D0C-F56BFAE2443F}" presName="parentLin" presStyleCnt="0"/>
      <dgm:spPr/>
    </dgm:pt>
    <dgm:pt modelId="{1C33767E-62CA-46E8-ADB1-41CEEF0715EA}" type="pres">
      <dgm:prSet presAssocID="{2D881152-9C26-4751-9D0C-F56BFAE2443F}" presName="parentLeftMargin" presStyleLbl="node1" presStyleIdx="0" presStyleCnt="2"/>
      <dgm:spPr/>
    </dgm:pt>
    <dgm:pt modelId="{FE03CE7B-11DD-4A27-9B29-CFFB94D6E3EA}" type="pres">
      <dgm:prSet presAssocID="{2D881152-9C26-4751-9D0C-F56BFAE244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AB442E-BAED-4C9F-976A-DFD9AF6E5CCC}" type="pres">
      <dgm:prSet presAssocID="{2D881152-9C26-4751-9D0C-F56BFAE2443F}" presName="negativeSpace" presStyleCnt="0"/>
      <dgm:spPr/>
    </dgm:pt>
    <dgm:pt modelId="{C1D5A6ED-F09B-4637-9C72-B74284BBAE68}" type="pres">
      <dgm:prSet presAssocID="{2D881152-9C26-4751-9D0C-F56BFAE2443F}" presName="childText" presStyleLbl="conFgAcc1" presStyleIdx="0" presStyleCnt="2">
        <dgm:presLayoutVars>
          <dgm:bulletEnabled val="1"/>
        </dgm:presLayoutVars>
      </dgm:prSet>
      <dgm:spPr/>
    </dgm:pt>
    <dgm:pt modelId="{1C13F62D-F898-41ED-9A34-C22A052779CE}" type="pres">
      <dgm:prSet presAssocID="{B79A03D6-1CD2-402F-892A-771BA3673FA5}" presName="spaceBetweenRectangles" presStyleCnt="0"/>
      <dgm:spPr/>
    </dgm:pt>
    <dgm:pt modelId="{DE303216-47B9-4D88-B583-6404D46CBEFD}" type="pres">
      <dgm:prSet presAssocID="{D6D0F413-4B1C-485C-ADC9-45561BFFCEB5}" presName="parentLin" presStyleCnt="0"/>
      <dgm:spPr/>
    </dgm:pt>
    <dgm:pt modelId="{F0B507A8-6EC3-4A6E-97AE-21F1A60E977D}" type="pres">
      <dgm:prSet presAssocID="{D6D0F413-4B1C-485C-ADC9-45561BFFCEB5}" presName="parentLeftMargin" presStyleLbl="node1" presStyleIdx="0" presStyleCnt="2"/>
      <dgm:spPr/>
    </dgm:pt>
    <dgm:pt modelId="{EEF2EA84-5C2C-4EC2-8CE8-780881F6C723}" type="pres">
      <dgm:prSet presAssocID="{D6D0F413-4B1C-485C-ADC9-45561BFFC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A6DD04-A5F4-4825-BEE1-8534BD33D374}" type="pres">
      <dgm:prSet presAssocID="{D6D0F413-4B1C-485C-ADC9-45561BFFCEB5}" presName="negativeSpace" presStyleCnt="0"/>
      <dgm:spPr/>
    </dgm:pt>
    <dgm:pt modelId="{79C6CE04-C633-48FB-AF93-D1D29FCA690D}" type="pres">
      <dgm:prSet presAssocID="{D6D0F413-4B1C-485C-ADC9-45561BFFCE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355924-3232-45AA-B4A8-E21306476DD7}" type="presOf" srcId="{A485CCFE-07F9-4767-A38A-CFE7E40F2B3E}" destId="{AF35CA9F-3174-4902-B65C-838560B53999}" srcOrd="0" destOrd="0" presId="urn:microsoft.com/office/officeart/2005/8/layout/list1"/>
    <dgm:cxn modelId="{7126A461-1A3A-4A55-9603-0370FEFF2EB6}" srcId="{D6D0F413-4B1C-485C-ADC9-45561BFFCEB5}" destId="{C1F81F30-C58B-4B26-940D-7A6FCB16F35E}" srcOrd="1" destOrd="0" parTransId="{F73DBBD3-E517-4861-9FEF-0C66CCAB17F9}" sibTransId="{7B8F7FBD-3B21-44D2-A828-D9E667BEA286}"/>
    <dgm:cxn modelId="{43ECB761-C13D-402F-9F8C-318C304EA834}" type="presOf" srcId="{3F19389B-BA7F-4730-9962-2D5A6EB543BD}" destId="{C1D5A6ED-F09B-4637-9C72-B74284BBAE68}" srcOrd="0" destOrd="2" presId="urn:microsoft.com/office/officeart/2005/8/layout/list1"/>
    <dgm:cxn modelId="{C72D1343-65CF-4D5F-86A0-BF4796DBA180}" srcId="{2D881152-9C26-4751-9D0C-F56BFAE2443F}" destId="{32D98473-1BB3-4AF8-A9BC-4A73D8B12A23}" srcOrd="2" destOrd="0" parTransId="{9F3C4A8A-3E78-4C86-97A7-8D70DA2643A4}" sibTransId="{A1867EFC-6C49-4DFB-AC06-3EEB85CCF168}"/>
    <dgm:cxn modelId="{E0F7F064-73B8-41DC-8F41-2C7ABFDD0F08}" type="presOf" srcId="{AF1C2EE3-2845-46C9-AF21-4DDE03401F11}" destId="{C1D5A6ED-F09B-4637-9C72-B74284BBAE68}" srcOrd="0" destOrd="5" presId="urn:microsoft.com/office/officeart/2005/8/layout/list1"/>
    <dgm:cxn modelId="{49604C67-A9E1-4841-9FC1-0984036FBF90}" type="presOf" srcId="{CCB3CD64-2AF4-4D36-B9DF-E31B14765494}" destId="{79C6CE04-C633-48FB-AF93-D1D29FCA690D}" srcOrd="0" destOrd="2" presId="urn:microsoft.com/office/officeart/2005/8/layout/list1"/>
    <dgm:cxn modelId="{66686368-2277-4689-9D12-BF4C0CCC91BE}" srcId="{D6D0F413-4B1C-485C-ADC9-45561BFFCEB5}" destId="{E6F8B5A7-1F23-40D3-A893-F7BDFCDD8A60}" srcOrd="0" destOrd="0" parTransId="{86AADF70-A4AE-43C5-A455-0ADF9804F4AC}" sibTransId="{95ADDE04-589C-45D4-8F90-47606B9D12A7}"/>
    <dgm:cxn modelId="{20F1894C-0A57-418D-B811-8D3C14910B48}" type="presOf" srcId="{32D98473-1BB3-4AF8-A9BC-4A73D8B12A23}" destId="{C1D5A6ED-F09B-4637-9C72-B74284BBAE68}" srcOrd="0" destOrd="3" presId="urn:microsoft.com/office/officeart/2005/8/layout/list1"/>
    <dgm:cxn modelId="{3EF15251-433C-405E-9B4B-E1825EFF03A3}" srcId="{A485CCFE-07F9-4767-A38A-CFE7E40F2B3E}" destId="{2D881152-9C26-4751-9D0C-F56BFAE2443F}" srcOrd="0" destOrd="0" parTransId="{8606C577-0EDF-46C2-B4BE-0DF7D2CADF39}" sibTransId="{B79A03D6-1CD2-402F-892A-771BA3673FA5}"/>
    <dgm:cxn modelId="{37E27871-AC49-4C60-BC93-9230A179D3A5}" srcId="{A485CCFE-07F9-4767-A38A-CFE7E40F2B3E}" destId="{D6D0F413-4B1C-485C-ADC9-45561BFFCEB5}" srcOrd="1" destOrd="0" parTransId="{D6DD45F5-59E9-4FE5-BB4E-1011C22183A9}" sibTransId="{EAD56968-634D-4E11-8EC9-8401949F51A9}"/>
    <dgm:cxn modelId="{F815AF79-38A8-46C4-B4C6-BAA6A00FF71B}" type="presOf" srcId="{C1F81F30-C58B-4B26-940D-7A6FCB16F35E}" destId="{79C6CE04-C633-48FB-AF93-D1D29FCA690D}" srcOrd="0" destOrd="1" presId="urn:microsoft.com/office/officeart/2005/8/layout/list1"/>
    <dgm:cxn modelId="{18F8CB7A-E2FC-4EA6-80E8-6569855CF7B7}" srcId="{2D881152-9C26-4751-9D0C-F56BFAE2443F}" destId="{D52A3BB3-ECF1-40B2-A6EF-665BC8A8BACF}" srcOrd="0" destOrd="0" parTransId="{C610DB94-3F95-4C48-8B9A-1A0C2F9ADF22}" sibTransId="{B00E4C3A-2E6C-4E06-9A13-02E5021FFEDA}"/>
    <dgm:cxn modelId="{5F364988-137E-4B49-B7D9-B3B960EF8AE3}" srcId="{D6D0F413-4B1C-485C-ADC9-45561BFFCEB5}" destId="{CCB3CD64-2AF4-4D36-B9DF-E31B14765494}" srcOrd="2" destOrd="0" parTransId="{EC0CDD69-41CD-45D2-A040-F596F7745C04}" sibTransId="{69BF892B-2EFF-42BE-80CB-2B99C0FDCD4A}"/>
    <dgm:cxn modelId="{F2F15888-0D8B-475A-9950-31C3A48D5C36}" type="presOf" srcId="{2D881152-9C26-4751-9D0C-F56BFAE2443F}" destId="{1C33767E-62CA-46E8-ADB1-41CEEF0715EA}" srcOrd="0" destOrd="0" presId="urn:microsoft.com/office/officeart/2005/8/layout/list1"/>
    <dgm:cxn modelId="{731D9A8F-45BB-45DF-965D-8982B46D2509}" type="presOf" srcId="{56FEB5E4-E480-4702-B988-AA8D5BC17266}" destId="{C1D5A6ED-F09B-4637-9C72-B74284BBAE68}" srcOrd="0" destOrd="1" presId="urn:microsoft.com/office/officeart/2005/8/layout/list1"/>
    <dgm:cxn modelId="{C00F9993-FB0E-459F-9E30-0E0EEDD4045F}" type="presOf" srcId="{D6D0F413-4B1C-485C-ADC9-45561BFFCEB5}" destId="{EEF2EA84-5C2C-4EC2-8CE8-780881F6C723}" srcOrd="1" destOrd="0" presId="urn:microsoft.com/office/officeart/2005/8/layout/list1"/>
    <dgm:cxn modelId="{18E0E7AB-EC62-48E3-B990-1C0681047655}" srcId="{2D881152-9C26-4751-9D0C-F56BFAE2443F}" destId="{00F3EF11-5294-4246-AC9C-D491E9DDAFC0}" srcOrd="3" destOrd="0" parTransId="{E7680209-08F3-4E48-B51E-E91F7B701886}" sibTransId="{62890F8C-2F02-43F8-B8BE-F9EC480A38BA}"/>
    <dgm:cxn modelId="{EA6E83B1-2192-420E-AB4B-11B01F304110}" type="presOf" srcId="{00F3EF11-5294-4246-AC9C-D491E9DDAFC0}" destId="{C1D5A6ED-F09B-4637-9C72-B74284BBAE68}" srcOrd="0" destOrd="4" presId="urn:microsoft.com/office/officeart/2005/8/layout/list1"/>
    <dgm:cxn modelId="{1864DEBF-D31B-41C1-9E67-785C83B34241}" type="presOf" srcId="{D6D0F413-4B1C-485C-ADC9-45561BFFCEB5}" destId="{F0B507A8-6EC3-4A6E-97AE-21F1A60E977D}" srcOrd="0" destOrd="0" presId="urn:microsoft.com/office/officeart/2005/8/layout/list1"/>
    <dgm:cxn modelId="{786633C1-4158-44EE-94D0-70C163090638}" type="presOf" srcId="{D52A3BB3-ECF1-40B2-A6EF-665BC8A8BACF}" destId="{C1D5A6ED-F09B-4637-9C72-B74284BBAE68}" srcOrd="0" destOrd="0" presId="urn:microsoft.com/office/officeart/2005/8/layout/list1"/>
    <dgm:cxn modelId="{71D991CB-C2B2-4620-9A37-BCE819FE7264}" type="presOf" srcId="{E6F8B5A7-1F23-40D3-A893-F7BDFCDD8A60}" destId="{79C6CE04-C633-48FB-AF93-D1D29FCA690D}" srcOrd="0" destOrd="0" presId="urn:microsoft.com/office/officeart/2005/8/layout/list1"/>
    <dgm:cxn modelId="{176FC4CB-0642-4968-987E-15220633A90D}" srcId="{00F3EF11-5294-4246-AC9C-D491E9DDAFC0}" destId="{AF1C2EE3-2845-46C9-AF21-4DDE03401F11}" srcOrd="0" destOrd="0" parTransId="{2B2FCCAE-BC3B-48EE-ACBB-46D875DB3544}" sibTransId="{E4E51F07-D243-4C01-8919-BFCDFBD46EF3}"/>
    <dgm:cxn modelId="{787F9AF3-6AB4-4CE3-9070-5EF5EDD3E4E4}" type="presOf" srcId="{2D881152-9C26-4751-9D0C-F56BFAE2443F}" destId="{FE03CE7B-11DD-4A27-9B29-CFFB94D6E3EA}" srcOrd="1" destOrd="0" presId="urn:microsoft.com/office/officeart/2005/8/layout/list1"/>
    <dgm:cxn modelId="{779D91F7-8FD0-40B8-ACA8-166148B07618}" srcId="{2D881152-9C26-4751-9D0C-F56BFAE2443F}" destId="{3F19389B-BA7F-4730-9962-2D5A6EB543BD}" srcOrd="1" destOrd="0" parTransId="{C9B7AE51-9F97-490E-ADD9-F9A51B3752D5}" sibTransId="{F55B4A2B-A7EA-4A87-AE39-B84B52184ACB}"/>
    <dgm:cxn modelId="{59A3DBF8-9F41-41A8-96F7-B26C5ABA7316}" srcId="{D52A3BB3-ECF1-40B2-A6EF-665BC8A8BACF}" destId="{56FEB5E4-E480-4702-B988-AA8D5BC17266}" srcOrd="0" destOrd="0" parTransId="{75815074-7778-4296-8B72-3617015589D6}" sibTransId="{E6FA5746-2739-4387-8749-8ED189140AB3}"/>
    <dgm:cxn modelId="{309188CF-DB2E-418C-851F-7A56FE31B698}" type="presParOf" srcId="{AF35CA9F-3174-4902-B65C-838560B53999}" destId="{10FD7CD2-C8ED-4D1D-A5BA-C8606F16D000}" srcOrd="0" destOrd="0" presId="urn:microsoft.com/office/officeart/2005/8/layout/list1"/>
    <dgm:cxn modelId="{C9D7FAAB-8CCA-4781-848F-0A4E6EE0045F}" type="presParOf" srcId="{10FD7CD2-C8ED-4D1D-A5BA-C8606F16D000}" destId="{1C33767E-62CA-46E8-ADB1-41CEEF0715EA}" srcOrd="0" destOrd="0" presId="urn:microsoft.com/office/officeart/2005/8/layout/list1"/>
    <dgm:cxn modelId="{2C7B6098-658A-4A03-8B5B-CDB1610C29EC}" type="presParOf" srcId="{10FD7CD2-C8ED-4D1D-A5BA-C8606F16D000}" destId="{FE03CE7B-11DD-4A27-9B29-CFFB94D6E3EA}" srcOrd="1" destOrd="0" presId="urn:microsoft.com/office/officeart/2005/8/layout/list1"/>
    <dgm:cxn modelId="{65B8767C-A8E8-4F8D-9483-F78997297D71}" type="presParOf" srcId="{AF35CA9F-3174-4902-B65C-838560B53999}" destId="{81AB442E-BAED-4C9F-976A-DFD9AF6E5CCC}" srcOrd="1" destOrd="0" presId="urn:microsoft.com/office/officeart/2005/8/layout/list1"/>
    <dgm:cxn modelId="{28C28738-04CA-4EB1-A7AB-56FEB2877E74}" type="presParOf" srcId="{AF35CA9F-3174-4902-B65C-838560B53999}" destId="{C1D5A6ED-F09B-4637-9C72-B74284BBAE68}" srcOrd="2" destOrd="0" presId="urn:microsoft.com/office/officeart/2005/8/layout/list1"/>
    <dgm:cxn modelId="{2572C03E-0C9F-40A5-BAFC-43B5DC1C0569}" type="presParOf" srcId="{AF35CA9F-3174-4902-B65C-838560B53999}" destId="{1C13F62D-F898-41ED-9A34-C22A052779CE}" srcOrd="3" destOrd="0" presId="urn:microsoft.com/office/officeart/2005/8/layout/list1"/>
    <dgm:cxn modelId="{56B00BA0-81AB-4A17-A9DC-B7F3CBDEBD44}" type="presParOf" srcId="{AF35CA9F-3174-4902-B65C-838560B53999}" destId="{DE303216-47B9-4D88-B583-6404D46CBEFD}" srcOrd="4" destOrd="0" presId="urn:microsoft.com/office/officeart/2005/8/layout/list1"/>
    <dgm:cxn modelId="{1BF19A30-2AB2-4FBC-86B1-0044BCDF8E4E}" type="presParOf" srcId="{DE303216-47B9-4D88-B583-6404D46CBEFD}" destId="{F0B507A8-6EC3-4A6E-97AE-21F1A60E977D}" srcOrd="0" destOrd="0" presId="urn:microsoft.com/office/officeart/2005/8/layout/list1"/>
    <dgm:cxn modelId="{76CC6D8F-5933-484E-AA01-F4D63E874181}" type="presParOf" srcId="{DE303216-47B9-4D88-B583-6404D46CBEFD}" destId="{EEF2EA84-5C2C-4EC2-8CE8-780881F6C723}" srcOrd="1" destOrd="0" presId="urn:microsoft.com/office/officeart/2005/8/layout/list1"/>
    <dgm:cxn modelId="{D2AA53E8-F936-4716-A4F1-9A84AFDC175A}" type="presParOf" srcId="{AF35CA9F-3174-4902-B65C-838560B53999}" destId="{BDA6DD04-A5F4-4825-BEE1-8534BD33D374}" srcOrd="5" destOrd="0" presId="urn:microsoft.com/office/officeart/2005/8/layout/list1"/>
    <dgm:cxn modelId="{36DA1C7A-4470-4539-8859-09B12B2979F9}" type="presParOf" srcId="{AF35CA9F-3174-4902-B65C-838560B53999}" destId="{79C6CE04-C633-48FB-AF93-D1D29FCA69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D4195-64AB-45B9-B5E3-E2383E772FD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F34DA-6624-4B6F-9C6C-3F17BD76BD54}">
      <dgm:prSet/>
      <dgm:spPr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cs-CZ" dirty="0"/>
            <a:t>Based on several definitions</a:t>
          </a:r>
          <a:endParaRPr lang="en-US" dirty="0"/>
        </a:p>
      </dgm:t>
    </dgm:pt>
    <dgm:pt modelId="{CA42AA7B-6758-44A9-AC87-1DE2F6333DC2}" type="parTrans" cxnId="{C4E0963C-DC5D-4BCA-BEE1-AFB985258635}">
      <dgm:prSet/>
      <dgm:spPr/>
      <dgm:t>
        <a:bodyPr/>
        <a:lstStyle/>
        <a:p>
          <a:endParaRPr lang="en-US"/>
        </a:p>
      </dgm:t>
    </dgm:pt>
    <dgm:pt modelId="{51CB1D8A-597C-40AC-A006-8453B821EB5B}" type="sibTrans" cxnId="{C4E0963C-DC5D-4BCA-BEE1-AFB985258635}">
      <dgm:prSet/>
      <dgm:spPr/>
      <dgm:t>
        <a:bodyPr/>
        <a:lstStyle/>
        <a:p>
          <a:endParaRPr lang="en-US"/>
        </a:p>
      </dgm:t>
    </dgm:pt>
    <dgm:pt modelId="{7C578AC0-5E19-405F-BEC1-6E815C9AC45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Type – </a:t>
          </a:r>
          <a:r>
            <a:rPr lang="cs-CZ" b="1" dirty="0"/>
            <a:t>web</a:t>
          </a:r>
          <a:r>
            <a:rPr lang="cs-CZ" dirty="0"/>
            <a:t>, </a:t>
          </a:r>
          <a:r>
            <a:rPr lang="en-US" dirty="0"/>
            <a:t>system</a:t>
          </a:r>
          <a:r>
            <a:rPr lang="cs-CZ" dirty="0"/>
            <a:t>, software, hardware, ...</a:t>
          </a:r>
          <a:endParaRPr lang="en-US" dirty="0"/>
        </a:p>
      </dgm:t>
    </dgm:pt>
    <dgm:pt modelId="{864289D5-0416-4AE8-AC40-AD6C6A67DFAD}" type="parTrans" cxnId="{A5265A47-3A27-46C3-93DA-B79679954463}">
      <dgm:prSet/>
      <dgm:spPr/>
      <dgm:t>
        <a:bodyPr/>
        <a:lstStyle/>
        <a:p>
          <a:endParaRPr lang="en-US"/>
        </a:p>
      </dgm:t>
    </dgm:pt>
    <dgm:pt modelId="{067A0FD4-21D9-474B-BA55-4D54AA20077B}" type="sibTrans" cxnId="{A5265A47-3A27-46C3-93DA-B79679954463}">
      <dgm:prSet/>
      <dgm:spPr/>
      <dgm:t>
        <a:bodyPr/>
        <a:lstStyle/>
        <a:p>
          <a:endParaRPr lang="en-US"/>
        </a:p>
      </dgm:t>
    </dgm:pt>
    <dgm:pt modelId="{E20FEBD7-2608-4BAF-AFBE-5ACBD0B7A2E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Data format – file, JSON, CSV, XML, ...</a:t>
          </a:r>
          <a:endParaRPr lang="en-US" dirty="0"/>
        </a:p>
      </dgm:t>
    </dgm:pt>
    <dgm:pt modelId="{85CB3AA6-1301-45BB-AF0D-8EBC96134D6D}" type="parTrans" cxnId="{D38B02F3-CE60-47F4-905B-0B52062EF7C9}">
      <dgm:prSet/>
      <dgm:spPr/>
      <dgm:t>
        <a:bodyPr/>
        <a:lstStyle/>
        <a:p>
          <a:endParaRPr lang="en-US"/>
        </a:p>
      </dgm:t>
    </dgm:pt>
    <dgm:pt modelId="{A85119C9-5E22-49D5-AABD-91F3CF331BCF}" type="sibTrans" cxnId="{D38B02F3-CE60-47F4-905B-0B52062EF7C9}">
      <dgm:prSet/>
      <dgm:spPr/>
      <dgm:t>
        <a:bodyPr/>
        <a:lstStyle/>
        <a:p>
          <a:endParaRPr lang="en-US"/>
        </a:p>
      </dgm:t>
    </dgm:pt>
    <dgm:pt modelId="{2C767607-1006-44C8-AD67-3890E8D6B1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Returned informations – complete data, data headers (IDs), ...</a:t>
          </a:r>
          <a:endParaRPr lang="en-US" dirty="0"/>
        </a:p>
      </dgm:t>
    </dgm:pt>
    <dgm:pt modelId="{9331CAE8-3DAE-4CCD-8B3A-22A7048CE90E}" type="parTrans" cxnId="{D0CDC26E-3174-4025-A41F-98986ACE8769}">
      <dgm:prSet/>
      <dgm:spPr/>
      <dgm:t>
        <a:bodyPr/>
        <a:lstStyle/>
        <a:p>
          <a:endParaRPr lang="en-US"/>
        </a:p>
      </dgm:t>
    </dgm:pt>
    <dgm:pt modelId="{8C9F2BDD-F112-45DF-8079-04771CB1676D}" type="sibTrans" cxnId="{D0CDC26E-3174-4025-A41F-98986ACE8769}">
      <dgm:prSet/>
      <dgm:spPr/>
      <dgm:t>
        <a:bodyPr/>
        <a:lstStyle/>
        <a:p>
          <a:endParaRPr lang="en-US"/>
        </a:p>
      </dgm:t>
    </dgm:pt>
    <dgm:pt modelId="{3C087919-F200-4031-AB6D-33BE731DEF5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Returned structure – list, tree, graph, ...</a:t>
          </a:r>
          <a:endParaRPr lang="en-US" dirty="0"/>
        </a:p>
      </dgm:t>
    </dgm:pt>
    <dgm:pt modelId="{28DD0F48-62CD-438B-A2FE-A36AD85BBD58}" type="parTrans" cxnId="{56F6F5C0-22B4-48A8-8A2B-9766899E0992}">
      <dgm:prSet/>
      <dgm:spPr/>
      <dgm:t>
        <a:bodyPr/>
        <a:lstStyle/>
        <a:p>
          <a:endParaRPr lang="en-US"/>
        </a:p>
      </dgm:t>
    </dgm:pt>
    <dgm:pt modelId="{86F6D3C0-EA7C-4661-B61A-6277592B0869}" type="sibTrans" cxnId="{56F6F5C0-22B4-48A8-8A2B-9766899E0992}">
      <dgm:prSet/>
      <dgm:spPr/>
      <dgm:t>
        <a:bodyPr/>
        <a:lstStyle/>
        <a:p>
          <a:endParaRPr lang="en-US"/>
        </a:p>
      </dgm:t>
    </dgm:pt>
    <dgm:pt modelId="{C09A828D-3619-4956-8180-E1611C070D35}">
      <dgm:prSet/>
      <dgm:spPr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cs-CZ" dirty="0"/>
            <a:t>URL structure</a:t>
          </a:r>
          <a:endParaRPr lang="en-US" dirty="0"/>
        </a:p>
      </dgm:t>
    </dgm:pt>
    <dgm:pt modelId="{D551791A-2A1A-4709-8AB9-438748D5105F}" type="parTrans" cxnId="{702F99F1-7BCE-428B-8153-C0E5EB199AA3}">
      <dgm:prSet/>
      <dgm:spPr/>
      <dgm:t>
        <a:bodyPr/>
        <a:lstStyle/>
        <a:p>
          <a:endParaRPr lang="en-US"/>
        </a:p>
      </dgm:t>
    </dgm:pt>
    <dgm:pt modelId="{9F03150E-EE21-4A94-87DF-DBA9A013F02A}" type="sibTrans" cxnId="{702F99F1-7BCE-428B-8153-C0E5EB199AA3}">
      <dgm:prSet/>
      <dgm:spPr/>
      <dgm:t>
        <a:bodyPr/>
        <a:lstStyle/>
        <a:p>
          <a:endParaRPr lang="en-US"/>
        </a:p>
      </dgm:t>
    </dgm:pt>
    <dgm:pt modelId="{ABB42955-C186-4708-BB60-2A121F5591D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Protocol + ´sub domain´ + Domain + ´version´ + endpoint + ´query´</a:t>
          </a:r>
          <a:endParaRPr lang="en-US" dirty="0"/>
        </a:p>
      </dgm:t>
    </dgm:pt>
    <dgm:pt modelId="{592BDCEA-40E6-4B06-A110-22EA441A81F0}" type="parTrans" cxnId="{8180854D-2001-4519-86CB-E4452E7DDA4F}">
      <dgm:prSet/>
      <dgm:spPr/>
      <dgm:t>
        <a:bodyPr/>
        <a:lstStyle/>
        <a:p>
          <a:endParaRPr lang="en-US"/>
        </a:p>
      </dgm:t>
    </dgm:pt>
    <dgm:pt modelId="{45818C68-3E01-4070-9550-7D14FDFE2D34}" type="sibTrans" cxnId="{8180854D-2001-4519-86CB-E4452E7DDA4F}">
      <dgm:prSet/>
      <dgm:spPr/>
      <dgm:t>
        <a:bodyPr/>
        <a:lstStyle/>
        <a:p>
          <a:endParaRPr lang="en-US"/>
        </a:p>
      </dgm:t>
    </dgm:pt>
    <dgm:pt modelId="{AFAEF1D1-1427-47BB-9C40-C519E74A556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Example</a:t>
          </a:r>
          <a:r>
            <a:rPr lang="cs-CZ" dirty="0"/>
            <a:t>:</a:t>
          </a:r>
          <a:endParaRPr lang="en-US" dirty="0"/>
        </a:p>
      </dgm:t>
    </dgm:pt>
    <dgm:pt modelId="{855C8D5C-F3D1-4ED5-BCB1-131BDE9E07CD}" type="parTrans" cxnId="{12590F6B-68FA-4138-9FFE-CC6037E77FE7}">
      <dgm:prSet/>
      <dgm:spPr/>
      <dgm:t>
        <a:bodyPr/>
        <a:lstStyle/>
        <a:p>
          <a:endParaRPr lang="en-US"/>
        </a:p>
      </dgm:t>
    </dgm:pt>
    <dgm:pt modelId="{9F8252BD-0F99-4BAE-A0FA-86AE519EE7B8}" type="sibTrans" cxnId="{12590F6B-68FA-4138-9FFE-CC6037E77FE7}">
      <dgm:prSet/>
      <dgm:spPr/>
      <dgm:t>
        <a:bodyPr/>
        <a:lstStyle/>
        <a:p>
          <a:endParaRPr lang="en-US"/>
        </a:p>
      </dgm:t>
    </dgm:pt>
    <dgm:pt modelId="{EA6A1143-8B43-489A-89BD-F75F92A2220F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cs-CZ" dirty="0"/>
            <a:t>https://www.api.spotify.com/v1/artist/</a:t>
          </a:r>
          <a:r>
            <a:rPr lang="en-US" dirty="0"/>
            <a:t>123456789</a:t>
          </a:r>
          <a:r>
            <a:rPr lang="cs-CZ" dirty="0"/>
            <a:t>/albums</a:t>
          </a:r>
          <a:r>
            <a:rPr lang="en-US" dirty="0"/>
            <a:t>?</a:t>
          </a:r>
          <a:r>
            <a:rPr lang="cs-CZ" dirty="0"/>
            <a:t>location=CZ,SK</a:t>
          </a:r>
          <a:r>
            <a:rPr lang="en-US" dirty="0"/>
            <a:t>&amp;limit=25&amp;offset=5</a:t>
          </a:r>
        </a:p>
      </dgm:t>
    </dgm:pt>
    <dgm:pt modelId="{9BD913D0-6DC5-4B7A-8B45-55A93174D2EA}" type="parTrans" cxnId="{78BB52BC-B076-4538-BA84-59A96DE7F04F}">
      <dgm:prSet/>
      <dgm:spPr/>
      <dgm:t>
        <a:bodyPr/>
        <a:lstStyle/>
        <a:p>
          <a:endParaRPr lang="cs-CZ"/>
        </a:p>
      </dgm:t>
    </dgm:pt>
    <dgm:pt modelId="{B0C15E15-FE9D-44CC-A593-E8B6E9693665}" type="sibTrans" cxnId="{78BB52BC-B076-4538-BA84-59A96DE7F04F}">
      <dgm:prSet/>
      <dgm:spPr/>
      <dgm:t>
        <a:bodyPr/>
        <a:lstStyle/>
        <a:p>
          <a:endParaRPr lang="cs-CZ"/>
        </a:p>
      </dgm:t>
    </dgm:pt>
    <dgm:pt modelId="{167CC80F-3E19-41A9-9002-A3D3DA60190F}" type="pres">
      <dgm:prSet presAssocID="{7E6D4195-64AB-45B9-B5E3-E2383E772FDF}" presName="linear" presStyleCnt="0">
        <dgm:presLayoutVars>
          <dgm:dir/>
          <dgm:animLvl val="lvl"/>
          <dgm:resizeHandles val="exact"/>
        </dgm:presLayoutVars>
      </dgm:prSet>
      <dgm:spPr/>
    </dgm:pt>
    <dgm:pt modelId="{A238F28A-F3FB-4961-8FB5-7B7AD7970B60}" type="pres">
      <dgm:prSet presAssocID="{5C0F34DA-6624-4B6F-9C6C-3F17BD76BD54}" presName="parentLin" presStyleCnt="0"/>
      <dgm:spPr/>
    </dgm:pt>
    <dgm:pt modelId="{0F84C324-D275-4B39-93FF-54E87C6BCB07}" type="pres">
      <dgm:prSet presAssocID="{5C0F34DA-6624-4B6F-9C6C-3F17BD76BD54}" presName="parentLeftMargin" presStyleLbl="node1" presStyleIdx="0" presStyleCnt="2"/>
      <dgm:spPr/>
    </dgm:pt>
    <dgm:pt modelId="{F9AF9988-597A-4954-B9DB-2781CAF8B31D}" type="pres">
      <dgm:prSet presAssocID="{5C0F34DA-6624-4B6F-9C6C-3F17BD76BD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F2E40A-432B-4338-974A-043501B3797B}" type="pres">
      <dgm:prSet presAssocID="{5C0F34DA-6624-4B6F-9C6C-3F17BD76BD54}" presName="negativeSpace" presStyleCnt="0"/>
      <dgm:spPr/>
    </dgm:pt>
    <dgm:pt modelId="{EAFFE586-E6B0-472A-AA9F-71DDCC301C28}" type="pres">
      <dgm:prSet presAssocID="{5C0F34DA-6624-4B6F-9C6C-3F17BD76BD54}" presName="childText" presStyleLbl="conFgAcc1" presStyleIdx="0" presStyleCnt="2">
        <dgm:presLayoutVars>
          <dgm:bulletEnabled val="1"/>
        </dgm:presLayoutVars>
      </dgm:prSet>
      <dgm:spPr/>
    </dgm:pt>
    <dgm:pt modelId="{D9F60F5A-1C5C-45CA-B501-8F3113906CD8}" type="pres">
      <dgm:prSet presAssocID="{51CB1D8A-597C-40AC-A006-8453B821EB5B}" presName="spaceBetweenRectangles" presStyleCnt="0"/>
      <dgm:spPr/>
    </dgm:pt>
    <dgm:pt modelId="{BDA0209D-6568-4551-A289-7AFF2EF0604F}" type="pres">
      <dgm:prSet presAssocID="{C09A828D-3619-4956-8180-E1611C070D35}" presName="parentLin" presStyleCnt="0"/>
      <dgm:spPr/>
    </dgm:pt>
    <dgm:pt modelId="{7EC4D0A3-E3B0-4B91-BF98-36DA683682AD}" type="pres">
      <dgm:prSet presAssocID="{C09A828D-3619-4956-8180-E1611C070D35}" presName="parentLeftMargin" presStyleLbl="node1" presStyleIdx="0" presStyleCnt="2"/>
      <dgm:spPr/>
    </dgm:pt>
    <dgm:pt modelId="{56A6C593-B066-41D8-8EDB-DE3EB614084E}" type="pres">
      <dgm:prSet presAssocID="{C09A828D-3619-4956-8180-E1611C070D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815C0E-F753-4964-A391-D1E5A1E7B7EC}" type="pres">
      <dgm:prSet presAssocID="{C09A828D-3619-4956-8180-E1611C070D35}" presName="negativeSpace" presStyleCnt="0"/>
      <dgm:spPr/>
    </dgm:pt>
    <dgm:pt modelId="{03FDA3D2-E5F3-46F6-BCB2-174195519A45}" type="pres">
      <dgm:prSet presAssocID="{C09A828D-3619-4956-8180-E1611C070D3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68FD03-6B29-4887-A369-8EB3D1D50E3E}" type="presOf" srcId="{C09A828D-3619-4956-8180-E1611C070D35}" destId="{7EC4D0A3-E3B0-4B91-BF98-36DA683682AD}" srcOrd="0" destOrd="0" presId="urn:microsoft.com/office/officeart/2005/8/layout/list1"/>
    <dgm:cxn modelId="{F58E960D-BEBB-4F15-8A81-E1C7B36FE8FD}" type="presOf" srcId="{AFAEF1D1-1427-47BB-9C40-C519E74A5561}" destId="{03FDA3D2-E5F3-46F6-BCB2-174195519A45}" srcOrd="0" destOrd="1" presId="urn:microsoft.com/office/officeart/2005/8/layout/list1"/>
    <dgm:cxn modelId="{F0B79B2E-918A-496C-818B-4BB1A84FAD47}" type="presOf" srcId="{7E6D4195-64AB-45B9-B5E3-E2383E772FDF}" destId="{167CC80F-3E19-41A9-9002-A3D3DA60190F}" srcOrd="0" destOrd="0" presId="urn:microsoft.com/office/officeart/2005/8/layout/list1"/>
    <dgm:cxn modelId="{F7C4DD2E-E62B-414B-953D-CB1C39A8A4FD}" type="presOf" srcId="{7C578AC0-5E19-405F-BEC1-6E815C9AC45A}" destId="{EAFFE586-E6B0-472A-AA9F-71DDCC301C28}" srcOrd="0" destOrd="0" presId="urn:microsoft.com/office/officeart/2005/8/layout/list1"/>
    <dgm:cxn modelId="{C4E0963C-DC5D-4BCA-BEE1-AFB985258635}" srcId="{7E6D4195-64AB-45B9-B5E3-E2383E772FDF}" destId="{5C0F34DA-6624-4B6F-9C6C-3F17BD76BD54}" srcOrd="0" destOrd="0" parTransId="{CA42AA7B-6758-44A9-AC87-1DE2F6333DC2}" sibTransId="{51CB1D8A-597C-40AC-A006-8453B821EB5B}"/>
    <dgm:cxn modelId="{A02C3841-5CEA-4C22-B063-29F516336038}" type="presOf" srcId="{EA6A1143-8B43-489A-89BD-F75F92A2220F}" destId="{03FDA3D2-E5F3-46F6-BCB2-174195519A45}" srcOrd="0" destOrd="2" presId="urn:microsoft.com/office/officeart/2005/8/layout/list1"/>
    <dgm:cxn modelId="{A5265A47-3A27-46C3-93DA-B79679954463}" srcId="{5C0F34DA-6624-4B6F-9C6C-3F17BD76BD54}" destId="{7C578AC0-5E19-405F-BEC1-6E815C9AC45A}" srcOrd="0" destOrd="0" parTransId="{864289D5-0416-4AE8-AC40-AD6C6A67DFAD}" sibTransId="{067A0FD4-21D9-474B-BA55-4D54AA20077B}"/>
    <dgm:cxn modelId="{12590F6B-68FA-4138-9FFE-CC6037E77FE7}" srcId="{C09A828D-3619-4956-8180-E1611C070D35}" destId="{AFAEF1D1-1427-47BB-9C40-C519E74A5561}" srcOrd="1" destOrd="0" parTransId="{855C8D5C-F3D1-4ED5-BCB1-131BDE9E07CD}" sibTransId="{9F8252BD-0F99-4BAE-A0FA-86AE519EE7B8}"/>
    <dgm:cxn modelId="{8180854D-2001-4519-86CB-E4452E7DDA4F}" srcId="{C09A828D-3619-4956-8180-E1611C070D35}" destId="{ABB42955-C186-4708-BB60-2A121F5591D4}" srcOrd="0" destOrd="0" parTransId="{592BDCEA-40E6-4B06-A110-22EA441A81F0}" sibTransId="{45818C68-3E01-4070-9550-7D14FDFE2D34}"/>
    <dgm:cxn modelId="{D0CDC26E-3174-4025-A41F-98986ACE8769}" srcId="{5C0F34DA-6624-4B6F-9C6C-3F17BD76BD54}" destId="{2C767607-1006-44C8-AD67-3890E8D6B142}" srcOrd="2" destOrd="0" parTransId="{9331CAE8-3DAE-4CCD-8B3A-22A7048CE90E}" sibTransId="{8C9F2BDD-F112-45DF-8079-04771CB1676D}"/>
    <dgm:cxn modelId="{7239CD80-4488-4E25-A696-E9324DA85935}" type="presOf" srcId="{E20FEBD7-2608-4BAF-AFBE-5ACBD0B7A2E3}" destId="{EAFFE586-E6B0-472A-AA9F-71DDCC301C28}" srcOrd="0" destOrd="1" presId="urn:microsoft.com/office/officeart/2005/8/layout/list1"/>
    <dgm:cxn modelId="{19C5248C-DB8E-4482-BA70-833D4405781E}" type="presOf" srcId="{C09A828D-3619-4956-8180-E1611C070D35}" destId="{56A6C593-B066-41D8-8EDB-DE3EB614084E}" srcOrd="1" destOrd="0" presId="urn:microsoft.com/office/officeart/2005/8/layout/list1"/>
    <dgm:cxn modelId="{78BB52BC-B076-4538-BA84-59A96DE7F04F}" srcId="{C09A828D-3619-4956-8180-E1611C070D35}" destId="{EA6A1143-8B43-489A-89BD-F75F92A2220F}" srcOrd="2" destOrd="0" parTransId="{9BD913D0-6DC5-4B7A-8B45-55A93174D2EA}" sibTransId="{B0C15E15-FE9D-44CC-A593-E8B6E9693665}"/>
    <dgm:cxn modelId="{56F6F5C0-22B4-48A8-8A2B-9766899E0992}" srcId="{5C0F34DA-6624-4B6F-9C6C-3F17BD76BD54}" destId="{3C087919-F200-4031-AB6D-33BE731DEF55}" srcOrd="3" destOrd="0" parTransId="{28DD0F48-62CD-438B-A2FE-A36AD85BBD58}" sibTransId="{86F6D3C0-EA7C-4661-B61A-6277592B0869}"/>
    <dgm:cxn modelId="{425F53C5-0B43-4545-A2CB-F6BC04197B5A}" type="presOf" srcId="{ABB42955-C186-4708-BB60-2A121F5591D4}" destId="{03FDA3D2-E5F3-46F6-BCB2-174195519A45}" srcOrd="0" destOrd="0" presId="urn:microsoft.com/office/officeart/2005/8/layout/list1"/>
    <dgm:cxn modelId="{F7B2E3DF-2044-44E8-90F3-B0F9545B081B}" type="presOf" srcId="{5C0F34DA-6624-4B6F-9C6C-3F17BD76BD54}" destId="{0F84C324-D275-4B39-93FF-54E87C6BCB07}" srcOrd="0" destOrd="0" presId="urn:microsoft.com/office/officeart/2005/8/layout/list1"/>
    <dgm:cxn modelId="{8AB090ED-C63C-4AA4-92D8-E1C1E738C183}" type="presOf" srcId="{2C767607-1006-44C8-AD67-3890E8D6B142}" destId="{EAFFE586-E6B0-472A-AA9F-71DDCC301C28}" srcOrd="0" destOrd="2" presId="urn:microsoft.com/office/officeart/2005/8/layout/list1"/>
    <dgm:cxn modelId="{702F99F1-7BCE-428B-8153-C0E5EB199AA3}" srcId="{7E6D4195-64AB-45B9-B5E3-E2383E772FDF}" destId="{C09A828D-3619-4956-8180-E1611C070D35}" srcOrd="1" destOrd="0" parTransId="{D551791A-2A1A-4709-8AB9-438748D5105F}" sibTransId="{9F03150E-EE21-4A94-87DF-DBA9A013F02A}"/>
    <dgm:cxn modelId="{D38B02F3-CE60-47F4-905B-0B52062EF7C9}" srcId="{5C0F34DA-6624-4B6F-9C6C-3F17BD76BD54}" destId="{E20FEBD7-2608-4BAF-AFBE-5ACBD0B7A2E3}" srcOrd="1" destOrd="0" parTransId="{85CB3AA6-1301-45BB-AF0D-8EBC96134D6D}" sibTransId="{A85119C9-5E22-49D5-AABD-91F3CF331BCF}"/>
    <dgm:cxn modelId="{8DA3B1F7-71B0-4404-A2D0-C29BE99DFC24}" type="presOf" srcId="{5C0F34DA-6624-4B6F-9C6C-3F17BD76BD54}" destId="{F9AF9988-597A-4954-B9DB-2781CAF8B31D}" srcOrd="1" destOrd="0" presId="urn:microsoft.com/office/officeart/2005/8/layout/list1"/>
    <dgm:cxn modelId="{8D2FE5FE-EDE5-4A0E-9CD4-0ED960C9CCED}" type="presOf" srcId="{3C087919-F200-4031-AB6D-33BE731DEF55}" destId="{EAFFE586-E6B0-472A-AA9F-71DDCC301C28}" srcOrd="0" destOrd="3" presId="urn:microsoft.com/office/officeart/2005/8/layout/list1"/>
    <dgm:cxn modelId="{348798D2-0B63-4588-A044-75895692D003}" type="presParOf" srcId="{167CC80F-3E19-41A9-9002-A3D3DA60190F}" destId="{A238F28A-F3FB-4961-8FB5-7B7AD7970B60}" srcOrd="0" destOrd="0" presId="urn:microsoft.com/office/officeart/2005/8/layout/list1"/>
    <dgm:cxn modelId="{10AC4F0B-6F9F-47B8-AF02-12442FED1FFC}" type="presParOf" srcId="{A238F28A-F3FB-4961-8FB5-7B7AD7970B60}" destId="{0F84C324-D275-4B39-93FF-54E87C6BCB07}" srcOrd="0" destOrd="0" presId="urn:microsoft.com/office/officeart/2005/8/layout/list1"/>
    <dgm:cxn modelId="{DF52B194-3D35-4B9B-8B06-0BCCEFD44886}" type="presParOf" srcId="{A238F28A-F3FB-4961-8FB5-7B7AD7970B60}" destId="{F9AF9988-597A-4954-B9DB-2781CAF8B31D}" srcOrd="1" destOrd="0" presId="urn:microsoft.com/office/officeart/2005/8/layout/list1"/>
    <dgm:cxn modelId="{EA72E506-2ECD-4CBA-8FAC-0C471BB77301}" type="presParOf" srcId="{167CC80F-3E19-41A9-9002-A3D3DA60190F}" destId="{05F2E40A-432B-4338-974A-043501B3797B}" srcOrd="1" destOrd="0" presId="urn:microsoft.com/office/officeart/2005/8/layout/list1"/>
    <dgm:cxn modelId="{FCB8A150-1F5D-45FB-9D26-3D2DD82E16B5}" type="presParOf" srcId="{167CC80F-3E19-41A9-9002-A3D3DA60190F}" destId="{EAFFE586-E6B0-472A-AA9F-71DDCC301C28}" srcOrd="2" destOrd="0" presId="urn:microsoft.com/office/officeart/2005/8/layout/list1"/>
    <dgm:cxn modelId="{0E83C518-6429-434B-B14C-A4860E2BDBE7}" type="presParOf" srcId="{167CC80F-3E19-41A9-9002-A3D3DA60190F}" destId="{D9F60F5A-1C5C-45CA-B501-8F3113906CD8}" srcOrd="3" destOrd="0" presId="urn:microsoft.com/office/officeart/2005/8/layout/list1"/>
    <dgm:cxn modelId="{0E101F6B-F64F-423C-BFE8-EC6285CFAF21}" type="presParOf" srcId="{167CC80F-3E19-41A9-9002-A3D3DA60190F}" destId="{BDA0209D-6568-4551-A289-7AFF2EF0604F}" srcOrd="4" destOrd="0" presId="urn:microsoft.com/office/officeart/2005/8/layout/list1"/>
    <dgm:cxn modelId="{C16A118D-E3CF-42F0-AA83-7A0FE449A1CF}" type="presParOf" srcId="{BDA0209D-6568-4551-A289-7AFF2EF0604F}" destId="{7EC4D0A3-E3B0-4B91-BF98-36DA683682AD}" srcOrd="0" destOrd="0" presId="urn:microsoft.com/office/officeart/2005/8/layout/list1"/>
    <dgm:cxn modelId="{35B04A55-A863-46C2-BEA4-FC7BA972D49C}" type="presParOf" srcId="{BDA0209D-6568-4551-A289-7AFF2EF0604F}" destId="{56A6C593-B066-41D8-8EDB-DE3EB614084E}" srcOrd="1" destOrd="0" presId="urn:microsoft.com/office/officeart/2005/8/layout/list1"/>
    <dgm:cxn modelId="{D4132ABF-77D3-4616-9434-AB3B248C6F80}" type="presParOf" srcId="{167CC80F-3E19-41A9-9002-A3D3DA60190F}" destId="{EC815C0E-F753-4964-A391-D1E5A1E7B7EC}" srcOrd="5" destOrd="0" presId="urn:microsoft.com/office/officeart/2005/8/layout/list1"/>
    <dgm:cxn modelId="{6E053EA8-EE04-4334-A63B-1F9EB083E899}" type="presParOf" srcId="{167CC80F-3E19-41A9-9002-A3D3DA60190F}" destId="{03FDA3D2-E5F3-46F6-BCB2-174195519A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5A6ED-F09B-4637-9C72-B74284BBAE68}">
      <dsp:nvSpPr>
        <dsp:cNvPr id="0" name=""/>
        <dsp:cNvSpPr/>
      </dsp:nvSpPr>
      <dsp:spPr>
        <a:xfrm>
          <a:off x="0" y="280986"/>
          <a:ext cx="10515600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Multiple option</a:t>
          </a:r>
          <a:r>
            <a:rPr lang="cs-CZ" sz="1700" kern="1200" dirty="0"/>
            <a:t> </a:t>
          </a:r>
          <a:r>
            <a:rPr lang="en-US" sz="1700" kern="1200" dirty="0"/>
            <a:t>providers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noProof="0" dirty="0"/>
            <a:t>Downloading data from different providers simultaneously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Linked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Flexible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Maintain same functionality as current</a:t>
          </a:r>
          <a:r>
            <a:rPr lang="cs-CZ" sz="1700" kern="1200" dirty="0"/>
            <a:t> </a:t>
          </a:r>
          <a:r>
            <a:rPr lang="en-US" sz="1700" kern="1200" dirty="0"/>
            <a:t>solutions</a:t>
          </a:r>
          <a:r>
            <a:rPr lang="cs-CZ" sz="1700" kern="1200" dirty="0"/>
            <a:t> 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Multi-select, show options as tree, collapsible tree branches</a:t>
          </a:r>
          <a:r>
            <a:rPr lang="cs-CZ" sz="1700" kern="1200" dirty="0"/>
            <a:t>, </a:t>
          </a:r>
          <a:r>
            <a:rPr lang="en-US" sz="1700" kern="1200" dirty="0"/>
            <a:t>etc.</a:t>
          </a:r>
        </a:p>
      </dsp:txBody>
      <dsp:txXfrm>
        <a:off x="0" y="280986"/>
        <a:ext cx="10515600" cy="2142000"/>
      </dsp:txXfrm>
    </dsp:sp>
    <dsp:sp modelId="{FE03CE7B-11DD-4A27-9B29-CFFB94D6E3EA}">
      <dsp:nvSpPr>
        <dsp:cNvPr id="0" name=""/>
        <dsp:cNvSpPr/>
      </dsp:nvSpPr>
      <dsp:spPr>
        <a:xfrm>
          <a:off x="525780" y="30066"/>
          <a:ext cx="7360920" cy="501840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existence of </a:t>
          </a:r>
          <a:r>
            <a:rPr lang="cs-CZ" sz="1700" kern="1200" dirty="0"/>
            <a:t>a</a:t>
          </a:r>
          <a:r>
            <a:rPr lang="en-US" sz="1700" kern="1200" dirty="0"/>
            <a:t> component supporting</a:t>
          </a:r>
          <a:r>
            <a:rPr lang="cs-CZ" sz="1700" kern="1200" dirty="0"/>
            <a:t> </a:t>
          </a:r>
          <a:r>
            <a:rPr lang="en-US" sz="1700" kern="1200" dirty="0"/>
            <a:t>following</a:t>
          </a:r>
        </a:p>
      </dsp:txBody>
      <dsp:txXfrm>
        <a:off x="550278" y="54564"/>
        <a:ext cx="7311924" cy="452844"/>
      </dsp:txXfrm>
    </dsp:sp>
    <dsp:sp modelId="{79C6CE04-C633-48FB-AF93-D1D29FCA690D}">
      <dsp:nvSpPr>
        <dsp:cNvPr id="0" name=""/>
        <dsp:cNvSpPr/>
      </dsp:nvSpPr>
      <dsp:spPr>
        <a:xfrm>
          <a:off x="0" y="2765707"/>
          <a:ext cx="10515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Display some info such as description, status, etc.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Creating new options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Configuration in UI (e.g. selectin type)</a:t>
          </a:r>
        </a:p>
      </dsp:txBody>
      <dsp:txXfrm>
        <a:off x="0" y="2765707"/>
        <a:ext cx="10515600" cy="1285200"/>
      </dsp:txXfrm>
    </dsp:sp>
    <dsp:sp modelId="{EEF2EA84-5C2C-4EC2-8CE8-780881F6C723}">
      <dsp:nvSpPr>
        <dsp:cNvPr id="0" name=""/>
        <dsp:cNvSpPr/>
      </dsp:nvSpPr>
      <dsp:spPr>
        <a:xfrm>
          <a:off x="525780" y="2514787"/>
          <a:ext cx="7360920" cy="501840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Additional functionality of the new component</a:t>
          </a:r>
        </a:p>
      </dsp:txBody>
      <dsp:txXfrm>
        <a:off x="550278" y="2539285"/>
        <a:ext cx="73119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FE586-E6B0-472A-AA9F-71DDCC301C28}">
      <dsp:nvSpPr>
        <dsp:cNvPr id="0" name=""/>
        <dsp:cNvSpPr/>
      </dsp:nvSpPr>
      <dsp:spPr>
        <a:xfrm>
          <a:off x="0" y="489336"/>
          <a:ext cx="105156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Type – </a:t>
          </a:r>
          <a:r>
            <a:rPr lang="cs-CZ" sz="1800" b="1" kern="1200" dirty="0"/>
            <a:t>web</a:t>
          </a:r>
          <a:r>
            <a:rPr lang="cs-CZ" sz="1800" kern="1200" dirty="0"/>
            <a:t>, </a:t>
          </a:r>
          <a:r>
            <a:rPr lang="en-US" sz="1800" kern="1200" dirty="0"/>
            <a:t>system</a:t>
          </a:r>
          <a:r>
            <a:rPr lang="cs-CZ" sz="1800" kern="1200" dirty="0"/>
            <a:t>, software, hardware, ...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Data format – file, JSON, CSV, XML, ...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Returned informations – complete data, data headers (IDs), ...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Returned structure – list, tree, graph, ...</a:t>
          </a:r>
          <a:endParaRPr lang="en-US" sz="1800" kern="1200" dirty="0"/>
        </a:p>
      </dsp:txBody>
      <dsp:txXfrm>
        <a:off x="0" y="489336"/>
        <a:ext cx="10515600" cy="1644300"/>
      </dsp:txXfrm>
    </dsp:sp>
    <dsp:sp modelId="{F9AF9988-597A-4954-B9DB-2781CAF8B31D}">
      <dsp:nvSpPr>
        <dsp:cNvPr id="0" name=""/>
        <dsp:cNvSpPr/>
      </dsp:nvSpPr>
      <dsp:spPr>
        <a:xfrm>
          <a:off x="525780" y="223656"/>
          <a:ext cx="7360920" cy="531360"/>
        </a:xfrm>
        <a:prstGeom prst="roundRect">
          <a:avLst/>
        </a:prstGeom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Based on several definitions</a:t>
          </a:r>
          <a:endParaRPr lang="en-US" sz="1800" kern="1200" dirty="0"/>
        </a:p>
      </dsp:txBody>
      <dsp:txXfrm>
        <a:off x="551719" y="249595"/>
        <a:ext cx="7309042" cy="479482"/>
      </dsp:txXfrm>
    </dsp:sp>
    <dsp:sp modelId="{03FDA3D2-E5F3-46F6-BCB2-174195519A45}">
      <dsp:nvSpPr>
        <dsp:cNvPr id="0" name=""/>
        <dsp:cNvSpPr/>
      </dsp:nvSpPr>
      <dsp:spPr>
        <a:xfrm>
          <a:off x="0" y="2496517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Protocol + ´sub domain´ + Domain + ´version´ + endpoint + ´query´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</a:t>
          </a:r>
          <a:r>
            <a:rPr lang="cs-CZ" sz="1800" kern="1200" dirty="0"/>
            <a:t>: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cs-CZ" sz="1800" kern="1200" dirty="0"/>
            <a:t>https://www.api.spotify.com/v1/artist/</a:t>
          </a:r>
          <a:r>
            <a:rPr lang="en-US" sz="1800" kern="1200" dirty="0"/>
            <a:t>123456789</a:t>
          </a:r>
          <a:r>
            <a:rPr lang="cs-CZ" sz="1800" kern="1200" dirty="0"/>
            <a:t>/albums</a:t>
          </a:r>
          <a:r>
            <a:rPr lang="en-US" sz="1800" kern="1200" dirty="0"/>
            <a:t>?</a:t>
          </a:r>
          <a:r>
            <a:rPr lang="cs-CZ" sz="1800" kern="1200" dirty="0"/>
            <a:t>location=CZ,SK</a:t>
          </a:r>
          <a:r>
            <a:rPr lang="en-US" sz="1800" kern="1200" dirty="0"/>
            <a:t>&amp;limit=25&amp;offset=5</a:t>
          </a:r>
        </a:p>
      </dsp:txBody>
      <dsp:txXfrm>
        <a:off x="0" y="2496517"/>
        <a:ext cx="10515600" cy="1360800"/>
      </dsp:txXfrm>
    </dsp:sp>
    <dsp:sp modelId="{56A6C593-B066-41D8-8EDB-DE3EB614084E}">
      <dsp:nvSpPr>
        <dsp:cNvPr id="0" name=""/>
        <dsp:cNvSpPr/>
      </dsp:nvSpPr>
      <dsp:spPr>
        <a:xfrm>
          <a:off x="525780" y="2230837"/>
          <a:ext cx="7360920" cy="531360"/>
        </a:xfrm>
        <a:prstGeom prst="roundRect">
          <a:avLst/>
        </a:prstGeom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URL structure</a:t>
          </a:r>
          <a:endParaRPr lang="en-US" sz="1800" kern="1200" dirty="0"/>
        </a:p>
      </dsp:txBody>
      <dsp:txXfrm>
        <a:off x="551719" y="2256776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0607-A076-4567-872E-1B25518608ED}" type="datetimeFigureOut">
              <a:rPr lang="cs-CZ" smtClean="0"/>
              <a:t>27.3.2018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CD49-4EC5-4BD0-B5EE-BE56AF29461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001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002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795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695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652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9885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489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772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97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467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9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21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658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7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81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8D0A-6121-4E0A-B305-AFF8B868C79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Intelligent tree data management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Jakub Le</a:t>
            </a:r>
            <a:r>
              <a:rPr lang="cs-CZ" dirty="0"/>
              <a:t>čbych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2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Zástupný symbol pro obsah 20">
            <a:extLst>
              <a:ext uri="{FF2B5EF4-FFF2-40B4-BE49-F238E27FC236}">
                <a16:creationId xmlns:a16="http://schemas.microsoft.com/office/drawing/2014/main" id="{5872535A-0D1C-459E-92B8-CFAD8EB1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3" y="307729"/>
            <a:ext cx="4741252" cy="3997637"/>
          </a:xfrm>
          <a:prstGeom prst="rect">
            <a:avLst/>
          </a:prstGeom>
        </p:spPr>
      </p:pic>
      <p:pic>
        <p:nvPicPr>
          <p:cNvPr id="19" name="Zástupný symbol pro obsah 18">
            <a:extLst>
              <a:ext uri="{FF2B5EF4-FFF2-40B4-BE49-F238E27FC236}">
                <a16:creationId xmlns:a16="http://schemas.microsoft.com/office/drawing/2014/main" id="{F86F8D6D-BCD1-4AB2-99E3-ED184156B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662225"/>
            <a:ext cx="5455917" cy="1288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Component flow  + life cycle</a:t>
            </a:r>
          </a:p>
        </p:txBody>
      </p:sp>
    </p:spTree>
    <p:extLst>
      <p:ext uri="{BB962C8B-B14F-4D97-AF65-F5344CB8AC3E}">
        <p14:creationId xmlns:p14="http://schemas.microsoft.com/office/powerpoint/2010/main" val="78872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18" y="1412488"/>
            <a:ext cx="3087414" cy="4363844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Pros and Cons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Pros</a:t>
            </a:r>
          </a:p>
          <a:p>
            <a:pPr lvl="1"/>
            <a:r>
              <a:rPr lang="cs-CZ" sz="2000" dirty="0"/>
              <a:t>Support multiple option providers</a:t>
            </a:r>
          </a:p>
          <a:p>
            <a:pPr lvl="1"/>
            <a:r>
              <a:rPr lang="cs-CZ" sz="2000" dirty="0"/>
              <a:t>Work with linked data</a:t>
            </a:r>
          </a:p>
          <a:p>
            <a:pPr lvl="1"/>
            <a:r>
              <a:rPr lang="cs-CZ" sz="2000" dirty="0"/>
              <a:t>Huge customization potencial</a:t>
            </a:r>
          </a:p>
          <a:p>
            <a:pPr lvl="1"/>
            <a:r>
              <a:rPr lang="cs-CZ" sz="2000" dirty="0"/>
              <a:t>Easily integable with other react application</a:t>
            </a:r>
          </a:p>
          <a:p>
            <a:pPr lvl="1"/>
            <a:r>
              <a:rPr lang="cs-CZ" sz="2000" dirty="0"/>
              <a:t>Does not affect UI performance (rendering)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Cons</a:t>
            </a:r>
          </a:p>
          <a:p>
            <a:pPr lvl="1"/>
            <a:r>
              <a:rPr lang="cs-CZ" sz="2000" dirty="0"/>
              <a:t>Proce</a:t>
            </a:r>
            <a:r>
              <a:rPr lang="en-US" sz="2000" dirty="0"/>
              <a:t>s</a:t>
            </a:r>
            <a:r>
              <a:rPr lang="cs-CZ" sz="2000" dirty="0"/>
              <a:t>sing data </a:t>
            </a:r>
            <a:r>
              <a:rPr lang="en-US" sz="2000" dirty="0"/>
              <a:t>may</a:t>
            </a:r>
            <a:r>
              <a:rPr lang="cs-CZ" sz="2000" dirty="0"/>
              <a:t> </a:t>
            </a:r>
            <a:r>
              <a:rPr lang="en-US" sz="2000" dirty="0"/>
              <a:t>be slow</a:t>
            </a:r>
          </a:p>
          <a:p>
            <a:pPr lvl="2"/>
            <a:r>
              <a:rPr lang="en-US" sz="1600" dirty="0"/>
              <a:t>Merging duplicates</a:t>
            </a:r>
            <a:r>
              <a:rPr lang="cs-CZ" sz="1600" dirty="0"/>
              <a:t> and</a:t>
            </a:r>
            <a:r>
              <a:rPr lang="en-US" sz="1600" dirty="0"/>
              <a:t> creating tree graph can took some time for large datasets (1000+ items)</a:t>
            </a:r>
          </a:p>
          <a:p>
            <a:pPr lvl="1"/>
            <a:r>
              <a:rPr lang="cs-CZ" sz="2000" dirty="0"/>
              <a:t>By default support only JSON data format (? - CSV, XML)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28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Competitive solutions</a:t>
            </a:r>
          </a:p>
        </p:txBody>
      </p:sp>
    </p:spTree>
    <p:extLst>
      <p:ext uri="{BB962C8B-B14F-4D97-AF65-F5344CB8AC3E}">
        <p14:creationId xmlns:p14="http://schemas.microsoft.com/office/powerpoint/2010/main" val="259820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9A503E35-D034-43E8-A13D-4606D4BA4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101" y="1227943"/>
            <a:ext cx="5510771" cy="4109187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6882CBB1-0524-4C1B-8502-5DE15168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RC-tree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3B7855B4-D287-46EA-8681-29193054D514}"/>
              </a:ext>
            </a:extLst>
          </p:cNvPr>
          <p:cNvSpPr txBox="1">
            <a:spLocks/>
          </p:cNvSpPr>
          <p:nvPr/>
        </p:nvSpPr>
        <p:spPr>
          <a:xfrm>
            <a:off x="518474" y="1774372"/>
            <a:ext cx="4222202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Draggable options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Unable to customize render method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Render all options at once</a:t>
            </a:r>
            <a:endParaRPr lang="cs-CZ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Removing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selected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only</a:t>
            </a:r>
            <a:r>
              <a:rPr lang="cs-CZ" sz="1800" dirty="0">
                <a:solidFill>
                  <a:schemeClr val="bg1"/>
                </a:solidFill>
              </a:rPr>
              <a:t> via checkbox</a:t>
            </a:r>
          </a:p>
          <a:p>
            <a:pPr lvl="1"/>
            <a:r>
              <a:rPr lang="cs-CZ" sz="1800" dirty="0">
                <a:solidFill>
                  <a:schemeClr val="bg1"/>
                </a:solidFill>
              </a:rPr>
              <a:t>Support </a:t>
            </a:r>
            <a:r>
              <a:rPr lang="en-US" sz="1800" dirty="0">
                <a:solidFill>
                  <a:schemeClr val="bg1"/>
                </a:solidFill>
              </a:rPr>
              <a:t>only specific option format</a:t>
            </a:r>
            <a:endParaRPr lang="cs-CZ" sz="18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{ label: ‘node1’, children: [ { label: ‘node1-0’, children: []}, …]}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http://react-component.github.io/tree/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8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243D253-C2F1-4EC3-8190-12F321560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98379"/>
            <a:ext cx="5510771" cy="3968315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6882CBB1-0524-4C1B-8502-5DE15168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Ant.design tree-select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3B7855B4-D287-46EA-8681-29193054D514}"/>
              </a:ext>
            </a:extLst>
          </p:cNvPr>
          <p:cNvSpPr txBox="1">
            <a:spLocks/>
          </p:cNvSpPr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Modern design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Cons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Each option</a:t>
            </a:r>
            <a:r>
              <a:rPr lang="cs-CZ" sz="1500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take</a:t>
            </a:r>
            <a:r>
              <a:rPr lang="cs-CZ" sz="1500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too</a:t>
            </a:r>
            <a:r>
              <a:rPr lang="cs-CZ" sz="1500" dirty="0">
                <a:solidFill>
                  <a:schemeClr val="bg1"/>
                </a:solidFill>
              </a:rPr>
              <a:t> much </a:t>
            </a:r>
            <a:r>
              <a:rPr lang="en-US" sz="1500" dirty="0">
                <a:solidFill>
                  <a:schemeClr val="bg1"/>
                </a:solidFill>
              </a:rPr>
              <a:t>space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Unable to customize render method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Render all options at once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https://ant.design/components/tree-select/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31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220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you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562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Introduction</a:t>
            </a:r>
            <a:r>
              <a:rPr lang="cs-CZ" sz="2400" dirty="0"/>
              <a:t> to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API research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Component struc</a:t>
            </a:r>
            <a:r>
              <a:rPr lang="en-US" sz="2400" dirty="0"/>
              <a:t>t</a:t>
            </a:r>
            <a:r>
              <a:rPr lang="cs-CZ" sz="2400" dirty="0"/>
              <a:t>ure design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Componen</a:t>
            </a:r>
            <a:r>
              <a:rPr lang="en-US" sz="2400" dirty="0"/>
              <a:t>t</a:t>
            </a:r>
            <a:r>
              <a:rPr lang="cs-CZ" sz="2400" dirty="0"/>
              <a:t> life cycle (data flow)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Pros and </a:t>
            </a:r>
            <a:r>
              <a:rPr lang="en-US" sz="2400" dirty="0"/>
              <a:t>cons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Competitive</a:t>
            </a:r>
            <a:r>
              <a:rPr lang="cs-CZ" sz="2400" dirty="0"/>
              <a:t> </a:t>
            </a:r>
            <a:r>
              <a:rPr lang="en-US" sz="2400" dirty="0"/>
              <a:t>solutions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Demo</a:t>
            </a:r>
            <a:endParaRPr lang="en-US" sz="24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E4C738-EF46-4AA8-B65F-EBC1DF40939E}"/>
              </a:ext>
            </a:extLst>
          </p:cNvPr>
          <p:cNvSpPr txBox="1">
            <a:spLocks/>
          </p:cNvSpPr>
          <p:nvPr/>
        </p:nvSpPr>
        <p:spPr>
          <a:xfrm>
            <a:off x="8712703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5438A1D-2B15-4495-B9E4-771004E0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7987" y="2595387"/>
            <a:ext cx="1601785" cy="16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96462EAE-F8D7-4663-A196-C5A00AD304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5" y="1471947"/>
            <a:ext cx="4533345" cy="417128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13604BE-81AE-4089-8FE9-FA3F78F1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8CE9283-29AC-4108-8C87-CF637BCD5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UI component for selecting/ multi-selecting options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UI component will be represented as input field with dropdown menu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14CB55-DBC5-4A94-A138-DC24439B6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095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Freeform: Shape 30">
            <a:extLst>
              <a:ext uri="{FF2B5EF4-FFF2-40B4-BE49-F238E27FC236}">
                <a16:creationId xmlns:a16="http://schemas.microsoft.com/office/drawing/2014/main" id="{1EA84A4E-3C5A-4E9A-9D4B-3C6D4C97C0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32">
            <a:extLst>
              <a:ext uri="{FF2B5EF4-FFF2-40B4-BE49-F238E27FC236}">
                <a16:creationId xmlns:a16="http://schemas.microsoft.com/office/drawing/2014/main" id="{C70BDB64-74A8-4D67-AA94-74A9B811C8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DE716A1-575C-4298-95B4-95312DDE4B3E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366522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API research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2C4899-79F5-4455-8BEF-E8143AAB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42276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2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0EAFE6E6-3D83-4B97-BD60-018C4DE38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49" y="1646261"/>
            <a:ext cx="2648371" cy="1092452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7E2BAB4-4FB8-4364-B6BE-1A693C4EA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874385"/>
            <a:ext cx="2659472" cy="86432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D45B7D8-1E01-48B9-AC7C-149DB0A97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9" y="1498468"/>
            <a:ext cx="2646677" cy="16607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2A7AF1A0-1269-43AA-ACE0-43227E40AC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69" y="1813534"/>
            <a:ext cx="2648372" cy="10306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84543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8" y="5553422"/>
            <a:ext cx="11138400" cy="9324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Component structure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38C6C1E-1823-42C1-84B5-B9633868A35C}"/>
              </a:ext>
            </a:extLst>
          </p:cNvPr>
          <p:cNvGrpSpPr/>
          <p:nvPr/>
        </p:nvGrpSpPr>
        <p:grpSpPr>
          <a:xfrm>
            <a:off x="1615130" y="176719"/>
            <a:ext cx="8964668" cy="5120108"/>
            <a:chOff x="1615130" y="176719"/>
            <a:chExt cx="8964668" cy="5120108"/>
          </a:xfrm>
        </p:grpSpPr>
        <p:sp>
          <p:nvSpPr>
            <p:cNvPr id="5" name="Volný tvar: obrazec 4">
              <a:extLst>
                <a:ext uri="{FF2B5EF4-FFF2-40B4-BE49-F238E27FC236}">
                  <a16:creationId xmlns:a16="http://schemas.microsoft.com/office/drawing/2014/main" id="{110D121D-A54E-4082-AE3C-07610261B02B}"/>
                </a:ext>
              </a:extLst>
            </p:cNvPr>
            <p:cNvSpPr/>
            <p:nvPr/>
          </p:nvSpPr>
          <p:spPr>
            <a:xfrm>
              <a:off x="6097464" y="1403575"/>
              <a:ext cx="3060583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6266"/>
                  </a:lnTo>
                  <a:lnTo>
                    <a:pt x="3060583" y="286266"/>
                  </a:lnTo>
                  <a:lnTo>
                    <a:pt x="3060583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Volný tvar: obrazec 5">
              <a:extLst>
                <a:ext uri="{FF2B5EF4-FFF2-40B4-BE49-F238E27FC236}">
                  <a16:creationId xmlns:a16="http://schemas.microsoft.com/office/drawing/2014/main" id="{EBFE092E-9299-49CD-9A5C-15D7B9D8A430}"/>
                </a:ext>
              </a:extLst>
            </p:cNvPr>
            <p:cNvSpPr/>
            <p:nvPr/>
          </p:nvSpPr>
          <p:spPr>
            <a:xfrm>
              <a:off x="5933260" y="3202965"/>
              <a:ext cx="91440" cy="7195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719575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Volný tvar: obrazec 6">
              <a:extLst>
                <a:ext uri="{FF2B5EF4-FFF2-40B4-BE49-F238E27FC236}">
                  <a16:creationId xmlns:a16="http://schemas.microsoft.com/office/drawing/2014/main" id="{E1A67C8B-DBA8-4A79-8998-C91FD9758F07}"/>
                </a:ext>
              </a:extLst>
            </p:cNvPr>
            <p:cNvSpPr/>
            <p:nvPr/>
          </p:nvSpPr>
          <p:spPr>
            <a:xfrm>
              <a:off x="5978980" y="1403575"/>
              <a:ext cx="118483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8483" y="0"/>
                  </a:moveTo>
                  <a:lnTo>
                    <a:pt x="118483" y="286266"/>
                  </a:lnTo>
                  <a:lnTo>
                    <a:pt x="0" y="286266"/>
                  </a:lnTo>
                  <a:lnTo>
                    <a:pt x="0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B3D1BB95-9E14-481F-BAFC-0A701152E3C8}"/>
                </a:ext>
              </a:extLst>
            </p:cNvPr>
            <p:cNvSpPr/>
            <p:nvPr/>
          </p:nvSpPr>
          <p:spPr>
            <a:xfrm>
              <a:off x="2799913" y="1403575"/>
              <a:ext cx="3297550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97550" y="0"/>
                  </a:moveTo>
                  <a:lnTo>
                    <a:pt x="3297550" y="286266"/>
                  </a:lnTo>
                  <a:lnTo>
                    <a:pt x="0" y="286266"/>
                  </a:lnTo>
                  <a:lnTo>
                    <a:pt x="0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39CFB4AB-6DFD-49E4-867F-859E3F1F0B34}"/>
                </a:ext>
              </a:extLst>
            </p:cNvPr>
            <p:cNvSpPr/>
            <p:nvPr/>
          </p:nvSpPr>
          <p:spPr>
            <a:xfrm>
              <a:off x="1733614" y="17671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STORE</a:t>
              </a:r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D1DF0131-BD9F-47CE-8372-36B090ACC3E5}"/>
                </a:ext>
              </a:extLst>
            </p:cNvPr>
            <p:cNvSpPr/>
            <p:nvPr/>
          </p:nvSpPr>
          <p:spPr>
            <a:xfrm>
              <a:off x="2207516" y="131482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noProof="0" dirty="0"/>
                <a:t>Global storage for all</a:t>
              </a:r>
              <a:r>
                <a:rPr lang="cs-CZ" sz="1500" kern="1200" dirty="0"/>
                <a:t> </a:t>
              </a:r>
              <a:r>
                <a:rPr lang="en-US" sz="1500" kern="1200" noProof="0" dirty="0"/>
                <a:t>data</a:t>
              </a:r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BC7A8144-BC87-4F15-B1BC-8B68F4481E90}"/>
                </a:ext>
              </a:extLst>
            </p:cNvPr>
            <p:cNvSpPr/>
            <p:nvPr/>
          </p:nvSpPr>
          <p:spPr>
            <a:xfrm>
              <a:off x="4912681" y="17671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Inteligent </a:t>
              </a:r>
              <a:r>
                <a:rPr lang="en-US" sz="2400" kern="1200" noProof="0" dirty="0"/>
                <a:t>tree</a:t>
              </a:r>
              <a:r>
                <a:rPr lang="cs-CZ" sz="2400" kern="1200" dirty="0"/>
                <a:t> management </a:t>
              </a:r>
              <a:r>
                <a:rPr lang="en-US" sz="2400" kern="1200" noProof="0" dirty="0"/>
                <a:t>component</a:t>
              </a:r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AB5A7B16-1402-400F-906F-212A3307BEF8}"/>
                </a:ext>
              </a:extLst>
            </p:cNvPr>
            <p:cNvSpPr/>
            <p:nvPr/>
          </p:nvSpPr>
          <p:spPr>
            <a:xfrm>
              <a:off x="6089012" y="1378212"/>
              <a:ext cx="36424" cy="36000"/>
            </a:xfrm>
            <a:custGeom>
              <a:avLst/>
              <a:gdLst>
                <a:gd name="connsiteX0" fmla="*/ 0 w 36424"/>
                <a:gd name="connsiteY0" fmla="*/ 0 h 36000"/>
                <a:gd name="connsiteX1" fmla="*/ 36424 w 36424"/>
                <a:gd name="connsiteY1" fmla="*/ 0 h 36000"/>
                <a:gd name="connsiteX2" fmla="*/ 36424 w 36424"/>
                <a:gd name="connsiteY2" fmla="*/ 36000 h 36000"/>
                <a:gd name="connsiteX3" fmla="*/ 0 w 36424"/>
                <a:gd name="connsiteY3" fmla="*/ 36000 h 36000"/>
                <a:gd name="connsiteX4" fmla="*/ 0 w 36424"/>
                <a:gd name="connsiteY4" fmla="*/ 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4" h="36000">
                  <a:moveTo>
                    <a:pt x="0" y="0"/>
                  </a:moveTo>
                  <a:lnTo>
                    <a:pt x="36424" y="0"/>
                  </a:lnTo>
                  <a:lnTo>
                    <a:pt x="36424" y="36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500" kern="1200" dirty="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D0FBCFC1-B98B-4AE3-AC64-3384CEFAAF33}"/>
                </a:ext>
              </a:extLst>
            </p:cNvPr>
            <p:cNvSpPr/>
            <p:nvPr/>
          </p:nvSpPr>
          <p:spPr>
            <a:xfrm>
              <a:off x="1615130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Settings</a:t>
              </a:r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46185FD9-B970-40D0-A957-7F8895F41870}"/>
                </a:ext>
              </a:extLst>
            </p:cNvPr>
            <p:cNvSpPr/>
            <p:nvPr/>
          </p:nvSpPr>
          <p:spPr>
            <a:xfrm>
              <a:off x="2089033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noProof="0" dirty="0"/>
                <a:t>Ability to edit component behavior</a:t>
              </a:r>
            </a:p>
          </p:txBody>
        </p:sp>
        <p:sp>
          <p:nvSpPr>
            <p:cNvPr id="15" name="Volný tvar: obrazec 14">
              <a:extLst>
                <a:ext uri="{FF2B5EF4-FFF2-40B4-BE49-F238E27FC236}">
                  <a16:creationId xmlns:a16="http://schemas.microsoft.com/office/drawing/2014/main" id="{3DAA045A-C868-4745-9535-B000C87B585E}"/>
                </a:ext>
              </a:extLst>
            </p:cNvPr>
            <p:cNvSpPr/>
            <p:nvPr/>
          </p:nvSpPr>
          <p:spPr>
            <a:xfrm>
              <a:off x="4794197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Virtualized tree-select component</a:t>
              </a:r>
            </a:p>
          </p:txBody>
        </p:sp>
        <p:sp>
          <p:nvSpPr>
            <p:cNvPr id="16" name="Volný tvar: obrazec 15">
              <a:extLst>
                <a:ext uri="{FF2B5EF4-FFF2-40B4-BE49-F238E27FC236}">
                  <a16:creationId xmlns:a16="http://schemas.microsoft.com/office/drawing/2014/main" id="{78C8F7ED-7601-435C-9D06-6E249C348B55}"/>
                </a:ext>
              </a:extLst>
            </p:cNvPr>
            <p:cNvSpPr/>
            <p:nvPr/>
          </p:nvSpPr>
          <p:spPr>
            <a:xfrm>
              <a:off x="5268100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noProof="0" dirty="0"/>
                <a:t>Core module for searching and selecting options</a:t>
              </a:r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E03E5F8E-3433-4871-9D25-A9EB897AD93F}"/>
                </a:ext>
              </a:extLst>
            </p:cNvPr>
            <p:cNvSpPr/>
            <p:nvPr/>
          </p:nvSpPr>
          <p:spPr>
            <a:xfrm>
              <a:off x="4794197" y="3922540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Virtualized select component</a:t>
              </a:r>
            </a:p>
          </p:txBody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9E508C99-555B-4D31-B78B-F780F18A6000}"/>
                </a:ext>
              </a:extLst>
            </p:cNvPr>
            <p:cNvSpPr/>
            <p:nvPr/>
          </p:nvSpPr>
          <p:spPr>
            <a:xfrm>
              <a:off x="5268100" y="4866426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strike="noStrike" kern="1200" dirty="0"/>
                <a:t>3rd party module </a:t>
              </a:r>
              <a:r>
                <a:rPr lang="en-US" sz="1400" strike="noStrike" kern="1200" noProof="0" dirty="0"/>
                <a:t>powered by @bvaughn</a:t>
              </a:r>
            </a:p>
          </p:txBody>
        </p:sp>
        <p:sp>
          <p:nvSpPr>
            <p:cNvPr id="19" name="Volný tvar: obrazec 18">
              <a:extLst>
                <a:ext uri="{FF2B5EF4-FFF2-40B4-BE49-F238E27FC236}">
                  <a16:creationId xmlns:a16="http://schemas.microsoft.com/office/drawing/2014/main" id="{A44682FE-539A-426D-9826-A7E7979B59DE}"/>
                </a:ext>
              </a:extLst>
            </p:cNvPr>
            <p:cNvSpPr/>
            <p:nvPr/>
          </p:nvSpPr>
          <p:spPr>
            <a:xfrm>
              <a:off x="7973264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Form</a:t>
              </a:r>
            </a:p>
          </p:txBody>
        </p:sp>
        <p:sp>
          <p:nvSpPr>
            <p:cNvPr id="20" name="Volný tvar: obrazec 19">
              <a:extLst>
                <a:ext uri="{FF2B5EF4-FFF2-40B4-BE49-F238E27FC236}">
                  <a16:creationId xmlns:a16="http://schemas.microsoft.com/office/drawing/2014/main" id="{A0EECECC-34FD-46DA-BFA1-001785CD4316}"/>
                </a:ext>
              </a:extLst>
            </p:cNvPr>
            <p:cNvSpPr/>
            <p:nvPr/>
          </p:nvSpPr>
          <p:spPr>
            <a:xfrm>
              <a:off x="8447167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40640" bIns="101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noProof="0" dirty="0"/>
                <a:t>For adding new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12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Zástupný symbol pro obsah 21">
            <a:extLst>
              <a:ext uri="{FF2B5EF4-FFF2-40B4-BE49-F238E27FC236}">
                <a16:creationId xmlns:a16="http://schemas.microsoft.com/office/drawing/2014/main" id="{3F695584-D37B-47AF-BC68-30664B98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" y="1157669"/>
            <a:ext cx="8194349" cy="483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structure</a:t>
            </a:r>
          </a:p>
        </p:txBody>
      </p:sp>
    </p:spTree>
    <p:extLst>
      <p:ext uri="{BB962C8B-B14F-4D97-AF65-F5344CB8AC3E}">
        <p14:creationId xmlns:p14="http://schemas.microsoft.com/office/powerpoint/2010/main" val="285053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Life cycle</a:t>
            </a:r>
            <a:endParaRPr lang="en-US" dirty="0"/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D72FC94-BA84-42A1-BC8A-25D2040FF323}"/>
              </a:ext>
            </a:extLst>
          </p:cNvPr>
          <p:cNvGrpSpPr/>
          <p:nvPr/>
        </p:nvGrpSpPr>
        <p:grpSpPr>
          <a:xfrm>
            <a:off x="839467" y="3302304"/>
            <a:ext cx="5179064" cy="1215201"/>
            <a:chOff x="839467" y="3302304"/>
            <a:chExt cx="5179064" cy="1215201"/>
          </a:xfrm>
        </p:grpSpPr>
        <p:sp>
          <p:nvSpPr>
            <p:cNvPr id="7" name="Volný tvar: obrazec 6">
              <a:extLst>
                <a:ext uri="{FF2B5EF4-FFF2-40B4-BE49-F238E27FC236}">
                  <a16:creationId xmlns:a16="http://schemas.microsoft.com/office/drawing/2014/main" id="{6E4CA333-B641-414A-895F-302B850CE324}"/>
                </a:ext>
              </a:extLst>
            </p:cNvPr>
            <p:cNvSpPr/>
            <p:nvPr/>
          </p:nvSpPr>
          <p:spPr>
            <a:xfrm>
              <a:off x="839467" y="3325278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Inicialize store</a:t>
              </a:r>
            </a:p>
          </p:txBody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0E498823-D8DE-4B10-A783-CE24C2D00603}"/>
                </a:ext>
              </a:extLst>
            </p:cNvPr>
            <p:cNvSpPr/>
            <p:nvPr/>
          </p:nvSpPr>
          <p:spPr>
            <a:xfrm>
              <a:off x="1001148" y="3739898"/>
              <a:ext cx="1295598" cy="777607"/>
            </a:xfrm>
            <a:custGeom>
              <a:avLst/>
              <a:gdLst>
                <a:gd name="connsiteX0" fmla="*/ 0 w 1295598"/>
                <a:gd name="connsiteY0" fmla="*/ 0 h 777607"/>
                <a:gd name="connsiteX1" fmla="*/ 1295598 w 1295598"/>
                <a:gd name="connsiteY1" fmla="*/ 0 h 777607"/>
                <a:gd name="connsiteX2" fmla="*/ 1295598 w 1295598"/>
                <a:gd name="connsiteY2" fmla="*/ 777607 h 777607"/>
                <a:gd name="connsiteX3" fmla="*/ 0 w 1295598"/>
                <a:gd name="connsiteY3" fmla="*/ 777607 h 777607"/>
                <a:gd name="connsiteX4" fmla="*/ 0 w 1295598"/>
                <a:gd name="connsiteY4" fmla="*/ 0 h 77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598" h="777607">
                  <a:moveTo>
                    <a:pt x="0" y="0"/>
                  </a:moveTo>
                  <a:lnTo>
                    <a:pt x="1295598" y="0"/>
                  </a:lnTo>
                  <a:lnTo>
                    <a:pt x="1295598" y="777607"/>
                  </a:lnTo>
                  <a:lnTo>
                    <a:pt x="0" y="7776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Set up component behavior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all necesary variables</a:t>
              </a:r>
            </a:p>
          </p:txBody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5D0ED701-7A71-450F-9D09-7C82B71415E1}"/>
                </a:ext>
              </a:extLst>
            </p:cNvPr>
            <p:cNvSpPr/>
            <p:nvPr/>
          </p:nvSpPr>
          <p:spPr>
            <a:xfrm rot="21559109">
              <a:off x="2174356" y="3386537"/>
              <a:ext cx="421534" cy="282851"/>
            </a:xfrm>
            <a:custGeom>
              <a:avLst/>
              <a:gdLst>
                <a:gd name="connsiteX0" fmla="*/ 0 w 421534"/>
                <a:gd name="connsiteY0" fmla="*/ 56570 h 282851"/>
                <a:gd name="connsiteX1" fmla="*/ 280109 w 421534"/>
                <a:gd name="connsiteY1" fmla="*/ 56570 h 282851"/>
                <a:gd name="connsiteX2" fmla="*/ 280109 w 421534"/>
                <a:gd name="connsiteY2" fmla="*/ 0 h 282851"/>
                <a:gd name="connsiteX3" fmla="*/ 421534 w 421534"/>
                <a:gd name="connsiteY3" fmla="*/ 141426 h 282851"/>
                <a:gd name="connsiteX4" fmla="*/ 280109 w 421534"/>
                <a:gd name="connsiteY4" fmla="*/ 282851 h 282851"/>
                <a:gd name="connsiteX5" fmla="*/ 280109 w 421534"/>
                <a:gd name="connsiteY5" fmla="*/ 226281 h 282851"/>
                <a:gd name="connsiteX6" fmla="*/ 0 w 421534"/>
                <a:gd name="connsiteY6" fmla="*/ 226281 h 282851"/>
                <a:gd name="connsiteX7" fmla="*/ 0 w 421534"/>
                <a:gd name="connsiteY7" fmla="*/ 56570 h 2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4" h="282851">
                  <a:moveTo>
                    <a:pt x="0" y="56570"/>
                  </a:moveTo>
                  <a:lnTo>
                    <a:pt x="280109" y="56570"/>
                  </a:lnTo>
                  <a:lnTo>
                    <a:pt x="280109" y="0"/>
                  </a:lnTo>
                  <a:lnTo>
                    <a:pt x="421534" y="141426"/>
                  </a:lnTo>
                  <a:lnTo>
                    <a:pt x="280109" y="282851"/>
                  </a:lnTo>
                  <a:lnTo>
                    <a:pt x="280109" y="226281"/>
                  </a:lnTo>
                  <a:lnTo>
                    <a:pt x="0" y="226281"/>
                  </a:lnTo>
                  <a:lnTo>
                    <a:pt x="0" y="5657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56570" rIns="84855" bIns="5656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800" kern="1200" dirty="0"/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59E47551-1824-4881-909A-D508F23FD5B3}"/>
                </a:ext>
              </a:extLst>
            </p:cNvPr>
            <p:cNvSpPr/>
            <p:nvPr/>
          </p:nvSpPr>
          <p:spPr>
            <a:xfrm>
              <a:off x="2770840" y="3302304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Render components</a:t>
              </a:r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3A6D3A40-1D6D-4331-B924-716DD92126D3}"/>
                </a:ext>
              </a:extLst>
            </p:cNvPr>
            <p:cNvSpPr/>
            <p:nvPr/>
          </p:nvSpPr>
          <p:spPr>
            <a:xfrm>
              <a:off x="2959144" y="3790896"/>
              <a:ext cx="1136080" cy="443365"/>
            </a:xfrm>
            <a:custGeom>
              <a:avLst/>
              <a:gdLst>
                <a:gd name="connsiteX0" fmla="*/ 0 w 1136080"/>
                <a:gd name="connsiteY0" fmla="*/ 0 h 443365"/>
                <a:gd name="connsiteX1" fmla="*/ 1136080 w 1136080"/>
                <a:gd name="connsiteY1" fmla="*/ 0 h 443365"/>
                <a:gd name="connsiteX2" fmla="*/ 1136080 w 1136080"/>
                <a:gd name="connsiteY2" fmla="*/ 443365 h 443365"/>
                <a:gd name="connsiteX3" fmla="*/ 0 w 1136080"/>
                <a:gd name="connsiteY3" fmla="*/ 443365 h 443365"/>
                <a:gd name="connsiteX4" fmla="*/ 0 w 1136080"/>
                <a:gd name="connsiteY4" fmla="*/ 0 h 44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443365">
                  <a:moveTo>
                    <a:pt x="0" y="0"/>
                  </a:moveTo>
                  <a:lnTo>
                    <a:pt x="1136080" y="0"/>
                  </a:lnTo>
                  <a:lnTo>
                    <a:pt x="1136080" y="443365"/>
                  </a:lnTo>
                  <a:lnTo>
                    <a:pt x="0" y="4433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actual html elements</a:t>
              </a:r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6A6AF41C-D5B0-406C-80D4-389353DE0E38}"/>
                </a:ext>
              </a:extLst>
            </p:cNvPr>
            <p:cNvSpPr/>
            <p:nvPr/>
          </p:nvSpPr>
          <p:spPr>
            <a:xfrm rot="73247">
              <a:off x="4072449" y="3394565"/>
              <a:ext cx="351084" cy="282851"/>
            </a:xfrm>
            <a:custGeom>
              <a:avLst/>
              <a:gdLst>
                <a:gd name="connsiteX0" fmla="*/ 0 w 351084"/>
                <a:gd name="connsiteY0" fmla="*/ 56570 h 282851"/>
                <a:gd name="connsiteX1" fmla="*/ 209659 w 351084"/>
                <a:gd name="connsiteY1" fmla="*/ 56570 h 282851"/>
                <a:gd name="connsiteX2" fmla="*/ 209659 w 351084"/>
                <a:gd name="connsiteY2" fmla="*/ 0 h 282851"/>
                <a:gd name="connsiteX3" fmla="*/ 351084 w 351084"/>
                <a:gd name="connsiteY3" fmla="*/ 141426 h 282851"/>
                <a:gd name="connsiteX4" fmla="*/ 209659 w 351084"/>
                <a:gd name="connsiteY4" fmla="*/ 282851 h 282851"/>
                <a:gd name="connsiteX5" fmla="*/ 209659 w 351084"/>
                <a:gd name="connsiteY5" fmla="*/ 226281 h 282851"/>
                <a:gd name="connsiteX6" fmla="*/ 0 w 351084"/>
                <a:gd name="connsiteY6" fmla="*/ 226281 h 282851"/>
                <a:gd name="connsiteX7" fmla="*/ 0 w 351084"/>
                <a:gd name="connsiteY7" fmla="*/ 56570 h 2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84" h="282851">
                  <a:moveTo>
                    <a:pt x="0" y="56570"/>
                  </a:moveTo>
                  <a:lnTo>
                    <a:pt x="209659" y="56570"/>
                  </a:lnTo>
                  <a:lnTo>
                    <a:pt x="209659" y="0"/>
                  </a:lnTo>
                  <a:lnTo>
                    <a:pt x="351084" y="141426"/>
                  </a:lnTo>
                  <a:lnTo>
                    <a:pt x="209659" y="282851"/>
                  </a:lnTo>
                  <a:lnTo>
                    <a:pt x="209659" y="226281"/>
                  </a:lnTo>
                  <a:lnTo>
                    <a:pt x="0" y="226281"/>
                  </a:lnTo>
                  <a:lnTo>
                    <a:pt x="0" y="5657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6569" rIns="84854" bIns="5657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800" kern="1200" dirty="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5FF5D970-D9E0-4BEE-B787-290804E5F955}"/>
                </a:ext>
              </a:extLst>
            </p:cNvPr>
            <p:cNvSpPr/>
            <p:nvPr/>
          </p:nvSpPr>
          <p:spPr>
            <a:xfrm>
              <a:off x="4569194" y="3340627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Preproces local options</a:t>
              </a:r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AD795FCF-26B9-4976-9A7D-638579703813}"/>
                </a:ext>
              </a:extLst>
            </p:cNvPr>
            <p:cNvSpPr/>
            <p:nvPr/>
          </p:nvSpPr>
          <p:spPr>
            <a:xfrm>
              <a:off x="4721320" y="3735488"/>
              <a:ext cx="1297211" cy="716214"/>
            </a:xfrm>
            <a:custGeom>
              <a:avLst/>
              <a:gdLst>
                <a:gd name="connsiteX0" fmla="*/ 0 w 1297211"/>
                <a:gd name="connsiteY0" fmla="*/ 0 h 716214"/>
                <a:gd name="connsiteX1" fmla="*/ 1297211 w 1297211"/>
                <a:gd name="connsiteY1" fmla="*/ 0 h 716214"/>
                <a:gd name="connsiteX2" fmla="*/ 1297211 w 1297211"/>
                <a:gd name="connsiteY2" fmla="*/ 716214 h 716214"/>
                <a:gd name="connsiteX3" fmla="*/ 0 w 1297211"/>
                <a:gd name="connsiteY3" fmla="*/ 716214 h 716214"/>
                <a:gd name="connsiteX4" fmla="*/ 0 w 1297211"/>
                <a:gd name="connsiteY4" fmla="*/ 0 h 71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211" h="716214">
                  <a:moveTo>
                    <a:pt x="0" y="0"/>
                  </a:moveTo>
                  <a:lnTo>
                    <a:pt x="1297211" y="0"/>
                  </a:lnTo>
                  <a:lnTo>
                    <a:pt x="1297211" y="716214"/>
                  </a:lnTo>
                  <a:lnTo>
                    <a:pt x="0" y="716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tree graph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Remove duplicite options</a:t>
              </a:r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40E94E8-8459-4D37-A621-86838524EBA6}"/>
              </a:ext>
            </a:extLst>
          </p:cNvPr>
          <p:cNvGrpSpPr/>
          <p:nvPr/>
        </p:nvGrpSpPr>
        <p:grpSpPr>
          <a:xfrm>
            <a:off x="6198981" y="1794634"/>
            <a:ext cx="5128036" cy="4515004"/>
            <a:chOff x="6198981" y="1794634"/>
            <a:chExt cx="5128036" cy="4515004"/>
          </a:xfrm>
        </p:grpSpPr>
        <p:sp>
          <p:nvSpPr>
            <p:cNvPr id="25" name="Šipka: kruhová 24">
              <a:extLst>
                <a:ext uri="{FF2B5EF4-FFF2-40B4-BE49-F238E27FC236}">
                  <a16:creationId xmlns:a16="http://schemas.microsoft.com/office/drawing/2014/main" id="{D1B31521-4430-4F08-99BB-37B164EE6265}"/>
                </a:ext>
              </a:extLst>
            </p:cNvPr>
            <p:cNvSpPr/>
            <p:nvPr/>
          </p:nvSpPr>
          <p:spPr>
            <a:xfrm>
              <a:off x="6505497" y="1794634"/>
              <a:ext cx="4515004" cy="4515004"/>
            </a:xfrm>
            <a:prstGeom prst="circularArrow">
              <a:avLst>
                <a:gd name="adj1" fmla="val 5544"/>
                <a:gd name="adj2" fmla="val 330680"/>
                <a:gd name="adj3" fmla="val 14547627"/>
                <a:gd name="adj4" fmla="val 16932036"/>
                <a:gd name="adj5" fmla="val 5757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Volný tvar: obrazec 25">
              <a:extLst>
                <a:ext uri="{FF2B5EF4-FFF2-40B4-BE49-F238E27FC236}">
                  <a16:creationId xmlns:a16="http://schemas.microsoft.com/office/drawing/2014/main" id="{1F21E4CD-3469-47F2-A893-FCDFE21E643E}"/>
                </a:ext>
              </a:extLst>
            </p:cNvPr>
            <p:cNvSpPr/>
            <p:nvPr/>
          </p:nvSpPr>
          <p:spPr>
            <a:xfrm>
              <a:off x="8076083" y="1827796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Search</a:t>
              </a:r>
            </a:p>
          </p:txBody>
        </p:sp>
        <p:sp>
          <p:nvSpPr>
            <p:cNvPr id="27" name="Volný tvar: obrazec 26">
              <a:extLst>
                <a:ext uri="{FF2B5EF4-FFF2-40B4-BE49-F238E27FC236}">
                  <a16:creationId xmlns:a16="http://schemas.microsoft.com/office/drawing/2014/main" id="{3706A0C6-F94B-4E7A-B4D7-F8BF54AA2C8A}"/>
                </a:ext>
              </a:extLst>
            </p:cNvPr>
            <p:cNvSpPr/>
            <p:nvPr/>
          </p:nvSpPr>
          <p:spPr>
            <a:xfrm>
              <a:off x="9581402" y="2552720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Asynchronous requests to all providers</a:t>
              </a:r>
            </a:p>
          </p:txBody>
        </p:sp>
        <p:sp>
          <p:nvSpPr>
            <p:cNvPr id="28" name="Volný tvar: obrazec 27">
              <a:extLst>
                <a:ext uri="{FF2B5EF4-FFF2-40B4-BE49-F238E27FC236}">
                  <a16:creationId xmlns:a16="http://schemas.microsoft.com/office/drawing/2014/main" id="{FB7E1800-B753-4659-8D98-D765028F7997}"/>
                </a:ext>
              </a:extLst>
            </p:cNvPr>
            <p:cNvSpPr/>
            <p:nvPr/>
          </p:nvSpPr>
          <p:spPr>
            <a:xfrm>
              <a:off x="9953185" y="4181608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Filter local options</a:t>
              </a:r>
            </a:p>
          </p:txBody>
        </p:sp>
        <p:sp>
          <p:nvSpPr>
            <p:cNvPr id="29" name="Volný tvar: obrazec 28">
              <a:extLst>
                <a:ext uri="{FF2B5EF4-FFF2-40B4-BE49-F238E27FC236}">
                  <a16:creationId xmlns:a16="http://schemas.microsoft.com/office/drawing/2014/main" id="{65861C2A-B808-4652-86D4-2F418E462536}"/>
                </a:ext>
              </a:extLst>
            </p:cNvPr>
            <p:cNvSpPr/>
            <p:nvPr/>
          </p:nvSpPr>
          <p:spPr>
            <a:xfrm>
              <a:off x="8911472" y="5487875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Show local results</a:t>
              </a:r>
            </a:p>
          </p:txBody>
        </p:sp>
        <p:sp>
          <p:nvSpPr>
            <p:cNvPr id="30" name="Volný tvar: obrazec 29">
              <a:extLst>
                <a:ext uri="{FF2B5EF4-FFF2-40B4-BE49-F238E27FC236}">
                  <a16:creationId xmlns:a16="http://schemas.microsoft.com/office/drawing/2014/main" id="{8D8457D9-5D47-4AE9-B685-825E53CE743B}"/>
                </a:ext>
              </a:extLst>
            </p:cNvPr>
            <p:cNvSpPr/>
            <p:nvPr/>
          </p:nvSpPr>
          <p:spPr>
            <a:xfrm>
              <a:off x="7240694" y="5487875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Preproces responses</a:t>
              </a:r>
            </a:p>
          </p:txBody>
        </p:sp>
        <p:sp>
          <p:nvSpPr>
            <p:cNvPr id="31" name="Volný tvar: obrazec 30">
              <a:extLst>
                <a:ext uri="{FF2B5EF4-FFF2-40B4-BE49-F238E27FC236}">
                  <a16:creationId xmlns:a16="http://schemas.microsoft.com/office/drawing/2014/main" id="{676CFED5-1D38-46C2-A211-74CF02002120}"/>
                </a:ext>
              </a:extLst>
            </p:cNvPr>
            <p:cNvSpPr/>
            <p:nvPr/>
          </p:nvSpPr>
          <p:spPr>
            <a:xfrm>
              <a:off x="6198981" y="4181608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Filter responses</a:t>
              </a:r>
            </a:p>
          </p:txBody>
        </p:sp>
        <p:sp>
          <p:nvSpPr>
            <p:cNvPr id="32" name="Volný tvar: obrazec 31">
              <a:extLst>
                <a:ext uri="{FF2B5EF4-FFF2-40B4-BE49-F238E27FC236}">
                  <a16:creationId xmlns:a16="http://schemas.microsoft.com/office/drawing/2014/main" id="{E188697D-432A-486E-9457-8FB53473B144}"/>
                </a:ext>
              </a:extLst>
            </p:cNvPr>
            <p:cNvSpPr/>
            <p:nvPr/>
          </p:nvSpPr>
          <p:spPr>
            <a:xfrm>
              <a:off x="6570764" y="2552720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Show all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4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510</Words>
  <Application>Microsoft Office PowerPoint</Application>
  <PresentationFormat>Širokoúhlá obrazovka</PresentationFormat>
  <Paragraphs>115</Paragraphs>
  <Slides>16</Slides>
  <Notes>14</Notes>
  <HiddenSlides>2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Intelligent tree data management component</vt:lpstr>
      <vt:lpstr>Content</vt:lpstr>
      <vt:lpstr>Goal</vt:lpstr>
      <vt:lpstr>Prezentace aplikace PowerPoint</vt:lpstr>
      <vt:lpstr>API research</vt:lpstr>
      <vt:lpstr>Technology</vt:lpstr>
      <vt:lpstr>Component structure</vt:lpstr>
      <vt:lpstr>Component structure</vt:lpstr>
      <vt:lpstr>Life cycle</vt:lpstr>
      <vt:lpstr>Component flow  + life cycle</vt:lpstr>
      <vt:lpstr>Pros and Cons</vt:lpstr>
      <vt:lpstr>Competitive solutions</vt:lpstr>
      <vt:lpstr>RC-tree</vt:lpstr>
      <vt:lpstr>Ant.design tree-select</vt:lpstr>
      <vt:lpstr>Demo</vt:lpstr>
      <vt:lpstr>Thanks you for your attention</vt:lpstr>
    </vt:vector>
  </TitlesOfParts>
  <Company>Avast Software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tree data management component</dc:title>
  <dc:creator>Lečbych Jakub</dc:creator>
  <cp:lastModifiedBy>Jakub Lečbych</cp:lastModifiedBy>
  <cp:revision>36</cp:revision>
  <dcterms:created xsi:type="dcterms:W3CDTF">2018-03-25T15:09:23Z</dcterms:created>
  <dcterms:modified xsi:type="dcterms:W3CDTF">2018-03-27T16:13:27Z</dcterms:modified>
</cp:coreProperties>
</file>