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88D4CC-4B3E-49A6-B858-34D3D5CE4118}">
          <p14:sldIdLst>
            <p14:sldId id="256"/>
            <p14:sldId id="261"/>
            <p14:sldId id="257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1A50B-4A08-46C9-B6C2-B47BA4F1BEE5}" type="datetimeFigureOut">
              <a:rPr lang="en-US" smtClean="0"/>
              <a:t>28-Jan-18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FE70E-D3B1-43F0-BB3A-BC7CE12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ECB8-B6F5-4455-8028-A12E28364D7D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269-FC53-4D2F-BC9F-69172CAC40B2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9CC4-FB23-450A-8949-DDD317BEEF20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9CC-092C-4279-B254-52D63276E9BF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3EC2-C1AB-4738-959C-CB1C5F7C8B55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8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1593-295C-4AB0-A54C-44643B74E7B1}" type="datetime1">
              <a:rPr lang="en-US" smtClean="0"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3588-A34D-467C-9E7C-4D67D07A37A7}" type="datetime1">
              <a:rPr lang="en-US" smtClean="0"/>
              <a:t>28-Jan-18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1503-1AE4-4C68-976E-CA1ABC25D4DA}" type="datetime1">
              <a:rPr lang="en-US" smtClean="0"/>
              <a:t>28-Jan-18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11C-F1AD-41B1-B955-14A0A354EB0B}" type="datetime1">
              <a:rPr lang="en-US" smtClean="0"/>
              <a:t>28-Jan-18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DFF96C-7CAB-4BAD-B0CA-23412DA670D9}" type="datetime1">
              <a:rPr lang="en-US" smtClean="0"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C3E-1A1E-4E7C-882B-087D5AC03249}" type="datetime1">
              <a:rPr lang="en-US" smtClean="0"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3BCF6-3C4A-4FED-883A-9A5195AECB27}" type="datetime1">
              <a:rPr lang="en-US" smtClean="0"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A1295-36F5-4BCC-AAD6-C163362A1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8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Intelligent tree select componet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Jakub Le</a:t>
            </a:r>
            <a:r>
              <a:rPr lang="cs-CZ" dirty="0" smtClean="0"/>
              <a:t>čbych</a:t>
            </a:r>
          </a:p>
          <a:p>
            <a:r>
              <a:rPr lang="en-US" i="1" dirty="0"/>
              <a:t>Supervisor: </a:t>
            </a:r>
            <a:r>
              <a:rPr lang="en-US" i="1" dirty="0" err="1"/>
              <a:t>Ing</a:t>
            </a:r>
            <a:r>
              <a:rPr lang="en-US" i="1" dirty="0"/>
              <a:t>. Petr </a:t>
            </a:r>
            <a:r>
              <a:rPr lang="en-US" i="1" dirty="0" err="1"/>
              <a:t>Křemen</a:t>
            </a:r>
            <a:r>
              <a:rPr lang="en-US" i="1" dirty="0"/>
              <a:t>, Ph.D.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Table</a:t>
            </a:r>
            <a:r>
              <a:rPr lang="en-US" dirty="0" smtClean="0"/>
              <a:t>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Questions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component for rendering tree data</a:t>
            </a:r>
          </a:p>
          <a:p>
            <a:r>
              <a:rPr lang="en-US" sz="2800" dirty="0" smtClean="0"/>
              <a:t>Configuration:</a:t>
            </a:r>
          </a:p>
          <a:p>
            <a:pPr lvl="1"/>
            <a:r>
              <a:rPr lang="en-US" sz="2400" dirty="0" smtClean="0"/>
              <a:t>select/ multi-select</a:t>
            </a:r>
          </a:p>
          <a:p>
            <a:pPr lvl="1"/>
            <a:r>
              <a:rPr lang="en-US" sz="2400" dirty="0" smtClean="0"/>
              <a:t>tree/ non tree</a:t>
            </a:r>
          </a:p>
          <a:p>
            <a:pPr lvl="1"/>
            <a:r>
              <a:rPr lang="en-US" sz="2400" dirty="0" smtClean="0"/>
              <a:t>custom filtering/ rendering functions</a:t>
            </a:r>
          </a:p>
          <a:p>
            <a:pPr lvl="1"/>
            <a:r>
              <a:rPr lang="en-US" sz="2400" dirty="0" smtClean="0"/>
              <a:t>…</a:t>
            </a:r>
          </a:p>
          <a:p>
            <a:r>
              <a:rPr lang="en-US" sz="2800" dirty="0" smtClean="0"/>
              <a:t>Support multiple options providers</a:t>
            </a:r>
          </a:p>
          <a:p>
            <a:r>
              <a:rPr lang="en-US" sz="2800" dirty="0" smtClean="0"/>
              <a:t>Wrapper for custom </a:t>
            </a:r>
            <a:r>
              <a:rPr lang="en-US" sz="2800" dirty="0" err="1" smtClean="0"/>
              <a:t>VirtualizedTreeSelect</a:t>
            </a:r>
            <a:r>
              <a:rPr lang="en-US" sz="2800" dirty="0" smtClean="0"/>
              <a:t> component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Technology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JavaScript, HTML, CSS</a:t>
            </a:r>
          </a:p>
          <a:p>
            <a:r>
              <a:rPr lang="en-US" sz="2800" dirty="0" smtClean="0"/>
              <a:t>React framework</a:t>
            </a:r>
          </a:p>
          <a:p>
            <a:r>
              <a:rPr lang="en-US" sz="2800" dirty="0" err="1" smtClean="0"/>
              <a:t>Redux</a:t>
            </a:r>
            <a:r>
              <a:rPr lang="en-US" sz="2800" dirty="0" smtClean="0"/>
              <a:t> framework</a:t>
            </a:r>
          </a:p>
          <a:p>
            <a:r>
              <a:rPr lang="en-US" sz="2800" dirty="0" smtClean="0"/>
              <a:t>JSON-LD (JSON for Linked Data)</a:t>
            </a:r>
          </a:p>
          <a:p>
            <a:r>
              <a:rPr lang="en-US" sz="2800" dirty="0" smtClean="0"/>
              <a:t>RDF (resource description framework)</a:t>
            </a:r>
          </a:p>
          <a:p>
            <a:r>
              <a:rPr lang="en-US" sz="2800" dirty="0" smtClean="0"/>
              <a:t>Linked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Future work	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Performance</a:t>
            </a:r>
          </a:p>
          <a:p>
            <a:pPr lvl="1"/>
            <a:r>
              <a:rPr lang="cs-CZ" sz="2400" dirty="0" smtClean="0"/>
              <a:t>Sorting algorithm</a:t>
            </a:r>
          </a:p>
          <a:p>
            <a:pPr lvl="1"/>
            <a:r>
              <a:rPr lang="cs-CZ" sz="2400" dirty="0" smtClean="0"/>
              <a:t>Filtering algorithm</a:t>
            </a:r>
            <a:endParaRPr lang="cs-CZ" sz="2400" dirty="0"/>
          </a:p>
          <a:p>
            <a:r>
              <a:rPr lang="cs-CZ" sz="2800" dirty="0" smtClean="0"/>
              <a:t>Support for multiple data providers</a:t>
            </a:r>
          </a:p>
          <a:p>
            <a:pPr lvl="1"/>
            <a:r>
              <a:rPr lang="cs-CZ" sz="2400" dirty="0" smtClean="0"/>
              <a:t>Asynchronous data loading</a:t>
            </a:r>
          </a:p>
          <a:p>
            <a:pPr lvl="1"/>
            <a:r>
              <a:rPr lang="cs-CZ" sz="2400" dirty="0" smtClean="0"/>
              <a:t>Merging duplicite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9600" dirty="0" smtClean="0"/>
              <a:t>Questions?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295-36F5-4BCC-AAD6-C163362A13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3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106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Intelligent tree select componet</vt:lpstr>
      <vt:lpstr>Table of content</vt:lpstr>
      <vt:lpstr>Introduction</vt:lpstr>
      <vt:lpstr>Technology</vt:lpstr>
      <vt:lpstr>Future work </vt:lpstr>
      <vt:lpstr>Questions?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tree select componet</dc:title>
  <dc:creator>Lečbych Jakub</dc:creator>
  <cp:lastModifiedBy>Lečbych Jakub</cp:lastModifiedBy>
  <cp:revision>6</cp:revision>
  <dcterms:created xsi:type="dcterms:W3CDTF">2018-01-28T10:09:41Z</dcterms:created>
  <dcterms:modified xsi:type="dcterms:W3CDTF">2018-01-28T15:12:58Z</dcterms:modified>
</cp:coreProperties>
</file>