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5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8D0A-6121-4E0A-B305-AFF8B868C796}" type="datetimeFigureOut">
              <a:rPr lang="en-US" smtClean="0"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73B1-A10C-4664-B615-A86F8C51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tree data management 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Jakub Le</a:t>
            </a:r>
            <a:r>
              <a:rPr lang="cs-CZ" dirty="0" smtClean="0"/>
              <a:t>čbych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2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Thanks you for your attention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2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Introduction to the </a:t>
            </a:r>
            <a:r>
              <a:rPr lang="cs-CZ" dirty="0" smtClean="0"/>
              <a:t>problematic</a:t>
            </a:r>
            <a:r>
              <a:rPr lang="en-US" dirty="0" smtClean="0"/>
              <a:t>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API research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Component </a:t>
            </a:r>
            <a:r>
              <a:rPr lang="cs-CZ" dirty="0" smtClean="0"/>
              <a:t>struc</a:t>
            </a:r>
            <a:r>
              <a:rPr lang="en-US" dirty="0" smtClean="0"/>
              <a:t>t</a:t>
            </a:r>
            <a:r>
              <a:rPr lang="cs-CZ" dirty="0" smtClean="0"/>
              <a:t>ure </a:t>
            </a:r>
            <a:r>
              <a:rPr lang="cs-CZ" dirty="0" smtClean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Componen</a:t>
            </a:r>
            <a:r>
              <a:rPr lang="en-US" dirty="0" smtClean="0"/>
              <a:t>t</a:t>
            </a:r>
            <a:r>
              <a:rPr lang="cs-CZ" dirty="0" smtClean="0"/>
              <a:t> </a:t>
            </a:r>
            <a:r>
              <a:rPr lang="cs-CZ" dirty="0" smtClean="0"/>
              <a:t>life cycle (data flow)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Pros and </a:t>
            </a:r>
            <a:r>
              <a:rPr lang="en-US" dirty="0" smtClean="0"/>
              <a:t>c</a:t>
            </a:r>
            <a:r>
              <a:rPr lang="cs-CZ" dirty="0" smtClean="0"/>
              <a:t>ons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Demo</a:t>
            </a:r>
          </a:p>
          <a:p>
            <a:pPr marL="0" indent="0">
              <a:buNone/>
            </a:pP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problematic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existence of the component supporting following</a:t>
            </a:r>
          </a:p>
          <a:p>
            <a:pPr lvl="1"/>
            <a:r>
              <a:rPr lang="en-US" dirty="0" smtClean="0"/>
              <a:t>Multiple option providers</a:t>
            </a:r>
          </a:p>
          <a:p>
            <a:pPr lvl="1"/>
            <a:r>
              <a:rPr lang="en-US" dirty="0" smtClean="0"/>
              <a:t>Linked data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Maintain same functionality as current solutions</a:t>
            </a:r>
          </a:p>
          <a:p>
            <a:pPr lvl="2"/>
            <a:r>
              <a:rPr lang="en-US" dirty="0" smtClean="0"/>
              <a:t>Multi-select, show options as tree, collapsible tree branches</a:t>
            </a:r>
          </a:p>
          <a:p>
            <a:r>
              <a:rPr lang="en-US" dirty="0" smtClean="0"/>
              <a:t>Additional functionality of the new component</a:t>
            </a:r>
          </a:p>
          <a:p>
            <a:pPr lvl="1"/>
            <a:r>
              <a:rPr lang="en-US" dirty="0" smtClean="0"/>
              <a:t>Display some info such as description, status, etc.</a:t>
            </a:r>
          </a:p>
          <a:p>
            <a:pPr lvl="1"/>
            <a:r>
              <a:rPr lang="en-US" dirty="0" smtClean="0"/>
              <a:t>Creating new options</a:t>
            </a:r>
          </a:p>
          <a:p>
            <a:pPr lvl="1"/>
            <a:r>
              <a:rPr lang="en-US" dirty="0" smtClean="0"/>
              <a:t>Configuration in UI (e.g. selectin type)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2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API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Based on several definitions</a:t>
            </a:r>
          </a:p>
          <a:p>
            <a:pPr lvl="1"/>
            <a:r>
              <a:rPr lang="cs-CZ" dirty="0"/>
              <a:t>T</a:t>
            </a:r>
            <a:r>
              <a:rPr lang="cs-CZ" dirty="0" smtClean="0"/>
              <a:t>ype – web api, system api, software api, hardware api, ...</a:t>
            </a:r>
          </a:p>
          <a:p>
            <a:pPr lvl="1"/>
            <a:r>
              <a:rPr lang="cs-CZ" dirty="0" smtClean="0"/>
              <a:t>Data format – file, JSON, CSV, XML, ...</a:t>
            </a:r>
          </a:p>
          <a:p>
            <a:pPr lvl="1"/>
            <a:r>
              <a:rPr lang="cs-CZ" dirty="0" smtClean="0"/>
              <a:t>Returned informations – complete data, data headers (IDs), ...</a:t>
            </a:r>
          </a:p>
          <a:p>
            <a:pPr lvl="1"/>
            <a:r>
              <a:rPr lang="cs-CZ" dirty="0" smtClean="0"/>
              <a:t>Returned structure – list, tree, graph, ...</a:t>
            </a:r>
          </a:p>
          <a:p>
            <a:r>
              <a:rPr lang="cs-CZ" dirty="0" smtClean="0"/>
              <a:t>URL structure</a:t>
            </a:r>
          </a:p>
          <a:p>
            <a:pPr lvl="1"/>
            <a:r>
              <a:rPr lang="cs-CZ" dirty="0" smtClean="0"/>
              <a:t>Protocol + ´sub domain´ + Domain + ´version´ + endpoint + ´querry´</a:t>
            </a:r>
          </a:p>
          <a:p>
            <a:pPr lvl="1"/>
            <a:r>
              <a:rPr lang="cs-CZ" dirty="0" smtClean="0"/>
              <a:t>Example: https://www.api.spotify.com/v1/artist/</a:t>
            </a:r>
            <a:r>
              <a:rPr lang="en-US" dirty="0" smtClean="0"/>
              <a:t>123456789</a:t>
            </a:r>
            <a:r>
              <a:rPr lang="cs-CZ" dirty="0" smtClean="0"/>
              <a:t>/albums</a:t>
            </a:r>
            <a:r>
              <a:rPr lang="en-US" dirty="0" smtClean="0"/>
              <a:t>?</a:t>
            </a:r>
            <a:r>
              <a:rPr lang="cs-CZ" dirty="0" smtClean="0"/>
              <a:t>location=CZ,SK</a:t>
            </a:r>
            <a:r>
              <a:rPr lang="en-US" dirty="0" smtClean="0"/>
              <a:t>&amp;limit=25&amp;offset=5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0028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React + </a:t>
            </a:r>
            <a:r>
              <a:rPr lang="cs-CZ" dirty="0" smtClean="0"/>
              <a:t>Redux</a:t>
            </a:r>
            <a:endParaRPr lang="en-US" dirty="0" smtClean="0"/>
          </a:p>
          <a:p>
            <a:r>
              <a:rPr lang="en-US" dirty="0" smtClean="0"/>
              <a:t>NPM</a:t>
            </a:r>
            <a:endParaRPr lang="cs-CZ" dirty="0" smtClean="0"/>
          </a:p>
          <a:p>
            <a:r>
              <a:rPr lang="cs-CZ" dirty="0" smtClean="0"/>
              <a:t>JSON-LD (? </a:t>
            </a:r>
            <a:r>
              <a:rPr lang="cs-CZ" dirty="0"/>
              <a:t>-</a:t>
            </a:r>
            <a:r>
              <a:rPr lang="cs-CZ" dirty="0" smtClean="0"/>
              <a:t> Podporuji, ale není to technologie, na které jsem závislý)</a:t>
            </a:r>
          </a:p>
          <a:p>
            <a:r>
              <a:rPr lang="cs-CZ" dirty="0" smtClean="0"/>
              <a:t>React select component (? - komponenta, kterou používám ve své)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Component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588"/>
            <a:ext cx="5181600" cy="415141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nov</a:t>
            </a:r>
            <a:r>
              <a:rPr lang="cs-CZ" dirty="0" smtClean="0"/>
              <a:t>ý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2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Life cycle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7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Pros and Cons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Support multiple option providers</a:t>
            </a:r>
          </a:p>
          <a:p>
            <a:r>
              <a:rPr lang="cs-CZ" dirty="0" smtClean="0"/>
              <a:t>Work with linked data</a:t>
            </a:r>
          </a:p>
          <a:p>
            <a:r>
              <a:rPr lang="cs-CZ" dirty="0" smtClean="0"/>
              <a:t>Huge customization potencial</a:t>
            </a:r>
          </a:p>
          <a:p>
            <a:r>
              <a:rPr lang="cs-CZ" dirty="0" smtClean="0"/>
              <a:t>Easily integable with other react application</a:t>
            </a:r>
          </a:p>
          <a:p>
            <a:r>
              <a:rPr lang="cs-CZ" dirty="0" smtClean="0"/>
              <a:t>Does not affect UI performance (rendering)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smtClean="0"/>
              <a:t>Procesing data may be slow</a:t>
            </a:r>
          </a:p>
          <a:p>
            <a:r>
              <a:rPr lang="cs-CZ" dirty="0" smtClean="0"/>
              <a:t>By default support only JSON data format (? - CSV, XML)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0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Intelligent tree data management component</vt:lpstr>
      <vt:lpstr>Content</vt:lpstr>
      <vt:lpstr>Introduction to the problematic</vt:lpstr>
      <vt:lpstr>API research</vt:lpstr>
      <vt:lpstr>Technology</vt:lpstr>
      <vt:lpstr>Component structure</vt:lpstr>
      <vt:lpstr>Life cycle</vt:lpstr>
      <vt:lpstr>Pros and Cons</vt:lpstr>
      <vt:lpstr>Demo</vt:lpstr>
      <vt:lpstr>Thanks you for your attention</vt:lpstr>
    </vt:vector>
  </TitlesOfParts>
  <Company>Avast Software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tree data management component</dc:title>
  <dc:creator>Lečbych Jakub</dc:creator>
  <cp:lastModifiedBy>Lečbych Jakub</cp:lastModifiedBy>
  <cp:revision>10</cp:revision>
  <dcterms:created xsi:type="dcterms:W3CDTF">2018-03-25T15:09:23Z</dcterms:created>
  <dcterms:modified xsi:type="dcterms:W3CDTF">2018-03-25T17:44:12Z</dcterms:modified>
</cp:coreProperties>
</file>