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7036" r:id="rId1"/>
  </p:sldMasterIdLst>
  <p:notesMasterIdLst>
    <p:notesMasterId r:id="rId62"/>
  </p:notesMasterIdLst>
  <p:sldIdLst>
    <p:sldId id="269" r:id="rId2"/>
    <p:sldId id="375" r:id="rId3"/>
    <p:sldId id="499" r:id="rId4"/>
    <p:sldId id="381" r:id="rId5"/>
    <p:sldId id="400" r:id="rId6"/>
    <p:sldId id="500" r:id="rId7"/>
    <p:sldId id="501" r:id="rId8"/>
    <p:sldId id="502" r:id="rId9"/>
    <p:sldId id="402" r:id="rId10"/>
    <p:sldId id="436" r:id="rId11"/>
    <p:sldId id="403" r:id="rId12"/>
    <p:sldId id="405" r:id="rId13"/>
    <p:sldId id="437" r:id="rId14"/>
    <p:sldId id="438" r:id="rId15"/>
    <p:sldId id="439" r:id="rId16"/>
    <p:sldId id="503" r:id="rId17"/>
    <p:sldId id="404" r:id="rId18"/>
    <p:sldId id="440" r:id="rId19"/>
    <p:sldId id="441" r:id="rId20"/>
    <p:sldId id="442" r:id="rId21"/>
    <p:sldId id="443" r:id="rId22"/>
    <p:sldId id="444" r:id="rId23"/>
    <p:sldId id="504" r:id="rId24"/>
    <p:sldId id="445" r:id="rId25"/>
    <p:sldId id="446" r:id="rId26"/>
    <p:sldId id="447" r:id="rId27"/>
    <p:sldId id="448" r:id="rId28"/>
    <p:sldId id="406" r:id="rId29"/>
    <p:sldId id="449" r:id="rId30"/>
    <p:sldId id="450" r:id="rId31"/>
    <p:sldId id="451" r:id="rId32"/>
    <p:sldId id="407" r:id="rId33"/>
    <p:sldId id="409" r:id="rId34"/>
    <p:sldId id="410" r:id="rId35"/>
    <p:sldId id="411" r:id="rId36"/>
    <p:sldId id="505" r:id="rId37"/>
    <p:sldId id="412" r:id="rId38"/>
    <p:sldId id="454" r:id="rId39"/>
    <p:sldId id="414" r:id="rId40"/>
    <p:sldId id="455" r:id="rId41"/>
    <p:sldId id="456" r:id="rId42"/>
    <p:sldId id="457" r:id="rId43"/>
    <p:sldId id="458" r:id="rId44"/>
    <p:sldId id="459" r:id="rId45"/>
    <p:sldId id="415" r:id="rId46"/>
    <p:sldId id="416" r:id="rId47"/>
    <p:sldId id="424" r:id="rId48"/>
    <p:sldId id="506" r:id="rId49"/>
    <p:sldId id="428" r:id="rId50"/>
    <p:sldId id="507" r:id="rId51"/>
    <p:sldId id="433" r:id="rId52"/>
    <p:sldId id="434" r:id="rId53"/>
    <p:sldId id="461" r:id="rId54"/>
    <p:sldId id="462" r:id="rId55"/>
    <p:sldId id="463" r:id="rId56"/>
    <p:sldId id="464" r:id="rId57"/>
    <p:sldId id="465" r:id="rId58"/>
    <p:sldId id="466" r:id="rId59"/>
    <p:sldId id="467" r:id="rId60"/>
    <p:sldId id="435" r:id="rId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F5517FA-D6DE-4603-9251-0A7E09AFEB98}">
          <p14:sldIdLst>
            <p14:sldId id="269"/>
          </p14:sldIdLst>
        </p14:section>
        <p14:section name="Introduction" id="{889AE243-F12D-432C-9B57-E681C9896295}">
          <p14:sldIdLst>
            <p14:sldId id="375"/>
            <p14:sldId id="499"/>
          </p14:sldIdLst>
        </p14:section>
        <p14:section name="Arrays and their properties" id="{16F38BA8-8431-4312-B2A0-D9C83D765B21}">
          <p14:sldIdLst>
            <p14:sldId id="381"/>
          </p14:sldIdLst>
        </p14:section>
        <p14:section name="Creating arrays" id="{60E06F2A-62B1-4B15-889B-64F78ED5730F}">
          <p14:sldIdLst>
            <p14:sldId id="400"/>
            <p14:sldId id="500"/>
            <p14:sldId id="501"/>
            <p14:sldId id="502"/>
          </p14:sldIdLst>
        </p14:section>
        <p14:section name="Accessing elements" id="{2DB2C713-C446-4648-ACE3-22E79B4888EA}">
          <p14:sldIdLst>
            <p14:sldId id="402"/>
            <p14:sldId id="436"/>
          </p14:sldIdLst>
        </p14:section>
        <p14:section name="Overwriting elements" id="{082F8040-0674-4D1F-B665-05F0D23E7E1D}">
          <p14:sldIdLst>
            <p14:sldId id="403"/>
            <p14:sldId id="405"/>
          </p14:sldIdLst>
        </p14:section>
        <p14:section name="Built-in length property" id="{1571C582-703F-496B-B6E6-9DD25F6D4707}">
          <p14:sldIdLst>
            <p14:sldId id="437"/>
            <p14:sldId id="438"/>
            <p14:sldId id="439"/>
            <p14:sldId id="503"/>
          </p14:sldIdLst>
        </p14:section>
        <p14:section name="Practice exercise 3.1" id="{026A29EB-065A-452A-A7A0-C3FA7F57C053}">
          <p14:sldIdLst>
            <p14:sldId id="404"/>
          </p14:sldIdLst>
        </p14:section>
        <p14:section name="Array methods" id="{704D80B1-C9D4-4059-8DED-730F542AB688}">
          <p14:sldIdLst>
            <p14:sldId id="440"/>
          </p14:sldIdLst>
        </p14:section>
        <p14:section name="Adding and replacing elements" id="{2F4AA0EC-178B-4238-87D8-E5808A2942BB}">
          <p14:sldIdLst>
            <p14:sldId id="441"/>
            <p14:sldId id="442"/>
            <p14:sldId id="443"/>
            <p14:sldId id="444"/>
            <p14:sldId id="504"/>
            <p14:sldId id="445"/>
          </p14:sldIdLst>
        </p14:section>
        <p14:section name="Deleting elements" id="{1D271CFB-09C5-4BE1-969F-E7B094E67C9A}">
          <p14:sldIdLst>
            <p14:sldId id="446"/>
            <p14:sldId id="447"/>
            <p14:sldId id="448"/>
          </p14:sldIdLst>
        </p14:section>
        <p14:section name="Finding elements" id="{39E60308-BCD1-41F9-AB32-E6588944DC85}">
          <p14:sldIdLst>
            <p14:sldId id="406"/>
            <p14:sldId id="449"/>
            <p14:sldId id="450"/>
          </p14:sldIdLst>
        </p14:section>
        <p14:section name="Sorting" id="{88CCF4C5-C61C-44FB-99CD-0B5BFCAF7A67}">
          <p14:sldIdLst>
            <p14:sldId id="451"/>
          </p14:sldIdLst>
        </p14:section>
        <p14:section name="Reversing" id="{ED329BFB-5AA2-4236-B884-AFFD70DEB8DF}">
          <p14:sldIdLst>
            <p14:sldId id="407"/>
          </p14:sldIdLst>
        </p14:section>
        <p14:section name="Practice exercise 3.2" id="{DBD7EA18-AAC6-4853-8283-92ADF4115A9A}">
          <p14:sldIdLst>
            <p14:sldId id="409"/>
          </p14:sldIdLst>
        </p14:section>
        <p14:section name="Multidimensional arrays" id="{9FA9CDF3-69EB-404C-8857-5ED8EF36B67B}">
          <p14:sldIdLst>
            <p14:sldId id="410"/>
            <p14:sldId id="411"/>
            <p14:sldId id="505"/>
          </p14:sldIdLst>
        </p14:section>
        <p14:section name="Practice exercise 3.3" id="{B5D13853-7230-43B2-9BDB-93282971E80F}">
          <p14:sldIdLst>
            <p14:sldId id="412"/>
          </p14:sldIdLst>
        </p14:section>
        <p14:section name="Objects in JavaScript" id="{B724E324-37F2-4A74-8E44-A2185AA34E91}">
          <p14:sldIdLst>
            <p14:sldId id="454"/>
            <p14:sldId id="414"/>
            <p14:sldId id="455"/>
          </p14:sldIdLst>
        </p14:section>
        <p14:section name="Updating objects" id="{AD810C4B-0889-43AE-9315-0376DB78C372}">
          <p14:sldIdLst>
            <p14:sldId id="456"/>
            <p14:sldId id="457"/>
            <p14:sldId id="458"/>
            <p14:sldId id="459"/>
          </p14:sldIdLst>
        </p14:section>
        <p14:section name="Practice exercise 3.4" id="{7630729D-897A-479B-A18A-C626ED24C2EE}">
          <p14:sldIdLst>
            <p14:sldId id="415"/>
          </p14:sldIdLst>
        </p14:section>
        <p14:section name="Working with objects and arrays" id="{2B683380-55FE-4F0D-819F-9A0665B58718}">
          <p14:sldIdLst>
            <p14:sldId id="416"/>
          </p14:sldIdLst>
        </p14:section>
        <p14:section name="Objects in objects" id="{2F80B666-7FAC-43E2-9588-EDDF42B0BE0E}">
          <p14:sldIdLst>
            <p14:sldId id="424"/>
            <p14:sldId id="506"/>
          </p14:sldIdLst>
        </p14:section>
        <p14:section name="Arrays in objects" id="{DACE8634-EDC3-4CDB-8A9F-A77C536AAAD9}">
          <p14:sldIdLst>
            <p14:sldId id="428"/>
            <p14:sldId id="507"/>
          </p14:sldIdLst>
        </p14:section>
        <p14:section name="Objects in arrays" id="{AAC8B0AF-45EE-4E71-8F04-AB5DF3714C3E}">
          <p14:sldIdLst>
            <p14:sldId id="433"/>
            <p14:sldId id="434"/>
          </p14:sldIdLst>
        </p14:section>
        <p14:section name="Objects in arrays in objects" id="{672797FF-21AC-4726-AE30-E7D939826DBA}">
          <p14:sldIdLst>
            <p14:sldId id="461"/>
            <p14:sldId id="462"/>
          </p14:sldIdLst>
        </p14:section>
        <p14:section name="Practice exercise 3.5" id="{5B9E32A2-49C1-4247-80AA-6913B5ABDD0C}">
          <p14:sldIdLst>
            <p14:sldId id="463"/>
          </p14:sldIdLst>
        </p14:section>
        <p14:section name="Chapter projects" id="{EC31E71D-0A04-4E4C-88DB-48418BECCC5D}">
          <p14:sldIdLst>
            <p14:sldId id="464"/>
            <p14:sldId id="465"/>
          </p14:sldIdLst>
        </p14:section>
        <p14:section name="Self-check quiz" id="{B7D069BE-3748-4850-9BD2-9880D4FF5ED7}">
          <p14:sldIdLst>
            <p14:sldId id="466"/>
            <p14:sldId id="467"/>
          </p14:sldIdLst>
        </p14:section>
        <p14:section name="Summary" id="{D669DE49-9AA0-4248-AE99-D718CDD2DF31}">
          <p14:sldIdLst>
            <p14:sldId id="43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477" autoAdjust="0"/>
  </p:normalViewPr>
  <p:slideViewPr>
    <p:cSldViewPr snapToGrid="0">
      <p:cViewPr varScale="1">
        <p:scale>
          <a:sx n="89" d="100"/>
          <a:sy n="89" d="100"/>
        </p:scale>
        <p:origin x="621"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ban Srezovski" userId="d2c5dd452d77a740" providerId="LiveId" clId="{9BE6E330-B6E1-4F5C-8E20-010F0403C8BF}"/>
    <pc:docChg chg="undo redo custSel addSld delSld modSld sldOrd addSection delSection modSection">
      <pc:chgData name="Boban Srezovski" userId="d2c5dd452d77a740" providerId="LiveId" clId="{9BE6E330-B6E1-4F5C-8E20-010F0403C8BF}" dt="2022-03-14T12:32:51.977" v="2573" actId="1076"/>
      <pc:docMkLst>
        <pc:docMk/>
      </pc:docMkLst>
      <pc:sldChg chg="modSp mod">
        <pc:chgData name="Boban Srezovski" userId="d2c5dd452d77a740" providerId="LiveId" clId="{9BE6E330-B6E1-4F5C-8E20-010F0403C8BF}" dt="2022-03-08T16:31:23.780" v="2527" actId="27636"/>
        <pc:sldMkLst>
          <pc:docMk/>
          <pc:sldMk cId="4120532793" sldId="269"/>
        </pc:sldMkLst>
        <pc:spChg chg="mod">
          <ac:chgData name="Boban Srezovski" userId="d2c5dd452d77a740" providerId="LiveId" clId="{9BE6E330-B6E1-4F5C-8E20-010F0403C8BF}" dt="2022-03-08T12:59:18.636" v="2507" actId="20577"/>
          <ac:spMkLst>
            <pc:docMk/>
            <pc:sldMk cId="4120532793" sldId="269"/>
            <ac:spMk id="2" creationId="{D6A451ED-E201-46BE-B207-BB09860B7F38}"/>
          </ac:spMkLst>
        </pc:spChg>
        <pc:spChg chg="mod">
          <ac:chgData name="Boban Srezovski" userId="d2c5dd452d77a740" providerId="LiveId" clId="{9BE6E330-B6E1-4F5C-8E20-010F0403C8BF}" dt="2022-03-08T16:31:23.780" v="2527" actId="27636"/>
          <ac:spMkLst>
            <pc:docMk/>
            <pc:sldMk cId="4120532793" sldId="269"/>
            <ac:spMk id="3" creationId="{BF08F604-1036-4A25-AF00-D2712D8AFE4D}"/>
          </ac:spMkLst>
        </pc:spChg>
      </pc:sldChg>
      <pc:sldChg chg="del">
        <pc:chgData name="Boban Srezovski" userId="d2c5dd452d77a740" providerId="LiveId" clId="{9BE6E330-B6E1-4F5C-8E20-010F0403C8BF}" dt="2022-02-28T01:12:52.950" v="0" actId="47"/>
        <pc:sldMkLst>
          <pc:docMk/>
          <pc:sldMk cId="1091467949" sldId="270"/>
        </pc:sldMkLst>
      </pc:sldChg>
      <pc:sldChg chg="del">
        <pc:chgData name="Boban Srezovski" userId="d2c5dd452d77a740" providerId="LiveId" clId="{9BE6E330-B6E1-4F5C-8E20-010F0403C8BF}" dt="2022-02-28T01:12:52.950" v="0" actId="47"/>
        <pc:sldMkLst>
          <pc:docMk/>
          <pc:sldMk cId="3059111158" sldId="272"/>
        </pc:sldMkLst>
      </pc:sldChg>
      <pc:sldChg chg="del">
        <pc:chgData name="Boban Srezovski" userId="d2c5dd452d77a740" providerId="LiveId" clId="{9BE6E330-B6E1-4F5C-8E20-010F0403C8BF}" dt="2022-02-28T01:12:52.950" v="0" actId="47"/>
        <pc:sldMkLst>
          <pc:docMk/>
          <pc:sldMk cId="817098323" sldId="280"/>
        </pc:sldMkLst>
      </pc:sldChg>
      <pc:sldChg chg="del">
        <pc:chgData name="Boban Srezovski" userId="d2c5dd452d77a740" providerId="LiveId" clId="{9BE6E330-B6E1-4F5C-8E20-010F0403C8BF}" dt="2022-02-28T01:12:52.950" v="0" actId="47"/>
        <pc:sldMkLst>
          <pc:docMk/>
          <pc:sldMk cId="3725604419" sldId="286"/>
        </pc:sldMkLst>
      </pc:sldChg>
      <pc:sldChg chg="del">
        <pc:chgData name="Boban Srezovski" userId="d2c5dd452d77a740" providerId="LiveId" clId="{9BE6E330-B6E1-4F5C-8E20-010F0403C8BF}" dt="2022-02-28T01:12:52.950" v="0" actId="47"/>
        <pc:sldMkLst>
          <pc:docMk/>
          <pc:sldMk cId="226864388" sldId="288"/>
        </pc:sldMkLst>
      </pc:sldChg>
      <pc:sldChg chg="del">
        <pc:chgData name="Boban Srezovski" userId="d2c5dd452d77a740" providerId="LiveId" clId="{9BE6E330-B6E1-4F5C-8E20-010F0403C8BF}" dt="2022-02-28T01:12:52.950" v="0" actId="47"/>
        <pc:sldMkLst>
          <pc:docMk/>
          <pc:sldMk cId="1493902051" sldId="290"/>
        </pc:sldMkLst>
      </pc:sldChg>
      <pc:sldChg chg="del">
        <pc:chgData name="Boban Srezovski" userId="d2c5dd452d77a740" providerId="LiveId" clId="{9BE6E330-B6E1-4F5C-8E20-010F0403C8BF}" dt="2022-02-28T01:12:52.950" v="0" actId="47"/>
        <pc:sldMkLst>
          <pc:docMk/>
          <pc:sldMk cId="1492476814" sldId="292"/>
        </pc:sldMkLst>
      </pc:sldChg>
      <pc:sldChg chg="del">
        <pc:chgData name="Boban Srezovski" userId="d2c5dd452d77a740" providerId="LiveId" clId="{9BE6E330-B6E1-4F5C-8E20-010F0403C8BF}" dt="2022-02-28T01:12:52.950" v="0" actId="47"/>
        <pc:sldMkLst>
          <pc:docMk/>
          <pc:sldMk cId="1481042026" sldId="293"/>
        </pc:sldMkLst>
      </pc:sldChg>
      <pc:sldChg chg="del">
        <pc:chgData name="Boban Srezovski" userId="d2c5dd452d77a740" providerId="LiveId" clId="{9BE6E330-B6E1-4F5C-8E20-010F0403C8BF}" dt="2022-02-28T01:12:52.950" v="0" actId="47"/>
        <pc:sldMkLst>
          <pc:docMk/>
          <pc:sldMk cId="3486050653" sldId="294"/>
        </pc:sldMkLst>
      </pc:sldChg>
      <pc:sldChg chg="del">
        <pc:chgData name="Boban Srezovski" userId="d2c5dd452d77a740" providerId="LiveId" clId="{9BE6E330-B6E1-4F5C-8E20-010F0403C8BF}" dt="2022-02-28T01:12:52.950" v="0" actId="47"/>
        <pc:sldMkLst>
          <pc:docMk/>
          <pc:sldMk cId="723545189" sldId="295"/>
        </pc:sldMkLst>
      </pc:sldChg>
      <pc:sldChg chg="del">
        <pc:chgData name="Boban Srezovski" userId="d2c5dd452d77a740" providerId="LiveId" clId="{9BE6E330-B6E1-4F5C-8E20-010F0403C8BF}" dt="2022-02-28T01:12:52.950" v="0" actId="47"/>
        <pc:sldMkLst>
          <pc:docMk/>
          <pc:sldMk cId="1822557267" sldId="296"/>
        </pc:sldMkLst>
      </pc:sldChg>
      <pc:sldChg chg="del">
        <pc:chgData name="Boban Srezovski" userId="d2c5dd452d77a740" providerId="LiveId" clId="{9BE6E330-B6E1-4F5C-8E20-010F0403C8BF}" dt="2022-02-28T01:12:52.950" v="0" actId="47"/>
        <pc:sldMkLst>
          <pc:docMk/>
          <pc:sldMk cId="3905183104" sldId="297"/>
        </pc:sldMkLst>
      </pc:sldChg>
      <pc:sldChg chg="del">
        <pc:chgData name="Boban Srezovski" userId="d2c5dd452d77a740" providerId="LiveId" clId="{9BE6E330-B6E1-4F5C-8E20-010F0403C8BF}" dt="2022-02-28T01:12:52.950" v="0" actId="47"/>
        <pc:sldMkLst>
          <pc:docMk/>
          <pc:sldMk cId="703338604" sldId="301"/>
        </pc:sldMkLst>
      </pc:sldChg>
      <pc:sldChg chg="del">
        <pc:chgData name="Boban Srezovski" userId="d2c5dd452d77a740" providerId="LiveId" clId="{9BE6E330-B6E1-4F5C-8E20-010F0403C8BF}" dt="2022-02-28T01:12:52.950" v="0" actId="47"/>
        <pc:sldMkLst>
          <pc:docMk/>
          <pc:sldMk cId="1206881850" sldId="344"/>
        </pc:sldMkLst>
      </pc:sldChg>
      <pc:sldChg chg="del">
        <pc:chgData name="Boban Srezovski" userId="d2c5dd452d77a740" providerId="LiveId" clId="{9BE6E330-B6E1-4F5C-8E20-010F0403C8BF}" dt="2022-02-28T01:12:52.950" v="0" actId="47"/>
        <pc:sldMkLst>
          <pc:docMk/>
          <pc:sldMk cId="4011998499" sldId="347"/>
        </pc:sldMkLst>
      </pc:sldChg>
      <pc:sldChg chg="del">
        <pc:chgData name="Boban Srezovski" userId="d2c5dd452d77a740" providerId="LiveId" clId="{9BE6E330-B6E1-4F5C-8E20-010F0403C8BF}" dt="2022-02-28T01:12:52.950" v="0" actId="47"/>
        <pc:sldMkLst>
          <pc:docMk/>
          <pc:sldMk cId="3014467165" sldId="348"/>
        </pc:sldMkLst>
      </pc:sldChg>
      <pc:sldChg chg="del">
        <pc:chgData name="Boban Srezovski" userId="d2c5dd452d77a740" providerId="LiveId" clId="{9BE6E330-B6E1-4F5C-8E20-010F0403C8BF}" dt="2022-02-28T01:12:52.950" v="0" actId="47"/>
        <pc:sldMkLst>
          <pc:docMk/>
          <pc:sldMk cId="2260289506" sldId="349"/>
        </pc:sldMkLst>
      </pc:sldChg>
      <pc:sldChg chg="del">
        <pc:chgData name="Boban Srezovski" userId="d2c5dd452d77a740" providerId="LiveId" clId="{9BE6E330-B6E1-4F5C-8E20-010F0403C8BF}" dt="2022-02-28T01:12:52.950" v="0" actId="47"/>
        <pc:sldMkLst>
          <pc:docMk/>
          <pc:sldMk cId="741938422" sldId="350"/>
        </pc:sldMkLst>
      </pc:sldChg>
      <pc:sldChg chg="del">
        <pc:chgData name="Boban Srezovski" userId="d2c5dd452d77a740" providerId="LiveId" clId="{9BE6E330-B6E1-4F5C-8E20-010F0403C8BF}" dt="2022-02-28T01:12:52.950" v="0" actId="47"/>
        <pc:sldMkLst>
          <pc:docMk/>
          <pc:sldMk cId="33421796" sldId="359"/>
        </pc:sldMkLst>
      </pc:sldChg>
      <pc:sldChg chg="del">
        <pc:chgData name="Boban Srezovski" userId="d2c5dd452d77a740" providerId="LiveId" clId="{9BE6E330-B6E1-4F5C-8E20-010F0403C8BF}" dt="2022-02-28T01:12:52.950" v="0" actId="47"/>
        <pc:sldMkLst>
          <pc:docMk/>
          <pc:sldMk cId="193563848" sldId="362"/>
        </pc:sldMkLst>
      </pc:sldChg>
      <pc:sldChg chg="del">
        <pc:chgData name="Boban Srezovski" userId="d2c5dd452d77a740" providerId="LiveId" clId="{9BE6E330-B6E1-4F5C-8E20-010F0403C8BF}" dt="2022-02-28T01:12:52.950" v="0" actId="47"/>
        <pc:sldMkLst>
          <pc:docMk/>
          <pc:sldMk cId="362084987" sldId="365"/>
        </pc:sldMkLst>
      </pc:sldChg>
      <pc:sldChg chg="del">
        <pc:chgData name="Boban Srezovski" userId="d2c5dd452d77a740" providerId="LiveId" clId="{9BE6E330-B6E1-4F5C-8E20-010F0403C8BF}" dt="2022-02-28T01:12:52.950" v="0" actId="47"/>
        <pc:sldMkLst>
          <pc:docMk/>
          <pc:sldMk cId="3779704769" sldId="369"/>
        </pc:sldMkLst>
      </pc:sldChg>
      <pc:sldChg chg="del">
        <pc:chgData name="Boban Srezovski" userId="d2c5dd452d77a740" providerId="LiveId" clId="{9BE6E330-B6E1-4F5C-8E20-010F0403C8BF}" dt="2022-02-28T01:12:52.950" v="0" actId="47"/>
        <pc:sldMkLst>
          <pc:docMk/>
          <pc:sldMk cId="922851287" sldId="370"/>
        </pc:sldMkLst>
      </pc:sldChg>
      <pc:sldChg chg="del">
        <pc:chgData name="Boban Srezovski" userId="d2c5dd452d77a740" providerId="LiveId" clId="{9BE6E330-B6E1-4F5C-8E20-010F0403C8BF}" dt="2022-02-28T01:12:52.950" v="0" actId="47"/>
        <pc:sldMkLst>
          <pc:docMk/>
          <pc:sldMk cId="4290376979" sldId="372"/>
        </pc:sldMkLst>
      </pc:sldChg>
      <pc:sldChg chg="modSp mod">
        <pc:chgData name="Boban Srezovski" userId="d2c5dd452d77a740" providerId="LiveId" clId="{9BE6E330-B6E1-4F5C-8E20-010F0403C8BF}" dt="2022-03-08T09:26:12.673" v="87" actId="27636"/>
        <pc:sldMkLst>
          <pc:docMk/>
          <pc:sldMk cId="337182121" sldId="375"/>
        </pc:sldMkLst>
        <pc:spChg chg="mod">
          <ac:chgData name="Boban Srezovski" userId="d2c5dd452d77a740" providerId="LiveId" clId="{9BE6E330-B6E1-4F5C-8E20-010F0403C8BF}" dt="2022-03-08T09:25:41.786" v="45"/>
          <ac:spMkLst>
            <pc:docMk/>
            <pc:sldMk cId="337182121" sldId="375"/>
            <ac:spMk id="2" creationId="{3C2DB69C-9686-4088-A9EC-19E3C2A7E5E0}"/>
          </ac:spMkLst>
        </pc:spChg>
        <pc:spChg chg="mod">
          <ac:chgData name="Boban Srezovski" userId="d2c5dd452d77a740" providerId="LiveId" clId="{9BE6E330-B6E1-4F5C-8E20-010F0403C8BF}" dt="2022-03-08T09:26:12.673" v="87" actId="27636"/>
          <ac:spMkLst>
            <pc:docMk/>
            <pc:sldMk cId="337182121" sldId="375"/>
            <ac:spMk id="3" creationId="{BC210D0D-C5CF-4691-A432-C0C9D3ADAB4B}"/>
          </ac:spMkLst>
        </pc:spChg>
      </pc:sldChg>
      <pc:sldChg chg="delSp modSp mod">
        <pc:chgData name="Boban Srezovski" userId="d2c5dd452d77a740" providerId="LiveId" clId="{9BE6E330-B6E1-4F5C-8E20-010F0403C8BF}" dt="2022-03-08T09:27:14.361" v="115"/>
        <pc:sldMkLst>
          <pc:docMk/>
          <pc:sldMk cId="694927411" sldId="381"/>
        </pc:sldMkLst>
        <pc:spChg chg="mod">
          <ac:chgData name="Boban Srezovski" userId="d2c5dd452d77a740" providerId="LiveId" clId="{9BE6E330-B6E1-4F5C-8E20-010F0403C8BF}" dt="2022-03-08T09:27:14.361" v="115"/>
          <ac:spMkLst>
            <pc:docMk/>
            <pc:sldMk cId="694927411" sldId="381"/>
            <ac:spMk id="2" creationId="{B9D304D0-DEEC-45D5-9724-796AA4982A38}"/>
          </ac:spMkLst>
        </pc:spChg>
        <pc:spChg chg="mod">
          <ac:chgData name="Boban Srezovski" userId="d2c5dd452d77a740" providerId="LiveId" clId="{9BE6E330-B6E1-4F5C-8E20-010F0403C8BF}" dt="2022-03-08T09:26:51.213" v="108" actId="403"/>
          <ac:spMkLst>
            <pc:docMk/>
            <pc:sldMk cId="694927411" sldId="381"/>
            <ac:spMk id="3" creationId="{7106CDAC-8D05-41FE-BA32-A7D942AF277E}"/>
          </ac:spMkLst>
        </pc:spChg>
        <pc:picChg chg="del">
          <ac:chgData name="Boban Srezovski" userId="d2c5dd452d77a740" providerId="LiveId" clId="{9BE6E330-B6E1-4F5C-8E20-010F0403C8BF}" dt="2022-03-08T09:26:32.440" v="90" actId="478"/>
          <ac:picMkLst>
            <pc:docMk/>
            <pc:sldMk cId="694927411" sldId="381"/>
            <ac:picMk id="5" creationId="{6E9D6745-611B-4D8A-B759-577279D038B0}"/>
          </ac:picMkLst>
        </pc:picChg>
        <pc:picChg chg="del">
          <ac:chgData name="Boban Srezovski" userId="d2c5dd452d77a740" providerId="LiveId" clId="{9BE6E330-B6E1-4F5C-8E20-010F0403C8BF}" dt="2022-03-08T09:26:33.182" v="91" actId="478"/>
          <ac:picMkLst>
            <pc:docMk/>
            <pc:sldMk cId="694927411" sldId="381"/>
            <ac:picMk id="7" creationId="{3EAE20E6-5541-43F4-B968-8EF2D20DC831}"/>
          </ac:picMkLst>
        </pc:picChg>
      </pc:sldChg>
      <pc:sldChg chg="del">
        <pc:chgData name="Boban Srezovski" userId="d2c5dd452d77a740" providerId="LiveId" clId="{9BE6E330-B6E1-4F5C-8E20-010F0403C8BF}" dt="2022-02-28T01:12:52.950" v="0" actId="47"/>
        <pc:sldMkLst>
          <pc:docMk/>
          <pc:sldMk cId="3034345753" sldId="382"/>
        </pc:sldMkLst>
      </pc:sldChg>
      <pc:sldChg chg="del">
        <pc:chgData name="Boban Srezovski" userId="d2c5dd452d77a740" providerId="LiveId" clId="{9BE6E330-B6E1-4F5C-8E20-010F0403C8BF}" dt="2022-02-28T01:12:52.950" v="0" actId="47"/>
        <pc:sldMkLst>
          <pc:docMk/>
          <pc:sldMk cId="2055355086" sldId="383"/>
        </pc:sldMkLst>
      </pc:sldChg>
      <pc:sldChg chg="del">
        <pc:chgData name="Boban Srezovski" userId="d2c5dd452d77a740" providerId="LiveId" clId="{9BE6E330-B6E1-4F5C-8E20-010F0403C8BF}" dt="2022-02-28T01:12:52.950" v="0" actId="47"/>
        <pc:sldMkLst>
          <pc:docMk/>
          <pc:sldMk cId="3682177609" sldId="384"/>
        </pc:sldMkLst>
      </pc:sldChg>
      <pc:sldChg chg="del">
        <pc:chgData name="Boban Srezovski" userId="d2c5dd452d77a740" providerId="LiveId" clId="{9BE6E330-B6E1-4F5C-8E20-010F0403C8BF}" dt="2022-02-28T01:12:52.950" v="0" actId="47"/>
        <pc:sldMkLst>
          <pc:docMk/>
          <pc:sldMk cId="1655219942" sldId="385"/>
        </pc:sldMkLst>
      </pc:sldChg>
      <pc:sldChg chg="del">
        <pc:chgData name="Boban Srezovski" userId="d2c5dd452d77a740" providerId="LiveId" clId="{9BE6E330-B6E1-4F5C-8E20-010F0403C8BF}" dt="2022-02-28T01:12:52.950" v="0" actId="47"/>
        <pc:sldMkLst>
          <pc:docMk/>
          <pc:sldMk cId="2403223087" sldId="386"/>
        </pc:sldMkLst>
      </pc:sldChg>
      <pc:sldChg chg="del">
        <pc:chgData name="Boban Srezovski" userId="d2c5dd452d77a740" providerId="LiveId" clId="{9BE6E330-B6E1-4F5C-8E20-010F0403C8BF}" dt="2022-02-28T01:12:52.950" v="0" actId="47"/>
        <pc:sldMkLst>
          <pc:docMk/>
          <pc:sldMk cId="1798059270" sldId="387"/>
        </pc:sldMkLst>
      </pc:sldChg>
      <pc:sldChg chg="del">
        <pc:chgData name="Boban Srezovski" userId="d2c5dd452d77a740" providerId="LiveId" clId="{9BE6E330-B6E1-4F5C-8E20-010F0403C8BF}" dt="2022-02-28T01:12:52.950" v="0" actId="47"/>
        <pc:sldMkLst>
          <pc:docMk/>
          <pc:sldMk cId="2759573111" sldId="388"/>
        </pc:sldMkLst>
      </pc:sldChg>
      <pc:sldChg chg="del">
        <pc:chgData name="Boban Srezovski" userId="d2c5dd452d77a740" providerId="LiveId" clId="{9BE6E330-B6E1-4F5C-8E20-010F0403C8BF}" dt="2022-02-28T01:12:52.950" v="0" actId="47"/>
        <pc:sldMkLst>
          <pc:docMk/>
          <pc:sldMk cId="1997806339" sldId="389"/>
        </pc:sldMkLst>
      </pc:sldChg>
      <pc:sldChg chg="del">
        <pc:chgData name="Boban Srezovski" userId="d2c5dd452d77a740" providerId="LiveId" clId="{9BE6E330-B6E1-4F5C-8E20-010F0403C8BF}" dt="2022-02-28T01:12:52.950" v="0" actId="47"/>
        <pc:sldMkLst>
          <pc:docMk/>
          <pc:sldMk cId="3122173734" sldId="390"/>
        </pc:sldMkLst>
      </pc:sldChg>
      <pc:sldChg chg="del">
        <pc:chgData name="Boban Srezovski" userId="d2c5dd452d77a740" providerId="LiveId" clId="{9BE6E330-B6E1-4F5C-8E20-010F0403C8BF}" dt="2022-02-28T01:12:52.950" v="0" actId="47"/>
        <pc:sldMkLst>
          <pc:docMk/>
          <pc:sldMk cId="1377466961" sldId="391"/>
        </pc:sldMkLst>
      </pc:sldChg>
      <pc:sldChg chg="del">
        <pc:chgData name="Boban Srezovski" userId="d2c5dd452d77a740" providerId="LiveId" clId="{9BE6E330-B6E1-4F5C-8E20-010F0403C8BF}" dt="2022-02-28T01:12:52.950" v="0" actId="47"/>
        <pc:sldMkLst>
          <pc:docMk/>
          <pc:sldMk cId="3556348154" sldId="392"/>
        </pc:sldMkLst>
      </pc:sldChg>
      <pc:sldChg chg="del">
        <pc:chgData name="Boban Srezovski" userId="d2c5dd452d77a740" providerId="LiveId" clId="{9BE6E330-B6E1-4F5C-8E20-010F0403C8BF}" dt="2022-02-28T01:12:52.950" v="0" actId="47"/>
        <pc:sldMkLst>
          <pc:docMk/>
          <pc:sldMk cId="1042813876" sldId="393"/>
        </pc:sldMkLst>
      </pc:sldChg>
      <pc:sldChg chg="del">
        <pc:chgData name="Boban Srezovski" userId="d2c5dd452d77a740" providerId="LiveId" clId="{9BE6E330-B6E1-4F5C-8E20-010F0403C8BF}" dt="2022-02-28T01:12:52.950" v="0" actId="47"/>
        <pc:sldMkLst>
          <pc:docMk/>
          <pc:sldMk cId="594271017" sldId="394"/>
        </pc:sldMkLst>
      </pc:sldChg>
      <pc:sldChg chg="del">
        <pc:chgData name="Boban Srezovski" userId="d2c5dd452d77a740" providerId="LiveId" clId="{9BE6E330-B6E1-4F5C-8E20-010F0403C8BF}" dt="2022-02-28T01:12:52.950" v="0" actId="47"/>
        <pc:sldMkLst>
          <pc:docMk/>
          <pc:sldMk cId="2392829593" sldId="395"/>
        </pc:sldMkLst>
      </pc:sldChg>
      <pc:sldChg chg="del">
        <pc:chgData name="Boban Srezovski" userId="d2c5dd452d77a740" providerId="LiveId" clId="{9BE6E330-B6E1-4F5C-8E20-010F0403C8BF}" dt="2022-02-28T01:12:52.950" v="0" actId="47"/>
        <pc:sldMkLst>
          <pc:docMk/>
          <pc:sldMk cId="2120519059" sldId="396"/>
        </pc:sldMkLst>
      </pc:sldChg>
      <pc:sldChg chg="del">
        <pc:chgData name="Boban Srezovski" userId="d2c5dd452d77a740" providerId="LiveId" clId="{9BE6E330-B6E1-4F5C-8E20-010F0403C8BF}" dt="2022-02-28T01:12:52.950" v="0" actId="47"/>
        <pc:sldMkLst>
          <pc:docMk/>
          <pc:sldMk cId="3895473265" sldId="397"/>
        </pc:sldMkLst>
      </pc:sldChg>
      <pc:sldChg chg="del">
        <pc:chgData name="Boban Srezovski" userId="d2c5dd452d77a740" providerId="LiveId" clId="{9BE6E330-B6E1-4F5C-8E20-010F0403C8BF}" dt="2022-02-28T01:12:52.950" v="0" actId="47"/>
        <pc:sldMkLst>
          <pc:docMk/>
          <pc:sldMk cId="2457194912" sldId="398"/>
        </pc:sldMkLst>
      </pc:sldChg>
      <pc:sldChg chg="del">
        <pc:chgData name="Boban Srezovski" userId="d2c5dd452d77a740" providerId="LiveId" clId="{9BE6E330-B6E1-4F5C-8E20-010F0403C8BF}" dt="2022-02-28T01:12:52.950" v="0" actId="47"/>
        <pc:sldMkLst>
          <pc:docMk/>
          <pc:sldMk cId="3264324185" sldId="399"/>
        </pc:sldMkLst>
      </pc:sldChg>
      <pc:sldChg chg="addSp modSp mod">
        <pc:chgData name="Boban Srezovski" userId="d2c5dd452d77a740" providerId="LiveId" clId="{9BE6E330-B6E1-4F5C-8E20-010F0403C8BF}" dt="2022-03-08T09:27:43.675" v="135" actId="1076"/>
        <pc:sldMkLst>
          <pc:docMk/>
          <pc:sldMk cId="33089202" sldId="400"/>
        </pc:sldMkLst>
        <pc:spChg chg="mod">
          <ac:chgData name="Boban Srezovski" userId="d2c5dd452d77a740" providerId="LiveId" clId="{9BE6E330-B6E1-4F5C-8E20-010F0403C8BF}" dt="2022-03-08T09:27:06.576" v="112"/>
          <ac:spMkLst>
            <pc:docMk/>
            <pc:sldMk cId="33089202" sldId="400"/>
            <ac:spMk id="2" creationId="{4B53C54E-010F-411C-904E-076E27835FC0}"/>
          </ac:spMkLst>
        </pc:spChg>
        <pc:spChg chg="mod">
          <ac:chgData name="Boban Srezovski" userId="d2c5dd452d77a740" providerId="LiveId" clId="{9BE6E330-B6E1-4F5C-8E20-010F0403C8BF}" dt="2022-03-08T09:27:42.100" v="134" actId="20577"/>
          <ac:spMkLst>
            <pc:docMk/>
            <pc:sldMk cId="33089202" sldId="400"/>
            <ac:spMk id="3" creationId="{F748F006-25BC-4ED4-9484-0D62D1D00B06}"/>
          </ac:spMkLst>
        </pc:spChg>
        <pc:picChg chg="add mod">
          <ac:chgData name="Boban Srezovski" userId="d2c5dd452d77a740" providerId="LiveId" clId="{9BE6E330-B6E1-4F5C-8E20-010F0403C8BF}" dt="2022-03-08T09:27:43.675" v="135" actId="1076"/>
          <ac:picMkLst>
            <pc:docMk/>
            <pc:sldMk cId="33089202" sldId="400"/>
            <ac:picMk id="5" creationId="{F3C28CCE-AB53-4926-9FDD-22498D346049}"/>
          </ac:picMkLst>
        </pc:picChg>
      </pc:sldChg>
      <pc:sldChg chg="addSp delSp modSp mod ord">
        <pc:chgData name="Boban Srezovski" userId="d2c5dd452d77a740" providerId="LiveId" clId="{9BE6E330-B6E1-4F5C-8E20-010F0403C8BF}" dt="2022-03-08T09:28:47.196" v="155" actId="1076"/>
        <pc:sldMkLst>
          <pc:docMk/>
          <pc:sldMk cId="654819145" sldId="401"/>
        </pc:sldMkLst>
        <pc:spChg chg="mod">
          <ac:chgData name="Boban Srezovski" userId="d2c5dd452d77a740" providerId="LiveId" clId="{9BE6E330-B6E1-4F5C-8E20-010F0403C8BF}" dt="2022-03-08T09:28:03.216" v="142"/>
          <ac:spMkLst>
            <pc:docMk/>
            <pc:sldMk cId="654819145" sldId="401"/>
            <ac:spMk id="2" creationId="{7C6D2843-BF9F-4FE7-9A2E-C8A64C8FFA90}"/>
          </ac:spMkLst>
        </pc:spChg>
        <pc:spChg chg="mod">
          <ac:chgData name="Boban Srezovski" userId="d2c5dd452d77a740" providerId="LiveId" clId="{9BE6E330-B6E1-4F5C-8E20-010F0403C8BF}" dt="2022-03-08T09:27:57.148" v="139" actId="6549"/>
          <ac:spMkLst>
            <pc:docMk/>
            <pc:sldMk cId="654819145" sldId="401"/>
            <ac:spMk id="3" creationId="{7191CFFF-53FD-4C64-9590-01216DEF2680}"/>
          </ac:spMkLst>
        </pc:spChg>
        <pc:spChg chg="add del mod">
          <ac:chgData name="Boban Srezovski" userId="d2c5dd452d77a740" providerId="LiveId" clId="{9BE6E330-B6E1-4F5C-8E20-010F0403C8BF}" dt="2022-03-08T09:28:42.348" v="154" actId="1076"/>
          <ac:spMkLst>
            <pc:docMk/>
            <pc:sldMk cId="654819145" sldId="401"/>
            <ac:spMk id="7" creationId="{E313D80D-E89E-4933-90A1-9F56FD346520}"/>
          </ac:spMkLst>
        </pc:spChg>
        <pc:picChg chg="del">
          <ac:chgData name="Boban Srezovski" userId="d2c5dd452d77a740" providerId="LiveId" clId="{9BE6E330-B6E1-4F5C-8E20-010F0403C8BF}" dt="2022-03-08T09:28:05.149" v="143" actId="478"/>
          <ac:picMkLst>
            <pc:docMk/>
            <pc:sldMk cId="654819145" sldId="401"/>
            <ac:picMk id="5" creationId="{8928E137-EB64-4316-B71B-251D285FC681}"/>
          </ac:picMkLst>
        </pc:picChg>
        <pc:picChg chg="add mod">
          <ac:chgData name="Boban Srezovski" userId="d2c5dd452d77a740" providerId="LiveId" clId="{9BE6E330-B6E1-4F5C-8E20-010F0403C8BF}" dt="2022-03-08T09:28:47.196" v="155" actId="1076"/>
          <ac:picMkLst>
            <pc:docMk/>
            <pc:sldMk cId="654819145" sldId="401"/>
            <ac:picMk id="6" creationId="{C1E5E5B3-2EF5-4116-921A-2977F2A512BD}"/>
          </ac:picMkLst>
        </pc:picChg>
      </pc:sldChg>
      <pc:sldChg chg="addSp delSp modSp mod">
        <pc:chgData name="Boban Srezovski" userId="d2c5dd452d77a740" providerId="LiveId" clId="{9BE6E330-B6E1-4F5C-8E20-010F0403C8BF}" dt="2022-03-08T09:30:32.407" v="199" actId="6549"/>
        <pc:sldMkLst>
          <pc:docMk/>
          <pc:sldMk cId="3570635793" sldId="402"/>
        </pc:sldMkLst>
        <pc:spChg chg="mod">
          <ac:chgData name="Boban Srezovski" userId="d2c5dd452d77a740" providerId="LiveId" clId="{9BE6E330-B6E1-4F5C-8E20-010F0403C8BF}" dt="2022-03-08T09:29:02.762" v="159"/>
          <ac:spMkLst>
            <pc:docMk/>
            <pc:sldMk cId="3570635793" sldId="402"/>
            <ac:spMk id="2" creationId="{7C6D2843-BF9F-4FE7-9A2E-C8A64C8FFA90}"/>
          </ac:spMkLst>
        </pc:spChg>
        <pc:spChg chg="mod">
          <ac:chgData name="Boban Srezovski" userId="d2c5dd452d77a740" providerId="LiveId" clId="{9BE6E330-B6E1-4F5C-8E20-010F0403C8BF}" dt="2022-03-08T09:30:32.407" v="199" actId="6549"/>
          <ac:spMkLst>
            <pc:docMk/>
            <pc:sldMk cId="3570635793" sldId="402"/>
            <ac:spMk id="3" creationId="{7191CFFF-53FD-4C64-9590-01216DEF2680}"/>
          </ac:spMkLst>
        </pc:spChg>
        <pc:picChg chg="add mod modCrop">
          <ac:chgData name="Boban Srezovski" userId="d2c5dd452d77a740" providerId="LiveId" clId="{9BE6E330-B6E1-4F5C-8E20-010F0403C8BF}" dt="2022-03-08T09:30:26.619" v="190" actId="1076"/>
          <ac:picMkLst>
            <pc:docMk/>
            <pc:sldMk cId="3570635793" sldId="402"/>
            <ac:picMk id="5" creationId="{8F583611-54DB-4D53-BBC9-7A1F75A804A8}"/>
          </ac:picMkLst>
        </pc:picChg>
        <pc:picChg chg="del">
          <ac:chgData name="Boban Srezovski" userId="d2c5dd452d77a740" providerId="LiveId" clId="{9BE6E330-B6E1-4F5C-8E20-010F0403C8BF}" dt="2022-03-08T09:29:17.910" v="168" actId="478"/>
          <ac:picMkLst>
            <pc:docMk/>
            <pc:sldMk cId="3570635793" sldId="402"/>
            <ac:picMk id="6" creationId="{13274C1A-EDB3-4796-8B92-C9E48E1EF617}"/>
          </ac:picMkLst>
        </pc:picChg>
        <pc:picChg chg="add mod modCrop">
          <ac:chgData name="Boban Srezovski" userId="d2c5dd452d77a740" providerId="LiveId" clId="{9BE6E330-B6E1-4F5C-8E20-010F0403C8BF}" dt="2022-03-08T09:30:26.619" v="190" actId="1076"/>
          <ac:picMkLst>
            <pc:docMk/>
            <pc:sldMk cId="3570635793" sldId="402"/>
            <ac:picMk id="8" creationId="{AD75EDD5-1AB8-4A82-975F-DC650F28050A}"/>
          </ac:picMkLst>
        </pc:picChg>
      </pc:sldChg>
      <pc:sldChg chg="addSp delSp modSp mod">
        <pc:chgData name="Boban Srezovski" userId="d2c5dd452d77a740" providerId="LiveId" clId="{9BE6E330-B6E1-4F5C-8E20-010F0403C8BF}" dt="2022-03-08T09:34:39.486" v="305" actId="1076"/>
        <pc:sldMkLst>
          <pc:docMk/>
          <pc:sldMk cId="1011314282" sldId="403"/>
        </pc:sldMkLst>
        <pc:spChg chg="mod">
          <ac:chgData name="Boban Srezovski" userId="d2c5dd452d77a740" providerId="LiveId" clId="{9BE6E330-B6E1-4F5C-8E20-010F0403C8BF}" dt="2022-03-08T09:31:49.732" v="230"/>
          <ac:spMkLst>
            <pc:docMk/>
            <pc:sldMk cId="1011314282" sldId="403"/>
            <ac:spMk id="2" creationId="{7C6D2843-BF9F-4FE7-9A2E-C8A64C8FFA90}"/>
          </ac:spMkLst>
        </pc:spChg>
        <pc:spChg chg="mod">
          <ac:chgData name="Boban Srezovski" userId="d2c5dd452d77a740" providerId="LiveId" clId="{9BE6E330-B6E1-4F5C-8E20-010F0403C8BF}" dt="2022-03-08T09:34:28.188" v="303" actId="20577"/>
          <ac:spMkLst>
            <pc:docMk/>
            <pc:sldMk cId="1011314282" sldId="403"/>
            <ac:spMk id="3" creationId="{7191CFFF-53FD-4C64-9590-01216DEF2680}"/>
          </ac:spMkLst>
        </pc:spChg>
        <pc:spChg chg="add mod">
          <ac:chgData name="Boban Srezovski" userId="d2c5dd452d77a740" providerId="LiveId" clId="{9BE6E330-B6E1-4F5C-8E20-010F0403C8BF}" dt="2022-03-08T09:34:39.486" v="305" actId="1076"/>
          <ac:spMkLst>
            <pc:docMk/>
            <pc:sldMk cId="1011314282" sldId="403"/>
            <ac:spMk id="8" creationId="{55D3C111-140E-428A-9270-04168C0B921A}"/>
          </ac:spMkLst>
        </pc:spChg>
        <pc:picChg chg="del">
          <ac:chgData name="Boban Srezovski" userId="d2c5dd452d77a740" providerId="LiveId" clId="{9BE6E330-B6E1-4F5C-8E20-010F0403C8BF}" dt="2022-03-08T09:32:17.756" v="247" actId="478"/>
          <ac:picMkLst>
            <pc:docMk/>
            <pc:sldMk cId="1011314282" sldId="403"/>
            <ac:picMk id="5" creationId="{F041E38D-0D5A-4DEF-916F-F28DD10BE146}"/>
          </ac:picMkLst>
        </pc:picChg>
        <pc:picChg chg="add mod">
          <ac:chgData name="Boban Srezovski" userId="d2c5dd452d77a740" providerId="LiveId" clId="{9BE6E330-B6E1-4F5C-8E20-010F0403C8BF}" dt="2022-03-08T09:34:01.339" v="286" actId="1076"/>
          <ac:picMkLst>
            <pc:docMk/>
            <pc:sldMk cId="1011314282" sldId="403"/>
            <ac:picMk id="6" creationId="{8CB69CBF-A2D7-4072-84FF-33A05B7EBCBE}"/>
          </ac:picMkLst>
        </pc:picChg>
        <pc:picChg chg="add mod">
          <ac:chgData name="Boban Srezovski" userId="d2c5dd452d77a740" providerId="LiveId" clId="{9BE6E330-B6E1-4F5C-8E20-010F0403C8BF}" dt="2022-03-08T09:34:27.580" v="302" actId="1076"/>
          <ac:picMkLst>
            <pc:docMk/>
            <pc:sldMk cId="1011314282" sldId="403"/>
            <ac:picMk id="7" creationId="{F08A33FF-36E8-4F8B-9035-B17EECD29280}"/>
          </ac:picMkLst>
        </pc:picChg>
      </pc:sldChg>
      <pc:sldChg chg="addSp delSp modSp mod">
        <pc:chgData name="Boban Srezovski" userId="d2c5dd452d77a740" providerId="LiveId" clId="{9BE6E330-B6E1-4F5C-8E20-010F0403C8BF}" dt="2022-03-08T09:57:08.946" v="457" actId="1076"/>
        <pc:sldMkLst>
          <pc:docMk/>
          <pc:sldMk cId="2447118592" sldId="404"/>
        </pc:sldMkLst>
        <pc:spChg chg="mod">
          <ac:chgData name="Boban Srezovski" userId="d2c5dd452d77a740" providerId="LiveId" clId="{9BE6E330-B6E1-4F5C-8E20-010F0403C8BF}" dt="2022-03-08T09:56:19.408" v="427"/>
          <ac:spMkLst>
            <pc:docMk/>
            <pc:sldMk cId="2447118592" sldId="404"/>
            <ac:spMk id="2" creationId="{7C6D2843-BF9F-4FE7-9A2E-C8A64C8FFA90}"/>
          </ac:spMkLst>
        </pc:spChg>
        <pc:spChg chg="mod">
          <ac:chgData name="Boban Srezovski" userId="d2c5dd452d77a740" providerId="LiveId" clId="{9BE6E330-B6E1-4F5C-8E20-010F0403C8BF}" dt="2022-03-08T09:57:01.361" v="453" actId="1076"/>
          <ac:spMkLst>
            <pc:docMk/>
            <pc:sldMk cId="2447118592" sldId="404"/>
            <ac:spMk id="3" creationId="{7191CFFF-53FD-4C64-9590-01216DEF2680}"/>
          </ac:spMkLst>
        </pc:spChg>
        <pc:spChg chg="del">
          <ac:chgData name="Boban Srezovski" userId="d2c5dd452d77a740" providerId="LiveId" clId="{9BE6E330-B6E1-4F5C-8E20-010F0403C8BF}" dt="2022-03-08T09:56:54.275" v="452" actId="478"/>
          <ac:spMkLst>
            <pc:docMk/>
            <pc:sldMk cId="2447118592" sldId="404"/>
            <ac:spMk id="8" creationId="{BF89D9CB-6E68-42B9-9FCB-3D3C8C1D7392}"/>
          </ac:spMkLst>
        </pc:spChg>
        <pc:picChg chg="del">
          <ac:chgData name="Boban Srezovski" userId="d2c5dd452d77a740" providerId="LiveId" clId="{9BE6E330-B6E1-4F5C-8E20-010F0403C8BF}" dt="2022-03-08T09:56:30.203" v="430" actId="478"/>
          <ac:picMkLst>
            <pc:docMk/>
            <pc:sldMk cId="2447118592" sldId="404"/>
            <ac:picMk id="5" creationId="{9D831001-7FF1-4197-8C0B-322D60A1D85E}"/>
          </ac:picMkLst>
        </pc:picChg>
        <pc:picChg chg="add mod">
          <ac:chgData name="Boban Srezovski" userId="d2c5dd452d77a740" providerId="LiveId" clId="{9BE6E330-B6E1-4F5C-8E20-010F0403C8BF}" dt="2022-03-08T09:57:08.946" v="457" actId="1076"/>
          <ac:picMkLst>
            <pc:docMk/>
            <pc:sldMk cId="2447118592" sldId="404"/>
            <ac:picMk id="6" creationId="{EF61FB96-6895-47FA-84F7-6C9462912E26}"/>
          </ac:picMkLst>
        </pc:picChg>
      </pc:sldChg>
      <pc:sldChg chg="addSp delSp modSp mod">
        <pc:chgData name="Boban Srezovski" userId="d2c5dd452d77a740" providerId="LiveId" clId="{9BE6E330-B6E1-4F5C-8E20-010F0403C8BF}" dt="2022-03-08T09:37:04.356" v="332" actId="1076"/>
        <pc:sldMkLst>
          <pc:docMk/>
          <pc:sldMk cId="2586758603" sldId="405"/>
        </pc:sldMkLst>
        <pc:spChg chg="mod">
          <ac:chgData name="Boban Srezovski" userId="d2c5dd452d77a740" providerId="LiveId" clId="{9BE6E330-B6E1-4F5C-8E20-010F0403C8BF}" dt="2022-03-08T09:32:55.258" v="256"/>
          <ac:spMkLst>
            <pc:docMk/>
            <pc:sldMk cId="2586758603" sldId="405"/>
            <ac:spMk id="2" creationId="{7C6D2843-BF9F-4FE7-9A2E-C8A64C8FFA90}"/>
          </ac:spMkLst>
        </pc:spChg>
        <pc:spChg chg="mod">
          <ac:chgData name="Boban Srezovski" userId="d2c5dd452d77a740" providerId="LiveId" clId="{9BE6E330-B6E1-4F5C-8E20-010F0403C8BF}" dt="2022-03-08T09:36:51.380" v="328" actId="20577"/>
          <ac:spMkLst>
            <pc:docMk/>
            <pc:sldMk cId="2586758603" sldId="405"/>
            <ac:spMk id="3" creationId="{7191CFFF-53FD-4C64-9590-01216DEF2680}"/>
          </ac:spMkLst>
        </pc:spChg>
        <pc:spChg chg="add del mod">
          <ac:chgData name="Boban Srezovski" userId="d2c5dd452d77a740" providerId="LiveId" clId="{9BE6E330-B6E1-4F5C-8E20-010F0403C8BF}" dt="2022-03-08T09:34:45.181" v="308" actId="478"/>
          <ac:spMkLst>
            <pc:docMk/>
            <pc:sldMk cId="2586758603" sldId="405"/>
            <ac:spMk id="8" creationId="{F1679D4B-DB16-4D3E-BF95-A1E1C06B6BAD}"/>
          </ac:spMkLst>
        </pc:spChg>
        <pc:spChg chg="add mod">
          <ac:chgData name="Boban Srezovski" userId="d2c5dd452d77a740" providerId="LiveId" clId="{9BE6E330-B6E1-4F5C-8E20-010F0403C8BF}" dt="2022-03-08T09:37:01.795" v="331" actId="1076"/>
          <ac:spMkLst>
            <pc:docMk/>
            <pc:sldMk cId="2586758603" sldId="405"/>
            <ac:spMk id="14" creationId="{F9036581-7A11-4AC5-B16D-768E6246744C}"/>
          </ac:spMkLst>
        </pc:spChg>
        <pc:picChg chg="add del mod">
          <ac:chgData name="Boban Srezovski" userId="d2c5dd452d77a740" providerId="LiveId" clId="{9BE6E330-B6E1-4F5C-8E20-010F0403C8BF}" dt="2022-03-08T09:34:43.888" v="306" actId="478"/>
          <ac:picMkLst>
            <pc:docMk/>
            <pc:sldMk cId="2586758603" sldId="405"/>
            <ac:picMk id="5" creationId="{8D840E54-6985-419F-8A82-DAAE86A076D8}"/>
          </ac:picMkLst>
        </pc:picChg>
        <pc:picChg chg="del">
          <ac:chgData name="Boban Srezovski" userId="d2c5dd452d77a740" providerId="LiveId" clId="{9BE6E330-B6E1-4F5C-8E20-010F0403C8BF}" dt="2022-03-08T09:33:06.830" v="260" actId="478"/>
          <ac:picMkLst>
            <pc:docMk/>
            <pc:sldMk cId="2586758603" sldId="405"/>
            <ac:picMk id="6" creationId="{A95E89AC-3BEC-4814-BC22-DE071DBC776F}"/>
          </ac:picMkLst>
        </pc:picChg>
        <pc:picChg chg="add mod">
          <ac:chgData name="Boban Srezovski" userId="d2c5dd452d77a740" providerId="LiveId" clId="{9BE6E330-B6E1-4F5C-8E20-010F0403C8BF}" dt="2022-03-08T09:37:04.356" v="332" actId="1076"/>
          <ac:picMkLst>
            <pc:docMk/>
            <pc:sldMk cId="2586758603" sldId="405"/>
            <ac:picMk id="10" creationId="{5973C70A-FD38-48B2-9C2D-2D077BE5F90F}"/>
          </ac:picMkLst>
        </pc:picChg>
        <pc:picChg chg="add mod">
          <ac:chgData name="Boban Srezovski" userId="d2c5dd452d77a740" providerId="LiveId" clId="{9BE6E330-B6E1-4F5C-8E20-010F0403C8BF}" dt="2022-03-08T09:36:57.659" v="330" actId="1076"/>
          <ac:picMkLst>
            <pc:docMk/>
            <pc:sldMk cId="2586758603" sldId="405"/>
            <ac:picMk id="12" creationId="{29536314-DC53-40FF-821C-EE0FC354D1E2}"/>
          </ac:picMkLst>
        </pc:picChg>
      </pc:sldChg>
      <pc:sldChg chg="addSp delSp modSp mod">
        <pc:chgData name="Boban Srezovski" userId="d2c5dd452d77a740" providerId="LiveId" clId="{9BE6E330-B6E1-4F5C-8E20-010F0403C8BF}" dt="2022-03-08T10:17:06.033" v="931"/>
        <pc:sldMkLst>
          <pc:docMk/>
          <pc:sldMk cId="1470157071" sldId="406"/>
        </pc:sldMkLst>
        <pc:spChg chg="mod">
          <ac:chgData name="Boban Srezovski" userId="d2c5dd452d77a740" providerId="LiveId" clId="{9BE6E330-B6E1-4F5C-8E20-010F0403C8BF}" dt="2022-03-08T10:17:06.033" v="931"/>
          <ac:spMkLst>
            <pc:docMk/>
            <pc:sldMk cId="1470157071" sldId="406"/>
            <ac:spMk id="2" creationId="{5CEA75BC-051B-4517-B0C2-52748A9025EB}"/>
          </ac:spMkLst>
        </pc:spChg>
        <pc:spChg chg="mod">
          <ac:chgData name="Boban Srezovski" userId="d2c5dd452d77a740" providerId="LiveId" clId="{9BE6E330-B6E1-4F5C-8E20-010F0403C8BF}" dt="2022-03-08T10:07:01.459" v="699" actId="20577"/>
          <ac:spMkLst>
            <pc:docMk/>
            <pc:sldMk cId="1470157071" sldId="406"/>
            <ac:spMk id="3" creationId="{3A746977-C0C9-422D-A870-3763633BD0A4}"/>
          </ac:spMkLst>
        </pc:spChg>
        <pc:spChg chg="del">
          <ac:chgData name="Boban Srezovski" userId="d2c5dd452d77a740" providerId="LiveId" clId="{9BE6E330-B6E1-4F5C-8E20-010F0403C8BF}" dt="2022-03-08T10:05:42.779" v="680" actId="478"/>
          <ac:spMkLst>
            <pc:docMk/>
            <pc:sldMk cId="1470157071" sldId="406"/>
            <ac:spMk id="7" creationId="{8F601F26-DFF3-4A66-84D8-DC47DA6DEFC0}"/>
          </ac:spMkLst>
        </pc:spChg>
        <pc:spChg chg="add mod">
          <ac:chgData name="Boban Srezovski" userId="d2c5dd452d77a740" providerId="LiveId" clId="{9BE6E330-B6E1-4F5C-8E20-010F0403C8BF}" dt="2022-03-08T10:06:56.706" v="697" actId="1076"/>
          <ac:spMkLst>
            <pc:docMk/>
            <pc:sldMk cId="1470157071" sldId="406"/>
            <ac:spMk id="10" creationId="{81D6E275-EC4B-4D5B-895A-B7BA5BCB454D}"/>
          </ac:spMkLst>
        </pc:spChg>
        <pc:picChg chg="del">
          <ac:chgData name="Boban Srezovski" userId="d2c5dd452d77a740" providerId="LiveId" clId="{9BE6E330-B6E1-4F5C-8E20-010F0403C8BF}" dt="2022-03-08T10:05:30.414" v="675" actId="478"/>
          <ac:picMkLst>
            <pc:docMk/>
            <pc:sldMk cId="1470157071" sldId="406"/>
            <ac:picMk id="5" creationId="{2EB18D33-68D4-4CBF-92CB-1F3E61EE8AE7}"/>
          </ac:picMkLst>
        </pc:picChg>
        <pc:picChg chg="add mod">
          <ac:chgData name="Boban Srezovski" userId="d2c5dd452d77a740" providerId="LiveId" clId="{9BE6E330-B6E1-4F5C-8E20-010F0403C8BF}" dt="2022-03-08T10:06:58.897" v="698" actId="1076"/>
          <ac:picMkLst>
            <pc:docMk/>
            <pc:sldMk cId="1470157071" sldId="406"/>
            <ac:picMk id="6" creationId="{ADFA0D3F-99E4-465E-A633-C8F30C26B153}"/>
          </ac:picMkLst>
        </pc:picChg>
        <pc:picChg chg="del">
          <ac:chgData name="Boban Srezovski" userId="d2c5dd452d77a740" providerId="LiveId" clId="{9BE6E330-B6E1-4F5C-8E20-010F0403C8BF}" dt="2022-03-08T10:05:31.355" v="676" actId="478"/>
          <ac:picMkLst>
            <pc:docMk/>
            <pc:sldMk cId="1470157071" sldId="406"/>
            <ac:picMk id="9" creationId="{C97836EE-1461-4980-81A1-AA4E805CC33F}"/>
          </ac:picMkLst>
        </pc:picChg>
      </pc:sldChg>
      <pc:sldChg chg="delSp modSp mod">
        <pc:chgData name="Boban Srezovski" userId="d2c5dd452d77a740" providerId="LiveId" clId="{9BE6E330-B6E1-4F5C-8E20-010F0403C8BF}" dt="2022-03-08T10:16:16.804" v="902"/>
        <pc:sldMkLst>
          <pc:docMk/>
          <pc:sldMk cId="1075651231" sldId="407"/>
        </pc:sldMkLst>
        <pc:spChg chg="mod">
          <ac:chgData name="Boban Srezovski" userId="d2c5dd452d77a740" providerId="LiveId" clId="{9BE6E330-B6E1-4F5C-8E20-010F0403C8BF}" dt="2022-03-08T10:16:16.804" v="902"/>
          <ac:spMkLst>
            <pc:docMk/>
            <pc:sldMk cId="1075651231" sldId="407"/>
            <ac:spMk id="2" creationId="{6C12F824-9B84-4547-8076-0DEB9F46F7E4}"/>
          </ac:spMkLst>
        </pc:spChg>
        <pc:spChg chg="mod">
          <ac:chgData name="Boban Srezovski" userId="d2c5dd452d77a740" providerId="LiveId" clId="{9BE6E330-B6E1-4F5C-8E20-010F0403C8BF}" dt="2022-03-08T10:11:44.410" v="825" actId="6549"/>
          <ac:spMkLst>
            <pc:docMk/>
            <pc:sldMk cId="1075651231" sldId="407"/>
            <ac:spMk id="3" creationId="{C8DD4252-EF71-478F-843F-D8BCB3AAECFF}"/>
          </ac:spMkLst>
        </pc:spChg>
        <pc:picChg chg="del">
          <ac:chgData name="Boban Srezovski" userId="d2c5dd452d77a740" providerId="LiveId" clId="{9BE6E330-B6E1-4F5C-8E20-010F0403C8BF}" dt="2022-03-08T10:11:08.227" v="795" actId="478"/>
          <ac:picMkLst>
            <pc:docMk/>
            <pc:sldMk cId="1075651231" sldId="407"/>
            <ac:picMk id="5" creationId="{54B2667F-97D3-4F0E-A332-C4F534CE09CB}"/>
          </ac:picMkLst>
        </pc:picChg>
      </pc:sldChg>
      <pc:sldChg chg="del">
        <pc:chgData name="Boban Srezovski" userId="d2c5dd452d77a740" providerId="LiveId" clId="{9BE6E330-B6E1-4F5C-8E20-010F0403C8BF}" dt="2022-03-08T10:13:15.575" v="850" actId="47"/>
        <pc:sldMkLst>
          <pc:docMk/>
          <pc:sldMk cId="3704936093" sldId="408"/>
        </pc:sldMkLst>
      </pc:sldChg>
      <pc:sldChg chg="delSp modSp mod">
        <pc:chgData name="Boban Srezovski" userId="d2c5dd452d77a740" providerId="LiveId" clId="{9BE6E330-B6E1-4F5C-8E20-010F0403C8BF}" dt="2022-03-08T10:16:08.756" v="901"/>
        <pc:sldMkLst>
          <pc:docMk/>
          <pc:sldMk cId="1384360492" sldId="409"/>
        </pc:sldMkLst>
        <pc:spChg chg="mod">
          <ac:chgData name="Boban Srezovski" userId="d2c5dd452d77a740" providerId="LiveId" clId="{9BE6E330-B6E1-4F5C-8E20-010F0403C8BF}" dt="2022-03-08T10:16:08.756" v="901"/>
          <ac:spMkLst>
            <pc:docMk/>
            <pc:sldMk cId="1384360492" sldId="409"/>
            <ac:spMk id="2" creationId="{C9F86248-3367-41D1-8CBE-99F625F5DE90}"/>
          </ac:spMkLst>
        </pc:spChg>
        <pc:spChg chg="mod">
          <ac:chgData name="Boban Srezovski" userId="d2c5dd452d77a740" providerId="LiveId" clId="{9BE6E330-B6E1-4F5C-8E20-010F0403C8BF}" dt="2022-03-08T10:13:39.947" v="873" actId="6549"/>
          <ac:spMkLst>
            <pc:docMk/>
            <pc:sldMk cId="1384360492" sldId="409"/>
            <ac:spMk id="3" creationId="{552E5C53-782F-4C3A-9CF6-2C21BA863637}"/>
          </ac:spMkLst>
        </pc:spChg>
        <pc:picChg chg="del">
          <ac:chgData name="Boban Srezovski" userId="d2c5dd452d77a740" providerId="LiveId" clId="{9BE6E330-B6E1-4F5C-8E20-010F0403C8BF}" dt="2022-03-08T10:13:27.038" v="857" actId="478"/>
          <ac:picMkLst>
            <pc:docMk/>
            <pc:sldMk cId="1384360492" sldId="409"/>
            <ac:picMk id="5" creationId="{AD1B808B-9CA1-49F1-9498-AF002B4229E9}"/>
          </ac:picMkLst>
        </pc:picChg>
        <pc:picChg chg="del">
          <ac:chgData name="Boban Srezovski" userId="d2c5dd452d77a740" providerId="LiveId" clId="{9BE6E330-B6E1-4F5C-8E20-010F0403C8BF}" dt="2022-03-08T10:13:27.781" v="858" actId="478"/>
          <ac:picMkLst>
            <pc:docMk/>
            <pc:sldMk cId="1384360492" sldId="409"/>
            <ac:picMk id="7" creationId="{EC39A7D3-9632-4C9C-A5D6-B9E60251CFBE}"/>
          </ac:picMkLst>
        </pc:picChg>
      </pc:sldChg>
      <pc:sldChg chg="addSp delSp modSp mod">
        <pc:chgData name="Boban Srezovski" userId="d2c5dd452d77a740" providerId="LiveId" clId="{9BE6E330-B6E1-4F5C-8E20-010F0403C8BF}" dt="2022-03-08T10:17:20.972" v="932"/>
        <pc:sldMkLst>
          <pc:docMk/>
          <pc:sldMk cId="2248868909" sldId="410"/>
        </pc:sldMkLst>
        <pc:spChg chg="mod">
          <ac:chgData name="Boban Srezovski" userId="d2c5dd452d77a740" providerId="LiveId" clId="{9BE6E330-B6E1-4F5C-8E20-010F0403C8BF}" dt="2022-03-08T10:17:20.972" v="932"/>
          <ac:spMkLst>
            <pc:docMk/>
            <pc:sldMk cId="2248868909" sldId="410"/>
            <ac:spMk id="2" creationId="{C9F86248-3367-41D1-8CBE-99F625F5DE90}"/>
          </ac:spMkLst>
        </pc:spChg>
        <pc:spChg chg="mod">
          <ac:chgData name="Boban Srezovski" userId="d2c5dd452d77a740" providerId="LiveId" clId="{9BE6E330-B6E1-4F5C-8E20-010F0403C8BF}" dt="2022-03-08T10:15:48.682" v="899" actId="14100"/>
          <ac:spMkLst>
            <pc:docMk/>
            <pc:sldMk cId="2248868909" sldId="410"/>
            <ac:spMk id="3" creationId="{552E5C53-782F-4C3A-9CF6-2C21BA863637}"/>
          </ac:spMkLst>
        </pc:spChg>
        <pc:spChg chg="del">
          <ac:chgData name="Boban Srezovski" userId="d2c5dd452d77a740" providerId="LiveId" clId="{9BE6E330-B6E1-4F5C-8E20-010F0403C8BF}" dt="2022-03-08T10:15:15.650" v="877" actId="478"/>
          <ac:spMkLst>
            <pc:docMk/>
            <pc:sldMk cId="2248868909" sldId="410"/>
            <ac:spMk id="9" creationId="{99183651-F45B-4E02-B546-3A34BDED1E65}"/>
          </ac:spMkLst>
        </pc:spChg>
        <pc:picChg chg="add mod">
          <ac:chgData name="Boban Srezovski" userId="d2c5dd452d77a740" providerId="LiveId" clId="{9BE6E330-B6E1-4F5C-8E20-010F0403C8BF}" dt="2022-03-08T10:15:50.001" v="900" actId="1076"/>
          <ac:picMkLst>
            <pc:docMk/>
            <pc:sldMk cId="2248868909" sldId="410"/>
            <ac:picMk id="5" creationId="{5EFBE81F-9F6D-4635-AB3F-5F67DE2E0FEE}"/>
          </ac:picMkLst>
        </pc:picChg>
        <pc:picChg chg="del">
          <ac:chgData name="Boban Srezovski" userId="d2c5dd452d77a740" providerId="LiveId" clId="{9BE6E330-B6E1-4F5C-8E20-010F0403C8BF}" dt="2022-03-08T10:15:14.507" v="876" actId="478"/>
          <ac:picMkLst>
            <pc:docMk/>
            <pc:sldMk cId="2248868909" sldId="410"/>
            <ac:picMk id="6" creationId="{382D90F2-CC62-41B6-8FA8-52B093794DDF}"/>
          </ac:picMkLst>
        </pc:picChg>
      </pc:sldChg>
      <pc:sldChg chg="addSp delSp modSp mod">
        <pc:chgData name="Boban Srezovski" userId="d2c5dd452d77a740" providerId="LiveId" clId="{9BE6E330-B6E1-4F5C-8E20-010F0403C8BF}" dt="2022-03-08T10:20:37.089" v="978" actId="14100"/>
        <pc:sldMkLst>
          <pc:docMk/>
          <pc:sldMk cId="2957737723" sldId="411"/>
        </pc:sldMkLst>
        <pc:spChg chg="mod">
          <ac:chgData name="Boban Srezovski" userId="d2c5dd452d77a740" providerId="LiveId" clId="{9BE6E330-B6E1-4F5C-8E20-010F0403C8BF}" dt="2022-03-08T10:17:23.093" v="933"/>
          <ac:spMkLst>
            <pc:docMk/>
            <pc:sldMk cId="2957737723" sldId="411"/>
            <ac:spMk id="2" creationId="{C9F86248-3367-41D1-8CBE-99F625F5DE90}"/>
          </ac:spMkLst>
        </pc:spChg>
        <pc:spChg chg="mod">
          <ac:chgData name="Boban Srezovski" userId="d2c5dd452d77a740" providerId="LiveId" clId="{9BE6E330-B6E1-4F5C-8E20-010F0403C8BF}" dt="2022-03-08T10:19:34.418" v="963" actId="14100"/>
          <ac:spMkLst>
            <pc:docMk/>
            <pc:sldMk cId="2957737723" sldId="411"/>
            <ac:spMk id="3" creationId="{552E5C53-782F-4C3A-9CF6-2C21BA863637}"/>
          </ac:spMkLst>
        </pc:spChg>
        <pc:spChg chg="del">
          <ac:chgData name="Boban Srezovski" userId="d2c5dd452d77a740" providerId="LiveId" clId="{9BE6E330-B6E1-4F5C-8E20-010F0403C8BF}" dt="2022-03-08T10:17:26.685" v="936" actId="478"/>
          <ac:spMkLst>
            <pc:docMk/>
            <pc:sldMk cId="2957737723" sldId="411"/>
            <ac:spMk id="11" creationId="{FB68FD65-ADAC-4ADB-A228-CA4B9C25E526}"/>
          </ac:spMkLst>
        </pc:spChg>
        <pc:picChg chg="del">
          <ac:chgData name="Boban Srezovski" userId="d2c5dd452d77a740" providerId="LiveId" clId="{9BE6E330-B6E1-4F5C-8E20-010F0403C8BF}" dt="2022-03-08T10:17:24.506" v="934" actId="478"/>
          <ac:picMkLst>
            <pc:docMk/>
            <pc:sldMk cId="2957737723" sldId="411"/>
            <ac:picMk id="5" creationId="{B0DB1855-C46E-47EB-A7E0-AB4B6C219619}"/>
          </ac:picMkLst>
        </pc:picChg>
        <pc:picChg chg="add del mod">
          <ac:chgData name="Boban Srezovski" userId="d2c5dd452d77a740" providerId="LiveId" clId="{9BE6E330-B6E1-4F5C-8E20-010F0403C8BF}" dt="2022-03-08T10:18:58.857" v="956" actId="478"/>
          <ac:picMkLst>
            <pc:docMk/>
            <pc:sldMk cId="2957737723" sldId="411"/>
            <ac:picMk id="6" creationId="{ED6A9103-9733-4572-BFF9-A25543C7EA4F}"/>
          </ac:picMkLst>
        </pc:picChg>
        <pc:picChg chg="del">
          <ac:chgData name="Boban Srezovski" userId="d2c5dd452d77a740" providerId="LiveId" clId="{9BE6E330-B6E1-4F5C-8E20-010F0403C8BF}" dt="2022-03-08T10:17:24.770" v="935" actId="478"/>
          <ac:picMkLst>
            <pc:docMk/>
            <pc:sldMk cId="2957737723" sldId="411"/>
            <ac:picMk id="8" creationId="{27E12622-18B7-420E-84CD-A950A6F03EEC}"/>
          </ac:picMkLst>
        </pc:picChg>
        <pc:picChg chg="add mod">
          <ac:chgData name="Boban Srezovski" userId="d2c5dd452d77a740" providerId="LiveId" clId="{9BE6E330-B6E1-4F5C-8E20-010F0403C8BF}" dt="2022-03-08T10:19:30.706" v="962" actId="14100"/>
          <ac:picMkLst>
            <pc:docMk/>
            <pc:sldMk cId="2957737723" sldId="411"/>
            <ac:picMk id="9" creationId="{EA404B9A-00BD-4CBE-BA36-5B8DCCBA9382}"/>
          </ac:picMkLst>
        </pc:picChg>
        <pc:picChg chg="add mod">
          <ac:chgData name="Boban Srezovski" userId="d2c5dd452d77a740" providerId="LiveId" clId="{9BE6E330-B6E1-4F5C-8E20-010F0403C8BF}" dt="2022-03-08T10:20:18.889" v="972" actId="1076"/>
          <ac:picMkLst>
            <pc:docMk/>
            <pc:sldMk cId="2957737723" sldId="411"/>
            <ac:picMk id="12" creationId="{E21C702E-8421-4BE2-812D-12E1BA1A0F63}"/>
          </ac:picMkLst>
        </pc:picChg>
        <pc:picChg chg="add mod modCrop">
          <ac:chgData name="Boban Srezovski" userId="d2c5dd452d77a740" providerId="LiveId" clId="{9BE6E330-B6E1-4F5C-8E20-010F0403C8BF}" dt="2022-03-08T10:20:37.089" v="978" actId="14100"/>
          <ac:picMkLst>
            <pc:docMk/>
            <pc:sldMk cId="2957737723" sldId="411"/>
            <ac:picMk id="14" creationId="{7136CE55-D4A2-4DF5-8FC9-402E90CCE46C}"/>
          </ac:picMkLst>
        </pc:picChg>
      </pc:sldChg>
      <pc:sldChg chg="addSp delSp modSp mod">
        <pc:chgData name="Boban Srezovski" userId="d2c5dd452d77a740" providerId="LiveId" clId="{9BE6E330-B6E1-4F5C-8E20-010F0403C8BF}" dt="2022-03-08T10:22:45.537" v="1038" actId="14100"/>
        <pc:sldMkLst>
          <pc:docMk/>
          <pc:sldMk cId="1440591897" sldId="412"/>
        </pc:sldMkLst>
        <pc:spChg chg="mod">
          <ac:chgData name="Boban Srezovski" userId="d2c5dd452d77a740" providerId="LiveId" clId="{9BE6E330-B6E1-4F5C-8E20-010F0403C8BF}" dt="2022-03-08T10:20:57.177" v="983"/>
          <ac:spMkLst>
            <pc:docMk/>
            <pc:sldMk cId="1440591897" sldId="412"/>
            <ac:spMk id="2" creationId="{9919E29B-1C8F-4C74-ABFE-0ABC24C3EDC2}"/>
          </ac:spMkLst>
        </pc:spChg>
        <pc:spChg chg="mod">
          <ac:chgData name="Boban Srezovski" userId="d2c5dd452d77a740" providerId="LiveId" clId="{9BE6E330-B6E1-4F5C-8E20-010F0403C8BF}" dt="2022-03-08T10:22:39.980" v="1036" actId="15"/>
          <ac:spMkLst>
            <pc:docMk/>
            <pc:sldMk cId="1440591897" sldId="412"/>
            <ac:spMk id="3" creationId="{D12D863C-4280-4130-AB66-83408E1CAD2C}"/>
          </ac:spMkLst>
        </pc:spChg>
        <pc:picChg chg="del">
          <ac:chgData name="Boban Srezovski" userId="d2c5dd452d77a740" providerId="LiveId" clId="{9BE6E330-B6E1-4F5C-8E20-010F0403C8BF}" dt="2022-03-08T10:21:16.689" v="993" actId="478"/>
          <ac:picMkLst>
            <pc:docMk/>
            <pc:sldMk cId="1440591897" sldId="412"/>
            <ac:picMk id="5" creationId="{8F861D66-7CC0-48B7-BEAB-D18C79DBF4E4}"/>
          </ac:picMkLst>
        </pc:picChg>
        <pc:picChg chg="add mod">
          <ac:chgData name="Boban Srezovski" userId="d2c5dd452d77a740" providerId="LiveId" clId="{9BE6E330-B6E1-4F5C-8E20-010F0403C8BF}" dt="2022-03-08T10:22:45.537" v="1038" actId="14100"/>
          <ac:picMkLst>
            <pc:docMk/>
            <pc:sldMk cId="1440591897" sldId="412"/>
            <ac:picMk id="6" creationId="{91AD474B-67EF-48DF-AB90-B2FF87C4DAA5}"/>
          </ac:picMkLst>
        </pc:picChg>
        <pc:picChg chg="del">
          <ac:chgData name="Boban Srezovski" userId="d2c5dd452d77a740" providerId="LiveId" clId="{9BE6E330-B6E1-4F5C-8E20-010F0403C8BF}" dt="2022-03-08T10:21:16.379" v="992" actId="478"/>
          <ac:picMkLst>
            <pc:docMk/>
            <pc:sldMk cId="1440591897" sldId="412"/>
            <ac:picMk id="7" creationId="{621164E1-2C8A-46E1-B0AF-E25A10E68ED2}"/>
          </ac:picMkLst>
        </pc:picChg>
      </pc:sldChg>
      <pc:sldChg chg="addSp delSp modSp mod">
        <pc:chgData name="Boban Srezovski" userId="d2c5dd452d77a740" providerId="LiveId" clId="{9BE6E330-B6E1-4F5C-8E20-010F0403C8BF}" dt="2022-03-08T10:26:54.551" v="1093"/>
        <pc:sldMkLst>
          <pc:docMk/>
          <pc:sldMk cId="2817901728" sldId="413"/>
        </pc:sldMkLst>
        <pc:spChg chg="mod">
          <ac:chgData name="Boban Srezovski" userId="d2c5dd452d77a740" providerId="LiveId" clId="{9BE6E330-B6E1-4F5C-8E20-010F0403C8BF}" dt="2022-03-08T10:26:54.551" v="1093"/>
          <ac:spMkLst>
            <pc:docMk/>
            <pc:sldMk cId="2817901728" sldId="413"/>
            <ac:spMk id="2" creationId="{9919E29B-1C8F-4C74-ABFE-0ABC24C3EDC2}"/>
          </ac:spMkLst>
        </pc:spChg>
        <pc:spChg chg="del">
          <ac:chgData name="Boban Srezovski" userId="d2c5dd452d77a740" providerId="LiveId" clId="{9BE6E330-B6E1-4F5C-8E20-010F0403C8BF}" dt="2022-03-08T10:24:45.621" v="1073" actId="478"/>
          <ac:spMkLst>
            <pc:docMk/>
            <pc:sldMk cId="2817901728" sldId="413"/>
            <ac:spMk id="3" creationId="{D12D863C-4280-4130-AB66-83408E1CAD2C}"/>
          </ac:spMkLst>
        </pc:spChg>
        <pc:spChg chg="add mod">
          <ac:chgData name="Boban Srezovski" userId="d2c5dd452d77a740" providerId="LiveId" clId="{9BE6E330-B6E1-4F5C-8E20-010F0403C8BF}" dt="2022-03-08T10:26:38.142" v="1090" actId="207"/>
          <ac:spMkLst>
            <pc:docMk/>
            <pc:sldMk cId="2817901728" sldId="413"/>
            <ac:spMk id="5" creationId="{DF794377-96CD-42A3-9933-462D2D96582A}"/>
          </ac:spMkLst>
        </pc:spChg>
        <pc:spChg chg="del">
          <ac:chgData name="Boban Srezovski" userId="d2c5dd452d77a740" providerId="LiveId" clId="{9BE6E330-B6E1-4F5C-8E20-010F0403C8BF}" dt="2022-03-08T10:24:47.351" v="1074" actId="478"/>
          <ac:spMkLst>
            <pc:docMk/>
            <pc:sldMk cId="2817901728" sldId="413"/>
            <ac:spMk id="9" creationId="{2F06FDC3-6001-4369-B67E-CEB2C0DB64B1}"/>
          </ac:spMkLst>
        </pc:spChg>
        <pc:picChg chg="del">
          <ac:chgData name="Boban Srezovski" userId="d2c5dd452d77a740" providerId="LiveId" clId="{9BE6E330-B6E1-4F5C-8E20-010F0403C8BF}" dt="2022-03-08T10:24:44.054" v="1072" actId="478"/>
          <ac:picMkLst>
            <pc:docMk/>
            <pc:sldMk cId="2817901728" sldId="413"/>
            <ac:picMk id="6" creationId="{1AEA56A6-D6F6-4E8C-9101-3086A0D99DC8}"/>
          </ac:picMkLst>
        </pc:picChg>
      </pc:sldChg>
      <pc:sldChg chg="addSp delSp modSp mod">
        <pc:chgData name="Boban Srezovski" userId="d2c5dd452d77a740" providerId="LiveId" clId="{9BE6E330-B6E1-4F5C-8E20-010F0403C8BF}" dt="2022-03-08T10:28:55.574" v="1120"/>
        <pc:sldMkLst>
          <pc:docMk/>
          <pc:sldMk cId="2765392305" sldId="414"/>
        </pc:sldMkLst>
        <pc:spChg chg="mod">
          <ac:chgData name="Boban Srezovski" userId="d2c5dd452d77a740" providerId="LiveId" clId="{9BE6E330-B6E1-4F5C-8E20-010F0403C8BF}" dt="2022-03-08T10:28:55.574" v="1120"/>
          <ac:spMkLst>
            <pc:docMk/>
            <pc:sldMk cId="2765392305" sldId="414"/>
            <ac:spMk id="2" creationId="{9919E29B-1C8F-4C74-ABFE-0ABC24C3EDC2}"/>
          </ac:spMkLst>
        </pc:spChg>
        <pc:spChg chg="mod">
          <ac:chgData name="Boban Srezovski" userId="d2c5dd452d77a740" providerId="LiveId" clId="{9BE6E330-B6E1-4F5C-8E20-010F0403C8BF}" dt="2022-03-08T10:28:27.479" v="1109"/>
          <ac:spMkLst>
            <pc:docMk/>
            <pc:sldMk cId="2765392305" sldId="414"/>
            <ac:spMk id="3" creationId="{D12D863C-4280-4130-AB66-83408E1CAD2C}"/>
          </ac:spMkLst>
        </pc:spChg>
        <pc:spChg chg="del">
          <ac:chgData name="Boban Srezovski" userId="d2c5dd452d77a740" providerId="LiveId" clId="{9BE6E330-B6E1-4F5C-8E20-010F0403C8BF}" dt="2022-03-08T10:27:18.923" v="1102" actId="478"/>
          <ac:spMkLst>
            <pc:docMk/>
            <pc:sldMk cId="2765392305" sldId="414"/>
            <ac:spMk id="10" creationId="{CE992013-3CD1-4F54-B101-20F6499D98F7}"/>
          </ac:spMkLst>
        </pc:spChg>
        <pc:spChg chg="add mod">
          <ac:chgData name="Boban Srezovski" userId="d2c5dd452d77a740" providerId="LiveId" clId="{9BE6E330-B6E1-4F5C-8E20-010F0403C8BF}" dt="2022-03-08T10:28:44.770" v="1118" actId="1076"/>
          <ac:spMkLst>
            <pc:docMk/>
            <pc:sldMk cId="2765392305" sldId="414"/>
            <ac:spMk id="12" creationId="{62178529-78D0-4507-A6CC-5C407BB4C63D}"/>
          </ac:spMkLst>
        </pc:spChg>
        <pc:picChg chg="add">
          <ac:chgData name="Boban Srezovski" userId="d2c5dd452d77a740" providerId="LiveId" clId="{9BE6E330-B6E1-4F5C-8E20-010F0403C8BF}" dt="2022-03-08T10:27:20.005" v="1103" actId="22"/>
          <ac:picMkLst>
            <pc:docMk/>
            <pc:sldMk cId="2765392305" sldId="414"/>
            <ac:picMk id="5" creationId="{5131709F-63D4-4E56-8F88-AEE3C8CF9375}"/>
          </ac:picMkLst>
        </pc:picChg>
        <pc:picChg chg="add mod">
          <ac:chgData name="Boban Srezovski" userId="d2c5dd452d77a740" providerId="LiveId" clId="{9BE6E330-B6E1-4F5C-8E20-010F0403C8BF}" dt="2022-03-08T10:28:33.466" v="1111" actId="1076"/>
          <ac:picMkLst>
            <pc:docMk/>
            <pc:sldMk cId="2765392305" sldId="414"/>
            <ac:picMk id="7" creationId="{43C7FBF5-61F1-481A-8A5D-B7D38AE1F2E1}"/>
          </ac:picMkLst>
        </pc:picChg>
        <pc:picChg chg="del">
          <ac:chgData name="Boban Srezovski" userId="d2c5dd452d77a740" providerId="LiveId" clId="{9BE6E330-B6E1-4F5C-8E20-010F0403C8BF}" dt="2022-03-08T10:27:17.705" v="1101" actId="478"/>
          <ac:picMkLst>
            <pc:docMk/>
            <pc:sldMk cId="2765392305" sldId="414"/>
            <ac:picMk id="11" creationId="{DAF62FA9-5153-4B1C-9592-523AA1B2B74E}"/>
          </ac:picMkLst>
        </pc:picChg>
      </pc:sldChg>
      <pc:sldChg chg="addSp delSp modSp mod">
        <pc:chgData name="Boban Srezovski" userId="d2c5dd452d77a740" providerId="LiveId" clId="{9BE6E330-B6E1-4F5C-8E20-010F0403C8BF}" dt="2022-03-08T10:43:18.819" v="1286"/>
        <pc:sldMkLst>
          <pc:docMk/>
          <pc:sldMk cId="1045791783" sldId="415"/>
        </pc:sldMkLst>
        <pc:spChg chg="mod">
          <ac:chgData name="Boban Srezovski" userId="d2c5dd452d77a740" providerId="LiveId" clId="{9BE6E330-B6E1-4F5C-8E20-010F0403C8BF}" dt="2022-03-08T10:43:18.819" v="1286"/>
          <ac:spMkLst>
            <pc:docMk/>
            <pc:sldMk cId="1045791783" sldId="415"/>
            <ac:spMk id="2" creationId="{FB694F89-0A19-407F-B872-95A582762C20}"/>
          </ac:spMkLst>
        </pc:spChg>
        <pc:spChg chg="mod">
          <ac:chgData name="Boban Srezovski" userId="d2c5dd452d77a740" providerId="LiveId" clId="{9BE6E330-B6E1-4F5C-8E20-010F0403C8BF}" dt="2022-03-08T10:43:00.419" v="1283" actId="6549"/>
          <ac:spMkLst>
            <pc:docMk/>
            <pc:sldMk cId="1045791783" sldId="415"/>
            <ac:spMk id="3" creationId="{C2F0F815-22CC-4D71-AA71-74332432CFD7}"/>
          </ac:spMkLst>
        </pc:spChg>
        <pc:spChg chg="del">
          <ac:chgData name="Boban Srezovski" userId="d2c5dd452d77a740" providerId="LiveId" clId="{9BE6E330-B6E1-4F5C-8E20-010F0403C8BF}" dt="2022-03-08T10:42:19.586" v="1265" actId="478"/>
          <ac:spMkLst>
            <pc:docMk/>
            <pc:sldMk cId="1045791783" sldId="415"/>
            <ac:spMk id="7" creationId="{2986B5A7-1230-4D5A-BE7D-BF69CE55503A}"/>
          </ac:spMkLst>
        </pc:spChg>
        <pc:picChg chg="del">
          <ac:chgData name="Boban Srezovski" userId="d2c5dd452d77a740" providerId="LiveId" clId="{9BE6E330-B6E1-4F5C-8E20-010F0403C8BF}" dt="2022-03-08T10:42:17.889" v="1264" actId="478"/>
          <ac:picMkLst>
            <pc:docMk/>
            <pc:sldMk cId="1045791783" sldId="415"/>
            <ac:picMk id="5" creationId="{C696D52E-50AE-4E6B-8975-BF360C934298}"/>
          </ac:picMkLst>
        </pc:picChg>
        <pc:picChg chg="add mod">
          <ac:chgData name="Boban Srezovski" userId="d2c5dd452d77a740" providerId="LiveId" clId="{9BE6E330-B6E1-4F5C-8E20-010F0403C8BF}" dt="2022-03-08T10:43:10.240" v="1285" actId="1076"/>
          <ac:picMkLst>
            <pc:docMk/>
            <pc:sldMk cId="1045791783" sldId="415"/>
            <ac:picMk id="6" creationId="{BA4CEDFC-3B5E-4A2F-838A-4FD878FFB0AC}"/>
          </ac:picMkLst>
        </pc:picChg>
      </pc:sldChg>
      <pc:sldChg chg="addSp delSp modSp mod">
        <pc:chgData name="Boban Srezovski" userId="d2c5dd452d77a740" providerId="LiveId" clId="{9BE6E330-B6E1-4F5C-8E20-010F0403C8BF}" dt="2022-03-08T10:44:05.375" v="1310" actId="242"/>
        <pc:sldMkLst>
          <pc:docMk/>
          <pc:sldMk cId="2247424491" sldId="416"/>
        </pc:sldMkLst>
        <pc:spChg chg="mod">
          <ac:chgData name="Boban Srezovski" userId="d2c5dd452d77a740" providerId="LiveId" clId="{9BE6E330-B6E1-4F5C-8E20-010F0403C8BF}" dt="2022-03-08T10:43:20.902" v="1287"/>
          <ac:spMkLst>
            <pc:docMk/>
            <pc:sldMk cId="2247424491" sldId="416"/>
            <ac:spMk id="2" creationId="{FB694F89-0A19-407F-B872-95A582762C20}"/>
          </ac:spMkLst>
        </pc:spChg>
        <pc:spChg chg="mod">
          <ac:chgData name="Boban Srezovski" userId="d2c5dd452d77a740" providerId="LiveId" clId="{9BE6E330-B6E1-4F5C-8E20-010F0403C8BF}" dt="2022-03-08T10:44:05.375" v="1310" actId="242"/>
          <ac:spMkLst>
            <pc:docMk/>
            <pc:sldMk cId="2247424491" sldId="416"/>
            <ac:spMk id="3" creationId="{C2F0F815-22CC-4D71-AA71-74332432CFD7}"/>
          </ac:spMkLst>
        </pc:spChg>
        <pc:picChg chg="add mod modCrop">
          <ac:chgData name="Boban Srezovski" userId="d2c5dd452d77a740" providerId="LiveId" clId="{9BE6E330-B6E1-4F5C-8E20-010F0403C8BF}" dt="2022-03-08T10:43:54.969" v="1307" actId="14100"/>
          <ac:picMkLst>
            <pc:docMk/>
            <pc:sldMk cId="2247424491" sldId="416"/>
            <ac:picMk id="5" creationId="{0717E79F-599E-4E85-BBC2-8B4C53FCB4E8}"/>
          </ac:picMkLst>
        </pc:picChg>
        <pc:picChg chg="del">
          <ac:chgData name="Boban Srezovski" userId="d2c5dd452d77a740" providerId="LiveId" clId="{9BE6E330-B6E1-4F5C-8E20-010F0403C8BF}" dt="2022-03-08T10:43:22.017" v="1288" actId="478"/>
          <ac:picMkLst>
            <pc:docMk/>
            <pc:sldMk cId="2247424491" sldId="416"/>
            <ac:picMk id="6" creationId="{1CAAD716-5109-4393-B5C3-F78FF91D6B3B}"/>
          </ac:picMkLst>
        </pc:picChg>
      </pc:sldChg>
      <pc:sldChg chg="addSp delSp modSp mod">
        <pc:chgData name="Boban Srezovski" userId="d2c5dd452d77a740" providerId="LiveId" clId="{9BE6E330-B6E1-4F5C-8E20-010F0403C8BF}" dt="2022-03-08T10:44:54.721" v="1337" actId="6549"/>
        <pc:sldMkLst>
          <pc:docMk/>
          <pc:sldMk cId="4246979113" sldId="417"/>
        </pc:sldMkLst>
        <pc:spChg chg="mod">
          <ac:chgData name="Boban Srezovski" userId="d2c5dd452d77a740" providerId="LiveId" clId="{9BE6E330-B6E1-4F5C-8E20-010F0403C8BF}" dt="2022-03-08T10:44:17.028" v="1311"/>
          <ac:spMkLst>
            <pc:docMk/>
            <pc:sldMk cId="4246979113" sldId="417"/>
            <ac:spMk id="2" creationId="{FB694F89-0A19-407F-B872-95A582762C20}"/>
          </ac:spMkLst>
        </pc:spChg>
        <pc:spChg chg="mod">
          <ac:chgData name="Boban Srezovski" userId="d2c5dd452d77a740" providerId="LiveId" clId="{9BE6E330-B6E1-4F5C-8E20-010F0403C8BF}" dt="2022-03-08T10:44:54.721" v="1337" actId="6549"/>
          <ac:spMkLst>
            <pc:docMk/>
            <pc:sldMk cId="4246979113" sldId="417"/>
            <ac:spMk id="3" creationId="{C2F0F815-22CC-4D71-AA71-74332432CFD7}"/>
          </ac:spMkLst>
        </pc:spChg>
        <pc:picChg chg="del">
          <ac:chgData name="Boban Srezovski" userId="d2c5dd452d77a740" providerId="LiveId" clId="{9BE6E330-B6E1-4F5C-8E20-010F0403C8BF}" dt="2022-03-08T10:44:32.836" v="1326" actId="478"/>
          <ac:picMkLst>
            <pc:docMk/>
            <pc:sldMk cId="4246979113" sldId="417"/>
            <ac:picMk id="5" creationId="{C0769611-CB5A-448C-804E-BBBB9D3CB961}"/>
          </ac:picMkLst>
        </pc:picChg>
        <pc:picChg chg="add mod">
          <ac:chgData name="Boban Srezovski" userId="d2c5dd452d77a740" providerId="LiveId" clId="{9BE6E330-B6E1-4F5C-8E20-010F0403C8BF}" dt="2022-03-08T10:44:42" v="1328" actId="1076"/>
          <ac:picMkLst>
            <pc:docMk/>
            <pc:sldMk cId="4246979113" sldId="417"/>
            <ac:picMk id="6" creationId="{7D39E243-AD37-4F3E-A9D1-FA7646E8B4F1}"/>
          </ac:picMkLst>
        </pc:picChg>
      </pc:sldChg>
      <pc:sldChg chg="del">
        <pc:chgData name="Boban Srezovski" userId="d2c5dd452d77a740" providerId="LiveId" clId="{9BE6E330-B6E1-4F5C-8E20-010F0403C8BF}" dt="2022-03-08T10:45:00.252" v="1338" actId="47"/>
        <pc:sldMkLst>
          <pc:docMk/>
          <pc:sldMk cId="3762736510" sldId="418"/>
        </pc:sldMkLst>
      </pc:sldChg>
      <pc:sldChg chg="del">
        <pc:chgData name="Boban Srezovski" userId="d2c5dd452d77a740" providerId="LiveId" clId="{9BE6E330-B6E1-4F5C-8E20-010F0403C8BF}" dt="2022-03-08T10:45:01.052" v="1339" actId="47"/>
        <pc:sldMkLst>
          <pc:docMk/>
          <pc:sldMk cId="4111114471" sldId="419"/>
        </pc:sldMkLst>
      </pc:sldChg>
      <pc:sldChg chg="del">
        <pc:chgData name="Boban Srezovski" userId="d2c5dd452d77a740" providerId="LiveId" clId="{9BE6E330-B6E1-4F5C-8E20-010F0403C8BF}" dt="2022-03-08T10:45:05.711" v="1340" actId="47"/>
        <pc:sldMkLst>
          <pc:docMk/>
          <pc:sldMk cId="2244677086" sldId="420"/>
        </pc:sldMkLst>
      </pc:sldChg>
      <pc:sldChg chg="del">
        <pc:chgData name="Boban Srezovski" userId="d2c5dd452d77a740" providerId="LiveId" clId="{9BE6E330-B6E1-4F5C-8E20-010F0403C8BF}" dt="2022-03-08T10:45:05.711" v="1340" actId="47"/>
        <pc:sldMkLst>
          <pc:docMk/>
          <pc:sldMk cId="3722915775" sldId="421"/>
        </pc:sldMkLst>
      </pc:sldChg>
      <pc:sldChg chg="del">
        <pc:chgData name="Boban Srezovski" userId="d2c5dd452d77a740" providerId="LiveId" clId="{9BE6E330-B6E1-4F5C-8E20-010F0403C8BF}" dt="2022-03-08T10:45:05.711" v="1340" actId="47"/>
        <pc:sldMkLst>
          <pc:docMk/>
          <pc:sldMk cId="2438751849" sldId="422"/>
        </pc:sldMkLst>
      </pc:sldChg>
      <pc:sldChg chg="del">
        <pc:chgData name="Boban Srezovski" userId="d2c5dd452d77a740" providerId="LiveId" clId="{9BE6E330-B6E1-4F5C-8E20-010F0403C8BF}" dt="2022-03-08T10:45:05.711" v="1340" actId="47"/>
        <pc:sldMkLst>
          <pc:docMk/>
          <pc:sldMk cId="1757226721" sldId="423"/>
        </pc:sldMkLst>
      </pc:sldChg>
      <pc:sldChg chg="addSp modSp mod">
        <pc:chgData name="Boban Srezovski" userId="d2c5dd452d77a740" providerId="LiveId" clId="{9BE6E330-B6E1-4F5C-8E20-010F0403C8BF}" dt="2022-03-08T10:45:42.625" v="1363" actId="1076"/>
        <pc:sldMkLst>
          <pc:docMk/>
          <pc:sldMk cId="1651756962" sldId="424"/>
        </pc:sldMkLst>
        <pc:spChg chg="mod">
          <ac:chgData name="Boban Srezovski" userId="d2c5dd452d77a740" providerId="LiveId" clId="{9BE6E330-B6E1-4F5C-8E20-010F0403C8BF}" dt="2022-03-08T10:45:13.111" v="1344"/>
          <ac:spMkLst>
            <pc:docMk/>
            <pc:sldMk cId="1651756962" sldId="424"/>
            <ac:spMk id="2" creationId="{77FDE43E-1B52-472E-94C7-B4802721EEDF}"/>
          </ac:spMkLst>
        </pc:spChg>
        <pc:spChg chg="mod">
          <ac:chgData name="Boban Srezovski" userId="d2c5dd452d77a740" providerId="LiveId" clId="{9BE6E330-B6E1-4F5C-8E20-010F0403C8BF}" dt="2022-03-08T10:45:40.762" v="1362" actId="20577"/>
          <ac:spMkLst>
            <pc:docMk/>
            <pc:sldMk cId="1651756962" sldId="424"/>
            <ac:spMk id="3" creationId="{96F7E3D5-7EDB-43E2-884B-A6B36FBD71DA}"/>
          </ac:spMkLst>
        </pc:spChg>
        <pc:picChg chg="add mod">
          <ac:chgData name="Boban Srezovski" userId="d2c5dd452d77a740" providerId="LiveId" clId="{9BE6E330-B6E1-4F5C-8E20-010F0403C8BF}" dt="2022-03-08T10:45:42.625" v="1363" actId="1076"/>
          <ac:picMkLst>
            <pc:docMk/>
            <pc:sldMk cId="1651756962" sldId="424"/>
            <ac:picMk id="5" creationId="{04880E23-96E4-4853-95E4-7BD393335FB6}"/>
          </ac:picMkLst>
        </pc:picChg>
      </pc:sldChg>
      <pc:sldChg chg="del">
        <pc:chgData name="Boban Srezovski" userId="d2c5dd452d77a740" providerId="LiveId" clId="{9BE6E330-B6E1-4F5C-8E20-010F0403C8BF}" dt="2022-03-08T10:45:48.059" v="1364" actId="47"/>
        <pc:sldMkLst>
          <pc:docMk/>
          <pc:sldMk cId="202895310" sldId="425"/>
        </pc:sldMkLst>
      </pc:sldChg>
      <pc:sldChg chg="del">
        <pc:chgData name="Boban Srezovski" userId="d2c5dd452d77a740" providerId="LiveId" clId="{9BE6E330-B6E1-4F5C-8E20-010F0403C8BF}" dt="2022-03-08T10:45:48.059" v="1364" actId="47"/>
        <pc:sldMkLst>
          <pc:docMk/>
          <pc:sldMk cId="3418642135" sldId="426"/>
        </pc:sldMkLst>
      </pc:sldChg>
      <pc:sldChg chg="del">
        <pc:chgData name="Boban Srezovski" userId="d2c5dd452d77a740" providerId="LiveId" clId="{9BE6E330-B6E1-4F5C-8E20-010F0403C8BF}" dt="2022-03-08T10:45:48.059" v="1364" actId="47"/>
        <pc:sldMkLst>
          <pc:docMk/>
          <pc:sldMk cId="2582530023" sldId="427"/>
        </pc:sldMkLst>
      </pc:sldChg>
      <pc:sldChg chg="addSp delSp modSp mod">
        <pc:chgData name="Boban Srezovski" userId="d2c5dd452d77a740" providerId="LiveId" clId="{9BE6E330-B6E1-4F5C-8E20-010F0403C8BF}" dt="2022-03-08T10:47:01.376" v="1398" actId="1076"/>
        <pc:sldMkLst>
          <pc:docMk/>
          <pc:sldMk cId="1000529401" sldId="428"/>
        </pc:sldMkLst>
        <pc:spChg chg="mod">
          <ac:chgData name="Boban Srezovski" userId="d2c5dd452d77a740" providerId="LiveId" clId="{9BE6E330-B6E1-4F5C-8E20-010F0403C8BF}" dt="2022-03-08T10:46:02.046" v="1368"/>
          <ac:spMkLst>
            <pc:docMk/>
            <pc:sldMk cId="1000529401" sldId="428"/>
            <ac:spMk id="2" creationId="{A9BE1B5B-12BE-42A9-83CF-DED06B560576}"/>
          </ac:spMkLst>
        </pc:spChg>
        <pc:spChg chg="mod">
          <ac:chgData name="Boban Srezovski" userId="d2c5dd452d77a740" providerId="LiveId" clId="{9BE6E330-B6E1-4F5C-8E20-010F0403C8BF}" dt="2022-03-08T10:46:44.305" v="1390"/>
          <ac:spMkLst>
            <pc:docMk/>
            <pc:sldMk cId="1000529401" sldId="428"/>
            <ac:spMk id="3" creationId="{43DC0B65-7E38-4B15-97C7-8B0B630C8DBD}"/>
          </ac:spMkLst>
        </pc:spChg>
        <pc:spChg chg="add mod">
          <ac:chgData name="Boban Srezovski" userId="d2c5dd452d77a740" providerId="LiveId" clId="{9BE6E330-B6E1-4F5C-8E20-010F0403C8BF}" dt="2022-03-08T10:47:01.376" v="1398" actId="1076"/>
          <ac:spMkLst>
            <pc:docMk/>
            <pc:sldMk cId="1000529401" sldId="428"/>
            <ac:spMk id="8" creationId="{73D5C3E0-6292-4ACE-8B10-B2EC91CD4241}"/>
          </ac:spMkLst>
        </pc:spChg>
        <pc:picChg chg="del">
          <ac:chgData name="Boban Srezovski" userId="d2c5dd452d77a740" providerId="LiveId" clId="{9BE6E330-B6E1-4F5C-8E20-010F0403C8BF}" dt="2022-03-08T10:46:17.113" v="1382" actId="478"/>
          <ac:picMkLst>
            <pc:docMk/>
            <pc:sldMk cId="1000529401" sldId="428"/>
            <ac:picMk id="5" creationId="{30FCB12A-D24C-4D28-8199-C655C3C6ADC7}"/>
          </ac:picMkLst>
        </pc:picChg>
        <pc:picChg chg="add mod">
          <ac:chgData name="Boban Srezovski" userId="d2c5dd452d77a740" providerId="LiveId" clId="{9BE6E330-B6E1-4F5C-8E20-010F0403C8BF}" dt="2022-03-08T10:46:59.392" v="1397" actId="14100"/>
          <ac:picMkLst>
            <pc:docMk/>
            <pc:sldMk cId="1000529401" sldId="428"/>
            <ac:picMk id="6" creationId="{36F5FDF5-3B18-4519-9886-06B7FBE87F32}"/>
          </ac:picMkLst>
        </pc:picChg>
      </pc:sldChg>
      <pc:sldChg chg="del">
        <pc:chgData name="Boban Srezovski" userId="d2c5dd452d77a740" providerId="LiveId" clId="{9BE6E330-B6E1-4F5C-8E20-010F0403C8BF}" dt="2022-03-08T10:48:10.168" v="1399" actId="47"/>
        <pc:sldMkLst>
          <pc:docMk/>
          <pc:sldMk cId="736393898" sldId="429"/>
        </pc:sldMkLst>
      </pc:sldChg>
      <pc:sldChg chg="del">
        <pc:chgData name="Boban Srezovski" userId="d2c5dd452d77a740" providerId="LiveId" clId="{9BE6E330-B6E1-4F5C-8E20-010F0403C8BF}" dt="2022-03-08T10:48:10.168" v="1399" actId="47"/>
        <pc:sldMkLst>
          <pc:docMk/>
          <pc:sldMk cId="979547755" sldId="430"/>
        </pc:sldMkLst>
      </pc:sldChg>
      <pc:sldChg chg="del">
        <pc:chgData name="Boban Srezovski" userId="d2c5dd452d77a740" providerId="LiveId" clId="{9BE6E330-B6E1-4F5C-8E20-010F0403C8BF}" dt="2022-03-08T10:48:10.168" v="1399" actId="47"/>
        <pc:sldMkLst>
          <pc:docMk/>
          <pc:sldMk cId="3651952791" sldId="431"/>
        </pc:sldMkLst>
      </pc:sldChg>
      <pc:sldChg chg="del">
        <pc:chgData name="Boban Srezovski" userId="d2c5dd452d77a740" providerId="LiveId" clId="{9BE6E330-B6E1-4F5C-8E20-010F0403C8BF}" dt="2022-03-08T10:48:10.168" v="1399" actId="47"/>
        <pc:sldMkLst>
          <pc:docMk/>
          <pc:sldMk cId="2026987640" sldId="432"/>
        </pc:sldMkLst>
      </pc:sldChg>
      <pc:sldChg chg="addSp modSp mod">
        <pc:chgData name="Boban Srezovski" userId="d2c5dd452d77a740" providerId="LiveId" clId="{9BE6E330-B6E1-4F5C-8E20-010F0403C8BF}" dt="2022-03-08T10:49:36.649" v="1426" actId="1076"/>
        <pc:sldMkLst>
          <pc:docMk/>
          <pc:sldMk cId="2303601437" sldId="433"/>
        </pc:sldMkLst>
        <pc:spChg chg="mod">
          <ac:chgData name="Boban Srezovski" userId="d2c5dd452d77a740" providerId="LiveId" clId="{9BE6E330-B6E1-4F5C-8E20-010F0403C8BF}" dt="2022-03-08T10:48:23.969" v="1405" actId="20577"/>
          <ac:spMkLst>
            <pc:docMk/>
            <pc:sldMk cId="2303601437" sldId="433"/>
            <ac:spMk id="2" creationId="{0EA78ED8-8612-4764-BE35-F00851278351}"/>
          </ac:spMkLst>
        </pc:spChg>
        <pc:spChg chg="mod">
          <ac:chgData name="Boban Srezovski" userId="d2c5dd452d77a740" providerId="LiveId" clId="{9BE6E330-B6E1-4F5C-8E20-010F0403C8BF}" dt="2022-03-08T10:49:19.394" v="1424" actId="20577"/>
          <ac:spMkLst>
            <pc:docMk/>
            <pc:sldMk cId="2303601437" sldId="433"/>
            <ac:spMk id="3" creationId="{DD3ABBE7-9D21-4775-9CA0-5730E3461D89}"/>
          </ac:spMkLst>
        </pc:spChg>
        <pc:spChg chg="add mod">
          <ac:chgData name="Boban Srezovski" userId="d2c5dd452d77a740" providerId="LiveId" clId="{9BE6E330-B6E1-4F5C-8E20-010F0403C8BF}" dt="2022-03-08T10:49:36.649" v="1426" actId="1076"/>
          <ac:spMkLst>
            <pc:docMk/>
            <pc:sldMk cId="2303601437" sldId="433"/>
            <ac:spMk id="7" creationId="{B19980CF-B03C-48F5-964A-80E79847A8D8}"/>
          </ac:spMkLst>
        </pc:spChg>
        <pc:picChg chg="add mod">
          <ac:chgData name="Boban Srezovski" userId="d2c5dd452d77a740" providerId="LiveId" clId="{9BE6E330-B6E1-4F5C-8E20-010F0403C8BF}" dt="2022-03-08T10:49:36.649" v="1426" actId="1076"/>
          <ac:picMkLst>
            <pc:docMk/>
            <pc:sldMk cId="2303601437" sldId="433"/>
            <ac:picMk id="5" creationId="{846D31A7-C50D-4C11-BCEA-077608885952}"/>
          </ac:picMkLst>
        </pc:picChg>
      </pc:sldChg>
      <pc:sldChg chg="addSp delSp modSp mod">
        <pc:chgData name="Boban Srezovski" userId="d2c5dd452d77a740" providerId="LiveId" clId="{9BE6E330-B6E1-4F5C-8E20-010F0403C8BF}" dt="2022-03-08T10:50:08.623" v="1438" actId="1076"/>
        <pc:sldMkLst>
          <pc:docMk/>
          <pc:sldMk cId="3956223254" sldId="434"/>
        </pc:sldMkLst>
        <pc:spChg chg="mod">
          <ac:chgData name="Boban Srezovski" userId="d2c5dd452d77a740" providerId="LiveId" clId="{9BE6E330-B6E1-4F5C-8E20-010F0403C8BF}" dt="2022-03-08T10:49:42.644" v="1427"/>
          <ac:spMkLst>
            <pc:docMk/>
            <pc:sldMk cId="3956223254" sldId="434"/>
            <ac:spMk id="2" creationId="{0EA78ED8-8612-4764-BE35-F00851278351}"/>
          </ac:spMkLst>
        </pc:spChg>
        <pc:spChg chg="mod">
          <ac:chgData name="Boban Srezovski" userId="d2c5dd452d77a740" providerId="LiveId" clId="{9BE6E330-B6E1-4F5C-8E20-010F0403C8BF}" dt="2022-03-08T10:49:59.146" v="1436" actId="403"/>
          <ac:spMkLst>
            <pc:docMk/>
            <pc:sldMk cId="3956223254" sldId="434"/>
            <ac:spMk id="3" creationId="{DD3ABBE7-9D21-4775-9CA0-5730E3461D89}"/>
          </ac:spMkLst>
        </pc:spChg>
        <pc:spChg chg="del">
          <ac:chgData name="Boban Srezovski" userId="d2c5dd452d77a740" providerId="LiveId" clId="{9BE6E330-B6E1-4F5C-8E20-010F0403C8BF}" dt="2022-03-08T10:49:48.561" v="1429" actId="478"/>
          <ac:spMkLst>
            <pc:docMk/>
            <pc:sldMk cId="3956223254" sldId="434"/>
            <ac:spMk id="7" creationId="{4FAC8005-2B1D-44EF-800C-A55ACE06F392}"/>
          </ac:spMkLst>
        </pc:spChg>
        <pc:picChg chg="del">
          <ac:chgData name="Boban Srezovski" userId="d2c5dd452d77a740" providerId="LiveId" clId="{9BE6E330-B6E1-4F5C-8E20-010F0403C8BF}" dt="2022-03-08T10:49:47.250" v="1428" actId="478"/>
          <ac:picMkLst>
            <pc:docMk/>
            <pc:sldMk cId="3956223254" sldId="434"/>
            <ac:picMk id="5" creationId="{8079DB13-AA09-483B-83B6-77C4FEF70758}"/>
          </ac:picMkLst>
        </pc:picChg>
        <pc:picChg chg="add mod">
          <ac:chgData name="Boban Srezovski" userId="d2c5dd452d77a740" providerId="LiveId" clId="{9BE6E330-B6E1-4F5C-8E20-010F0403C8BF}" dt="2022-03-08T10:50:08.623" v="1438" actId="1076"/>
          <ac:picMkLst>
            <pc:docMk/>
            <pc:sldMk cId="3956223254" sldId="434"/>
            <ac:picMk id="6" creationId="{D6D7DA9B-C3E6-47FE-8938-A69C5D68DD8E}"/>
          </ac:picMkLst>
        </pc:picChg>
      </pc:sldChg>
      <pc:sldChg chg="modSp mod">
        <pc:chgData name="Boban Srezovski" userId="d2c5dd452d77a740" providerId="LiveId" clId="{9BE6E330-B6E1-4F5C-8E20-010F0403C8BF}" dt="2022-03-08T12:50:13.572" v="2498" actId="6549"/>
        <pc:sldMkLst>
          <pc:docMk/>
          <pc:sldMk cId="31396738" sldId="435"/>
        </pc:sldMkLst>
        <pc:spChg chg="mod">
          <ac:chgData name="Boban Srezovski" userId="d2c5dd452d77a740" providerId="LiveId" clId="{9BE6E330-B6E1-4F5C-8E20-010F0403C8BF}" dt="2022-03-08T12:50:13.572" v="2498" actId="6549"/>
          <ac:spMkLst>
            <pc:docMk/>
            <pc:sldMk cId="31396738" sldId="435"/>
            <ac:spMk id="3" creationId="{C54D1EC5-AB79-4E7C-A1F0-91B329B0B026}"/>
          </ac:spMkLst>
        </pc:spChg>
      </pc:sldChg>
      <pc:sldChg chg="addSp delSp modSp add mod">
        <pc:chgData name="Boban Srezovski" userId="d2c5dd452d77a740" providerId="LiveId" clId="{9BE6E330-B6E1-4F5C-8E20-010F0403C8BF}" dt="2022-03-08T09:31:37.731" v="225" actId="1076"/>
        <pc:sldMkLst>
          <pc:docMk/>
          <pc:sldMk cId="3067615491" sldId="436"/>
        </pc:sldMkLst>
        <pc:spChg chg="mod">
          <ac:chgData name="Boban Srezovski" userId="d2c5dd452d77a740" providerId="LiveId" clId="{9BE6E330-B6E1-4F5C-8E20-010F0403C8BF}" dt="2022-03-08T09:31:20.734" v="218" actId="20577"/>
          <ac:spMkLst>
            <pc:docMk/>
            <pc:sldMk cId="3067615491" sldId="436"/>
            <ac:spMk id="3" creationId="{7191CFFF-53FD-4C64-9590-01216DEF2680}"/>
          </ac:spMkLst>
        </pc:spChg>
        <pc:spChg chg="add mod">
          <ac:chgData name="Boban Srezovski" userId="d2c5dd452d77a740" providerId="LiveId" clId="{9BE6E330-B6E1-4F5C-8E20-010F0403C8BF}" dt="2022-03-08T09:31:37.731" v="225" actId="1076"/>
          <ac:spMkLst>
            <pc:docMk/>
            <pc:sldMk cId="3067615491" sldId="436"/>
            <ac:spMk id="9" creationId="{D2CA571A-27C5-4339-A6DC-326C2CADEA4F}"/>
          </ac:spMkLst>
        </pc:spChg>
        <pc:picChg chg="del mod">
          <ac:chgData name="Boban Srezovski" userId="d2c5dd452d77a740" providerId="LiveId" clId="{9BE6E330-B6E1-4F5C-8E20-010F0403C8BF}" dt="2022-03-08T09:31:06.981" v="206" actId="478"/>
          <ac:picMkLst>
            <pc:docMk/>
            <pc:sldMk cId="3067615491" sldId="436"/>
            <ac:picMk id="5" creationId="{8F583611-54DB-4D53-BBC9-7A1F75A804A8}"/>
          </ac:picMkLst>
        </pc:picChg>
        <pc:picChg chg="add mod">
          <ac:chgData name="Boban Srezovski" userId="d2c5dd452d77a740" providerId="LiveId" clId="{9BE6E330-B6E1-4F5C-8E20-010F0403C8BF}" dt="2022-03-08T09:31:23.804" v="219" actId="1076"/>
          <ac:picMkLst>
            <pc:docMk/>
            <pc:sldMk cId="3067615491" sldId="436"/>
            <ac:picMk id="6" creationId="{0B109EC2-42A2-419E-86C0-4D3F1EB74A70}"/>
          </ac:picMkLst>
        </pc:picChg>
        <pc:picChg chg="del mod">
          <ac:chgData name="Boban Srezovski" userId="d2c5dd452d77a740" providerId="LiveId" clId="{9BE6E330-B6E1-4F5C-8E20-010F0403C8BF}" dt="2022-03-08T09:31:07.284" v="207" actId="478"/>
          <ac:picMkLst>
            <pc:docMk/>
            <pc:sldMk cId="3067615491" sldId="436"/>
            <ac:picMk id="8" creationId="{AD75EDD5-1AB8-4A82-975F-DC650F28050A}"/>
          </ac:picMkLst>
        </pc:picChg>
      </pc:sldChg>
      <pc:sldChg chg="addSp delSp modSp add mod">
        <pc:chgData name="Boban Srezovski" userId="d2c5dd452d77a740" providerId="LiveId" clId="{9BE6E330-B6E1-4F5C-8E20-010F0403C8BF}" dt="2022-03-08T09:38:23.011" v="363" actId="1076"/>
        <pc:sldMkLst>
          <pc:docMk/>
          <pc:sldMk cId="2899738228" sldId="437"/>
        </pc:sldMkLst>
        <pc:spChg chg="mod">
          <ac:chgData name="Boban Srezovski" userId="d2c5dd452d77a740" providerId="LiveId" clId="{9BE6E330-B6E1-4F5C-8E20-010F0403C8BF}" dt="2022-03-08T09:38:07.980" v="358" actId="20577"/>
          <ac:spMkLst>
            <pc:docMk/>
            <pc:sldMk cId="2899738228" sldId="437"/>
            <ac:spMk id="3" creationId="{7191CFFF-53FD-4C64-9590-01216DEF2680}"/>
          </ac:spMkLst>
        </pc:spChg>
        <pc:spChg chg="mod">
          <ac:chgData name="Boban Srezovski" userId="d2c5dd452d77a740" providerId="LiveId" clId="{9BE6E330-B6E1-4F5C-8E20-010F0403C8BF}" dt="2022-03-08T09:38:23.011" v="363" actId="1076"/>
          <ac:spMkLst>
            <pc:docMk/>
            <pc:sldMk cId="2899738228" sldId="437"/>
            <ac:spMk id="14" creationId="{F9036581-7A11-4AC5-B16D-768E6246744C}"/>
          </ac:spMkLst>
        </pc:spChg>
        <pc:picChg chg="add mod">
          <ac:chgData name="Boban Srezovski" userId="d2c5dd452d77a740" providerId="LiveId" clId="{9BE6E330-B6E1-4F5C-8E20-010F0403C8BF}" dt="2022-03-08T09:38:12.427" v="359" actId="1076"/>
          <ac:picMkLst>
            <pc:docMk/>
            <pc:sldMk cId="2899738228" sldId="437"/>
            <ac:picMk id="5" creationId="{4BBD8271-E5BB-4D04-BD80-F0E400F21621}"/>
          </ac:picMkLst>
        </pc:picChg>
        <pc:picChg chg="add mod">
          <ac:chgData name="Boban Srezovski" userId="d2c5dd452d77a740" providerId="LiveId" clId="{9BE6E330-B6E1-4F5C-8E20-010F0403C8BF}" dt="2022-03-08T09:38:17.987" v="361" actId="1076"/>
          <ac:picMkLst>
            <pc:docMk/>
            <pc:sldMk cId="2899738228" sldId="437"/>
            <ac:picMk id="7" creationId="{04F02916-BAF0-4935-A2FC-9852A7497B7F}"/>
          </ac:picMkLst>
        </pc:picChg>
        <pc:picChg chg="del">
          <ac:chgData name="Boban Srezovski" userId="d2c5dd452d77a740" providerId="LiveId" clId="{9BE6E330-B6E1-4F5C-8E20-010F0403C8BF}" dt="2022-03-08T09:37:29.532" v="342" actId="478"/>
          <ac:picMkLst>
            <pc:docMk/>
            <pc:sldMk cId="2899738228" sldId="437"/>
            <ac:picMk id="10" creationId="{5973C70A-FD38-48B2-9C2D-2D077BE5F90F}"/>
          </ac:picMkLst>
        </pc:picChg>
        <pc:picChg chg="del">
          <ac:chgData name="Boban Srezovski" userId="d2c5dd452d77a740" providerId="LiveId" clId="{9BE6E330-B6E1-4F5C-8E20-010F0403C8BF}" dt="2022-03-08T09:37:48.196" v="349" actId="478"/>
          <ac:picMkLst>
            <pc:docMk/>
            <pc:sldMk cId="2899738228" sldId="437"/>
            <ac:picMk id="12" creationId="{29536314-DC53-40FF-821C-EE0FC354D1E2}"/>
          </ac:picMkLst>
        </pc:picChg>
      </pc:sldChg>
      <pc:sldChg chg="addSp delSp modSp add mod">
        <pc:chgData name="Boban Srezovski" userId="d2c5dd452d77a740" providerId="LiveId" clId="{9BE6E330-B6E1-4F5C-8E20-010F0403C8BF}" dt="2022-03-08T09:54:48.974" v="402" actId="22"/>
        <pc:sldMkLst>
          <pc:docMk/>
          <pc:sldMk cId="1428958046" sldId="438"/>
        </pc:sldMkLst>
        <pc:spChg chg="mod">
          <ac:chgData name="Boban Srezovski" userId="d2c5dd452d77a740" providerId="LiveId" clId="{9BE6E330-B6E1-4F5C-8E20-010F0403C8BF}" dt="2022-03-08T09:40:45.988" v="394" actId="14100"/>
          <ac:spMkLst>
            <pc:docMk/>
            <pc:sldMk cId="1428958046" sldId="438"/>
            <ac:spMk id="3" creationId="{7191CFFF-53FD-4C64-9590-01216DEF2680}"/>
          </ac:spMkLst>
        </pc:spChg>
        <pc:spChg chg="del">
          <ac:chgData name="Boban Srezovski" userId="d2c5dd452d77a740" providerId="LiveId" clId="{9BE6E330-B6E1-4F5C-8E20-010F0403C8BF}" dt="2022-03-08T09:39:38.459" v="382" actId="478"/>
          <ac:spMkLst>
            <pc:docMk/>
            <pc:sldMk cId="1428958046" sldId="438"/>
            <ac:spMk id="14" creationId="{F9036581-7A11-4AC5-B16D-768E6246744C}"/>
          </ac:spMkLst>
        </pc:spChg>
        <pc:picChg chg="del">
          <ac:chgData name="Boban Srezovski" userId="d2c5dd452d77a740" providerId="LiveId" clId="{9BE6E330-B6E1-4F5C-8E20-010F0403C8BF}" dt="2022-03-08T09:39:33.910" v="378" actId="478"/>
          <ac:picMkLst>
            <pc:docMk/>
            <pc:sldMk cId="1428958046" sldId="438"/>
            <ac:picMk id="5" creationId="{4BBD8271-E5BB-4D04-BD80-F0E400F21621}"/>
          </ac:picMkLst>
        </pc:picChg>
        <pc:picChg chg="add del mod">
          <ac:chgData name="Boban Srezovski" userId="d2c5dd452d77a740" providerId="LiveId" clId="{9BE6E330-B6E1-4F5C-8E20-010F0403C8BF}" dt="2022-03-08T09:39:50.541" v="384" actId="478"/>
          <ac:picMkLst>
            <pc:docMk/>
            <pc:sldMk cId="1428958046" sldId="438"/>
            <ac:picMk id="6" creationId="{FE35EF01-BEE4-43BB-9080-13DFC7876F2C}"/>
          </ac:picMkLst>
        </pc:picChg>
        <pc:picChg chg="del">
          <ac:chgData name="Boban Srezovski" userId="d2c5dd452d77a740" providerId="LiveId" clId="{9BE6E330-B6E1-4F5C-8E20-010F0403C8BF}" dt="2022-03-08T09:39:36.549" v="381" actId="478"/>
          <ac:picMkLst>
            <pc:docMk/>
            <pc:sldMk cId="1428958046" sldId="438"/>
            <ac:picMk id="7" creationId="{04F02916-BAF0-4935-A2FC-9852A7497B7F}"/>
          </ac:picMkLst>
        </pc:picChg>
        <pc:picChg chg="add mod modCrop">
          <ac:chgData name="Boban Srezovski" userId="d2c5dd452d77a740" providerId="LiveId" clId="{9BE6E330-B6E1-4F5C-8E20-010F0403C8BF}" dt="2022-03-08T09:41:14.285" v="400" actId="14100"/>
          <ac:picMkLst>
            <pc:docMk/>
            <pc:sldMk cId="1428958046" sldId="438"/>
            <ac:picMk id="9" creationId="{0B57592C-512C-4263-9DE9-595E4A9B2FD4}"/>
          </ac:picMkLst>
        </pc:picChg>
        <pc:picChg chg="add mod modCrop">
          <ac:chgData name="Boban Srezovski" userId="d2c5dd452d77a740" providerId="LiveId" clId="{9BE6E330-B6E1-4F5C-8E20-010F0403C8BF}" dt="2022-03-08T09:40:58.947" v="396" actId="14100"/>
          <ac:picMkLst>
            <pc:docMk/>
            <pc:sldMk cId="1428958046" sldId="438"/>
            <ac:picMk id="11" creationId="{F56490E6-CB07-471C-A6BF-CF209EE2398E}"/>
          </ac:picMkLst>
        </pc:picChg>
        <pc:picChg chg="add del">
          <ac:chgData name="Boban Srezovski" userId="d2c5dd452d77a740" providerId="LiveId" clId="{9BE6E330-B6E1-4F5C-8E20-010F0403C8BF}" dt="2022-03-08T09:54:48.974" v="402" actId="22"/>
          <ac:picMkLst>
            <pc:docMk/>
            <pc:sldMk cId="1428958046" sldId="438"/>
            <ac:picMk id="13" creationId="{61C4BB4E-ED52-41E7-9D0A-19ECA4A1FEF5}"/>
          </ac:picMkLst>
        </pc:picChg>
      </pc:sldChg>
      <pc:sldChg chg="addSp delSp modSp add mod">
        <pc:chgData name="Boban Srezovski" userId="d2c5dd452d77a740" providerId="LiveId" clId="{9BE6E330-B6E1-4F5C-8E20-010F0403C8BF}" dt="2022-03-08T09:56:10.962" v="424" actId="1076"/>
        <pc:sldMkLst>
          <pc:docMk/>
          <pc:sldMk cId="2496618219" sldId="439"/>
        </pc:sldMkLst>
        <pc:spChg chg="mod">
          <ac:chgData name="Boban Srezovski" userId="d2c5dd452d77a740" providerId="LiveId" clId="{9BE6E330-B6E1-4F5C-8E20-010F0403C8BF}" dt="2022-03-08T09:55:29.469" v="409" actId="20577"/>
          <ac:spMkLst>
            <pc:docMk/>
            <pc:sldMk cId="2496618219" sldId="439"/>
            <ac:spMk id="3" creationId="{7191CFFF-53FD-4C64-9590-01216DEF2680}"/>
          </ac:spMkLst>
        </pc:spChg>
        <pc:spChg chg="add mod">
          <ac:chgData name="Boban Srezovski" userId="d2c5dd452d77a740" providerId="LiveId" clId="{9BE6E330-B6E1-4F5C-8E20-010F0403C8BF}" dt="2022-03-08T09:56:10.962" v="424" actId="1076"/>
          <ac:spMkLst>
            <pc:docMk/>
            <pc:sldMk cId="2496618219" sldId="439"/>
            <ac:spMk id="10" creationId="{36310C88-39EC-4645-AC3B-C098692A4C97}"/>
          </ac:spMkLst>
        </pc:spChg>
        <pc:picChg chg="add mod">
          <ac:chgData name="Boban Srezovski" userId="d2c5dd452d77a740" providerId="LiveId" clId="{9BE6E330-B6E1-4F5C-8E20-010F0403C8BF}" dt="2022-03-08T09:55:32.586" v="410" actId="1076"/>
          <ac:picMkLst>
            <pc:docMk/>
            <pc:sldMk cId="2496618219" sldId="439"/>
            <ac:picMk id="5" creationId="{59570338-540F-4B85-9260-1F938D5A82D7}"/>
          </ac:picMkLst>
        </pc:picChg>
        <pc:picChg chg="del">
          <ac:chgData name="Boban Srezovski" userId="d2c5dd452d77a740" providerId="LiveId" clId="{9BE6E330-B6E1-4F5C-8E20-010F0403C8BF}" dt="2022-03-08T09:55:21.059" v="405" actId="478"/>
          <ac:picMkLst>
            <pc:docMk/>
            <pc:sldMk cId="2496618219" sldId="439"/>
            <ac:picMk id="9" creationId="{0B57592C-512C-4263-9DE9-595E4A9B2FD4}"/>
          </ac:picMkLst>
        </pc:picChg>
        <pc:picChg chg="del">
          <ac:chgData name="Boban Srezovski" userId="d2c5dd452d77a740" providerId="LiveId" clId="{9BE6E330-B6E1-4F5C-8E20-010F0403C8BF}" dt="2022-03-08T09:55:21.355" v="406" actId="478"/>
          <ac:picMkLst>
            <pc:docMk/>
            <pc:sldMk cId="2496618219" sldId="439"/>
            <ac:picMk id="11" creationId="{F56490E6-CB07-471C-A6BF-CF209EE2398E}"/>
          </ac:picMkLst>
        </pc:picChg>
      </pc:sldChg>
      <pc:sldChg chg="addSp delSp modSp add mod ord">
        <pc:chgData name="Boban Srezovski" userId="d2c5dd452d77a740" providerId="LiveId" clId="{9BE6E330-B6E1-4F5C-8E20-010F0403C8BF}" dt="2022-03-08T09:58:00.993" v="483"/>
        <pc:sldMkLst>
          <pc:docMk/>
          <pc:sldMk cId="1417905435" sldId="440"/>
        </pc:sldMkLst>
        <pc:spChg chg="mod">
          <ac:chgData name="Boban Srezovski" userId="d2c5dd452d77a740" providerId="LiveId" clId="{9BE6E330-B6E1-4F5C-8E20-010F0403C8BF}" dt="2022-03-08T09:57:37.933" v="473" actId="27636"/>
          <ac:spMkLst>
            <pc:docMk/>
            <pc:sldMk cId="1417905435" sldId="440"/>
            <ac:spMk id="3" creationId="{7191CFFF-53FD-4C64-9590-01216DEF2680}"/>
          </ac:spMkLst>
        </pc:spChg>
        <pc:spChg chg="add mod">
          <ac:chgData name="Boban Srezovski" userId="d2c5dd452d77a740" providerId="LiveId" clId="{9BE6E330-B6E1-4F5C-8E20-010F0403C8BF}" dt="2022-03-08T09:57:50.259" v="477" actId="1076"/>
          <ac:spMkLst>
            <pc:docMk/>
            <pc:sldMk cId="1417905435" sldId="440"/>
            <ac:spMk id="7" creationId="{59E01E35-85C0-4C99-8335-E093887A32AA}"/>
          </ac:spMkLst>
        </pc:spChg>
        <pc:spChg chg="add del">
          <ac:chgData name="Boban Srezovski" userId="d2c5dd452d77a740" providerId="LiveId" clId="{9BE6E330-B6E1-4F5C-8E20-010F0403C8BF}" dt="2022-03-08T09:57:58.475" v="479" actId="22"/>
          <ac:spMkLst>
            <pc:docMk/>
            <pc:sldMk cId="1417905435" sldId="440"/>
            <ac:spMk id="10" creationId="{C56AED56-1801-4C48-A755-2B519D073C3B}"/>
          </ac:spMkLst>
        </pc:spChg>
        <pc:picChg chg="del">
          <ac:chgData name="Boban Srezovski" userId="d2c5dd452d77a740" providerId="LiveId" clId="{9BE6E330-B6E1-4F5C-8E20-010F0403C8BF}" dt="2022-03-08T09:57:20.892" v="461" actId="478"/>
          <ac:picMkLst>
            <pc:docMk/>
            <pc:sldMk cId="1417905435" sldId="440"/>
            <ac:picMk id="6" creationId="{EF61FB96-6895-47FA-84F7-6C9462912E26}"/>
          </ac:picMkLst>
        </pc:picChg>
        <pc:picChg chg="add mod">
          <ac:chgData name="Boban Srezovski" userId="d2c5dd452d77a740" providerId="LiveId" clId="{9BE6E330-B6E1-4F5C-8E20-010F0403C8BF}" dt="2022-03-08T09:57:46.475" v="476" actId="1076"/>
          <ac:picMkLst>
            <pc:docMk/>
            <pc:sldMk cId="1417905435" sldId="440"/>
            <ac:picMk id="8" creationId="{6EC127F6-89EF-4C8C-993B-227664668BD3}"/>
          </ac:picMkLst>
        </pc:picChg>
      </pc:sldChg>
      <pc:sldChg chg="addSp delSp modSp add mod">
        <pc:chgData name="Boban Srezovski" userId="d2c5dd452d77a740" providerId="LiveId" clId="{9BE6E330-B6E1-4F5C-8E20-010F0403C8BF}" dt="2022-03-08T09:58:47.459" v="514"/>
        <pc:sldMkLst>
          <pc:docMk/>
          <pc:sldMk cId="995599083" sldId="441"/>
        </pc:sldMkLst>
        <pc:spChg chg="mod">
          <ac:chgData name="Boban Srezovski" userId="d2c5dd452d77a740" providerId="LiveId" clId="{9BE6E330-B6E1-4F5C-8E20-010F0403C8BF}" dt="2022-03-08T09:58:24.420" v="509" actId="20577"/>
          <ac:spMkLst>
            <pc:docMk/>
            <pc:sldMk cId="995599083" sldId="441"/>
            <ac:spMk id="3" creationId="{7191CFFF-53FD-4C64-9590-01216DEF2680}"/>
          </ac:spMkLst>
        </pc:spChg>
        <pc:spChg chg="del mod">
          <ac:chgData name="Boban Srezovski" userId="d2c5dd452d77a740" providerId="LiveId" clId="{9BE6E330-B6E1-4F5C-8E20-010F0403C8BF}" dt="2022-03-08T09:58:34.212" v="510" actId="478"/>
          <ac:spMkLst>
            <pc:docMk/>
            <pc:sldMk cId="995599083" sldId="441"/>
            <ac:spMk id="7" creationId="{59E01E35-85C0-4C99-8335-E093887A32AA}"/>
          </ac:spMkLst>
        </pc:spChg>
        <pc:picChg chg="add mod">
          <ac:chgData name="Boban Srezovski" userId="d2c5dd452d77a740" providerId="LiveId" clId="{9BE6E330-B6E1-4F5C-8E20-010F0403C8BF}" dt="2022-03-08T09:58:41.426" v="512" actId="1076"/>
          <ac:picMkLst>
            <pc:docMk/>
            <pc:sldMk cId="995599083" sldId="441"/>
            <ac:picMk id="5" creationId="{5D5ACD46-242B-48E6-8716-AEEAB107E7BD}"/>
          </ac:picMkLst>
        </pc:picChg>
        <pc:picChg chg="del mod">
          <ac:chgData name="Boban Srezovski" userId="d2c5dd452d77a740" providerId="LiveId" clId="{9BE6E330-B6E1-4F5C-8E20-010F0403C8BF}" dt="2022-03-08T09:58:18.764" v="501" actId="478"/>
          <ac:picMkLst>
            <pc:docMk/>
            <pc:sldMk cId="995599083" sldId="441"/>
            <ac:picMk id="8" creationId="{6EC127F6-89EF-4C8C-993B-227664668BD3}"/>
          </ac:picMkLst>
        </pc:picChg>
        <pc:picChg chg="add del mod">
          <ac:chgData name="Boban Srezovski" userId="d2c5dd452d77a740" providerId="LiveId" clId="{9BE6E330-B6E1-4F5C-8E20-010F0403C8BF}" dt="2022-03-08T09:58:47.459" v="514"/>
          <ac:picMkLst>
            <pc:docMk/>
            <pc:sldMk cId="995599083" sldId="441"/>
            <ac:picMk id="9" creationId="{3364DA00-3076-4729-A4B2-8437DC9D1C43}"/>
          </ac:picMkLst>
        </pc:picChg>
      </pc:sldChg>
      <pc:sldChg chg="addSp delSp modSp add mod">
        <pc:chgData name="Boban Srezovski" userId="d2c5dd452d77a740" providerId="LiveId" clId="{9BE6E330-B6E1-4F5C-8E20-010F0403C8BF}" dt="2022-03-08T09:59:22.556" v="533" actId="1076"/>
        <pc:sldMkLst>
          <pc:docMk/>
          <pc:sldMk cId="3494102444" sldId="442"/>
        </pc:sldMkLst>
        <pc:spChg chg="mod">
          <ac:chgData name="Boban Srezovski" userId="d2c5dd452d77a740" providerId="LiveId" clId="{9BE6E330-B6E1-4F5C-8E20-010F0403C8BF}" dt="2022-03-08T09:59:04.707" v="525" actId="20577"/>
          <ac:spMkLst>
            <pc:docMk/>
            <pc:sldMk cId="3494102444" sldId="442"/>
            <ac:spMk id="3" creationId="{7191CFFF-53FD-4C64-9590-01216DEF2680}"/>
          </ac:spMkLst>
        </pc:spChg>
        <pc:spChg chg="add mod">
          <ac:chgData name="Boban Srezovski" userId="d2c5dd452d77a740" providerId="LiveId" clId="{9BE6E330-B6E1-4F5C-8E20-010F0403C8BF}" dt="2022-03-08T09:59:22.556" v="533" actId="1076"/>
          <ac:spMkLst>
            <pc:docMk/>
            <pc:sldMk cId="3494102444" sldId="442"/>
            <ac:spMk id="8" creationId="{6A7D12D4-1EEF-46B6-84FF-84D009009B02}"/>
          </ac:spMkLst>
        </pc:spChg>
        <pc:picChg chg="del">
          <ac:chgData name="Boban Srezovski" userId="d2c5dd452d77a740" providerId="LiveId" clId="{9BE6E330-B6E1-4F5C-8E20-010F0403C8BF}" dt="2022-03-08T09:58:57.748" v="517" actId="478"/>
          <ac:picMkLst>
            <pc:docMk/>
            <pc:sldMk cId="3494102444" sldId="442"/>
            <ac:picMk id="5" creationId="{5D5ACD46-242B-48E6-8716-AEEAB107E7BD}"/>
          </ac:picMkLst>
        </pc:picChg>
        <pc:picChg chg="add mod modCrop">
          <ac:chgData name="Boban Srezovski" userId="d2c5dd452d77a740" providerId="LiveId" clId="{9BE6E330-B6E1-4F5C-8E20-010F0403C8BF}" dt="2022-03-08T09:59:09.738" v="527" actId="732"/>
          <ac:picMkLst>
            <pc:docMk/>
            <pc:sldMk cId="3494102444" sldId="442"/>
            <ac:picMk id="6" creationId="{0AF8DF99-02F4-4F40-9CD9-46B7127EDEDA}"/>
          </ac:picMkLst>
        </pc:picChg>
      </pc:sldChg>
      <pc:sldChg chg="addSp delSp modSp add mod ord">
        <pc:chgData name="Boban Srezovski" userId="d2c5dd452d77a740" providerId="LiveId" clId="{9BE6E330-B6E1-4F5C-8E20-010F0403C8BF}" dt="2022-03-08T10:00:51.898" v="567" actId="20577"/>
        <pc:sldMkLst>
          <pc:docMk/>
          <pc:sldMk cId="3025880672" sldId="443"/>
        </pc:sldMkLst>
        <pc:spChg chg="mod">
          <ac:chgData name="Boban Srezovski" userId="d2c5dd452d77a740" providerId="LiveId" clId="{9BE6E330-B6E1-4F5C-8E20-010F0403C8BF}" dt="2022-03-08T10:00:51.898" v="567" actId="20577"/>
          <ac:spMkLst>
            <pc:docMk/>
            <pc:sldMk cId="3025880672" sldId="443"/>
            <ac:spMk id="3" creationId="{7191CFFF-53FD-4C64-9590-01216DEF2680}"/>
          </ac:spMkLst>
        </pc:spChg>
        <pc:picChg chg="del">
          <ac:chgData name="Boban Srezovski" userId="d2c5dd452d77a740" providerId="LiveId" clId="{9BE6E330-B6E1-4F5C-8E20-010F0403C8BF}" dt="2022-03-08T09:59:36.971" v="540" actId="478"/>
          <ac:picMkLst>
            <pc:docMk/>
            <pc:sldMk cId="3025880672" sldId="443"/>
            <ac:picMk id="5" creationId="{5D5ACD46-242B-48E6-8716-AEEAB107E7BD}"/>
          </ac:picMkLst>
        </pc:picChg>
        <pc:picChg chg="add mod modCrop">
          <ac:chgData name="Boban Srezovski" userId="d2c5dd452d77a740" providerId="LiveId" clId="{9BE6E330-B6E1-4F5C-8E20-010F0403C8BF}" dt="2022-03-08T10:00:32.354" v="565" actId="1076"/>
          <ac:picMkLst>
            <pc:docMk/>
            <pc:sldMk cId="3025880672" sldId="443"/>
            <ac:picMk id="6" creationId="{D12279FC-3627-4DFC-AB1C-2BF1056B729F}"/>
          </ac:picMkLst>
        </pc:picChg>
        <pc:picChg chg="add mod modCrop">
          <ac:chgData name="Boban Srezovski" userId="d2c5dd452d77a740" providerId="LiveId" clId="{9BE6E330-B6E1-4F5C-8E20-010F0403C8BF}" dt="2022-03-08T10:00:32.354" v="565" actId="1076"/>
          <ac:picMkLst>
            <pc:docMk/>
            <pc:sldMk cId="3025880672" sldId="443"/>
            <ac:picMk id="8" creationId="{FBD510BD-C12A-4A01-B04D-55CEE1327937}"/>
          </ac:picMkLst>
        </pc:picChg>
      </pc:sldChg>
      <pc:sldChg chg="addSp delSp modSp add mod">
        <pc:chgData name="Boban Srezovski" userId="d2c5dd452d77a740" providerId="LiveId" clId="{9BE6E330-B6E1-4F5C-8E20-010F0403C8BF}" dt="2022-03-08T10:01:26.410" v="589" actId="1076"/>
        <pc:sldMkLst>
          <pc:docMk/>
          <pc:sldMk cId="4074182089" sldId="444"/>
        </pc:sldMkLst>
        <pc:spChg chg="mod">
          <ac:chgData name="Boban Srezovski" userId="d2c5dd452d77a740" providerId="LiveId" clId="{9BE6E330-B6E1-4F5C-8E20-010F0403C8BF}" dt="2022-03-08T10:01:22.869" v="587" actId="20577"/>
          <ac:spMkLst>
            <pc:docMk/>
            <pc:sldMk cId="4074182089" sldId="444"/>
            <ac:spMk id="3" creationId="{7191CFFF-53FD-4C64-9590-01216DEF2680}"/>
          </ac:spMkLst>
        </pc:spChg>
        <pc:spChg chg="add mod">
          <ac:chgData name="Boban Srezovski" userId="d2c5dd452d77a740" providerId="LiveId" clId="{9BE6E330-B6E1-4F5C-8E20-010F0403C8BF}" dt="2022-03-08T10:01:26.410" v="589" actId="1076"/>
          <ac:spMkLst>
            <pc:docMk/>
            <pc:sldMk cId="4074182089" sldId="444"/>
            <ac:spMk id="9" creationId="{9F8FE6E8-9413-4C42-BD62-36EC9BC2DBDE}"/>
          </ac:spMkLst>
        </pc:spChg>
        <pc:picChg chg="add mod">
          <ac:chgData name="Boban Srezovski" userId="d2c5dd452d77a740" providerId="LiveId" clId="{9BE6E330-B6E1-4F5C-8E20-010F0403C8BF}" dt="2022-03-08T10:01:24.218" v="588" actId="1076"/>
          <ac:picMkLst>
            <pc:docMk/>
            <pc:sldMk cId="4074182089" sldId="444"/>
            <ac:picMk id="5" creationId="{F2F2EB4F-30CD-44F0-A284-48B45A955335}"/>
          </ac:picMkLst>
        </pc:picChg>
        <pc:picChg chg="del">
          <ac:chgData name="Boban Srezovski" userId="d2c5dd452d77a740" providerId="LiveId" clId="{9BE6E330-B6E1-4F5C-8E20-010F0403C8BF}" dt="2022-03-08T10:01:01.092" v="571" actId="478"/>
          <ac:picMkLst>
            <pc:docMk/>
            <pc:sldMk cId="4074182089" sldId="444"/>
            <ac:picMk id="6" creationId="{D12279FC-3627-4DFC-AB1C-2BF1056B729F}"/>
          </ac:picMkLst>
        </pc:picChg>
        <pc:picChg chg="del">
          <ac:chgData name="Boban Srezovski" userId="d2c5dd452d77a740" providerId="LiveId" clId="{9BE6E330-B6E1-4F5C-8E20-010F0403C8BF}" dt="2022-03-08T10:01:02.189" v="572" actId="478"/>
          <ac:picMkLst>
            <pc:docMk/>
            <pc:sldMk cId="4074182089" sldId="444"/>
            <ac:picMk id="8" creationId="{FBD510BD-C12A-4A01-B04D-55CEE1327937}"/>
          </ac:picMkLst>
        </pc:picChg>
      </pc:sldChg>
      <pc:sldChg chg="addSp delSp modSp add mod">
        <pc:chgData name="Boban Srezovski" userId="d2c5dd452d77a740" providerId="LiveId" clId="{9BE6E330-B6E1-4F5C-8E20-010F0403C8BF}" dt="2022-03-08T10:01:58.187" v="599" actId="1076"/>
        <pc:sldMkLst>
          <pc:docMk/>
          <pc:sldMk cId="3159512985" sldId="445"/>
        </pc:sldMkLst>
        <pc:spChg chg="mod">
          <ac:chgData name="Boban Srezovski" userId="d2c5dd452d77a740" providerId="LiveId" clId="{9BE6E330-B6E1-4F5C-8E20-010F0403C8BF}" dt="2022-03-08T10:01:47.482" v="597" actId="242"/>
          <ac:spMkLst>
            <pc:docMk/>
            <pc:sldMk cId="3159512985" sldId="445"/>
            <ac:spMk id="3" creationId="{7191CFFF-53FD-4C64-9590-01216DEF2680}"/>
          </ac:spMkLst>
        </pc:spChg>
        <pc:spChg chg="del">
          <ac:chgData name="Boban Srezovski" userId="d2c5dd452d77a740" providerId="LiveId" clId="{9BE6E330-B6E1-4F5C-8E20-010F0403C8BF}" dt="2022-03-08T10:01:43.172" v="596" actId="478"/>
          <ac:spMkLst>
            <pc:docMk/>
            <pc:sldMk cId="3159512985" sldId="445"/>
            <ac:spMk id="9" creationId="{9F8FE6E8-9413-4C42-BD62-36EC9BC2DBDE}"/>
          </ac:spMkLst>
        </pc:spChg>
        <pc:picChg chg="del">
          <ac:chgData name="Boban Srezovski" userId="d2c5dd452d77a740" providerId="LiveId" clId="{9BE6E330-B6E1-4F5C-8E20-010F0403C8BF}" dt="2022-03-08T10:01:42.172" v="595" actId="478"/>
          <ac:picMkLst>
            <pc:docMk/>
            <pc:sldMk cId="3159512985" sldId="445"/>
            <ac:picMk id="5" creationId="{F2F2EB4F-30CD-44F0-A284-48B45A955335}"/>
          </ac:picMkLst>
        </pc:picChg>
        <pc:picChg chg="add mod">
          <ac:chgData name="Boban Srezovski" userId="d2c5dd452d77a740" providerId="LiveId" clId="{9BE6E330-B6E1-4F5C-8E20-010F0403C8BF}" dt="2022-03-08T10:01:58.187" v="599" actId="1076"/>
          <ac:picMkLst>
            <pc:docMk/>
            <pc:sldMk cId="3159512985" sldId="445"/>
            <ac:picMk id="6" creationId="{03B53E82-AE6B-415D-B2BF-C87494BB0B15}"/>
          </ac:picMkLst>
        </pc:picChg>
      </pc:sldChg>
      <pc:sldChg chg="addSp delSp modSp add mod">
        <pc:chgData name="Boban Srezovski" userId="d2c5dd452d77a740" providerId="LiveId" clId="{9BE6E330-B6E1-4F5C-8E20-010F0403C8BF}" dt="2022-03-08T10:03:36.019" v="628" actId="1076"/>
        <pc:sldMkLst>
          <pc:docMk/>
          <pc:sldMk cId="3573514917" sldId="446"/>
        </pc:sldMkLst>
        <pc:spChg chg="mod">
          <ac:chgData name="Boban Srezovski" userId="d2c5dd452d77a740" providerId="LiveId" clId="{9BE6E330-B6E1-4F5C-8E20-010F0403C8BF}" dt="2022-03-08T10:02:37.781" v="617" actId="20577"/>
          <ac:spMkLst>
            <pc:docMk/>
            <pc:sldMk cId="3573514917" sldId="446"/>
            <ac:spMk id="3" creationId="{7191CFFF-53FD-4C64-9590-01216DEF2680}"/>
          </ac:spMkLst>
        </pc:spChg>
        <pc:spChg chg="add mod">
          <ac:chgData name="Boban Srezovski" userId="d2c5dd452d77a740" providerId="LiveId" clId="{9BE6E330-B6E1-4F5C-8E20-010F0403C8BF}" dt="2022-03-08T10:02:57.345" v="625" actId="1076"/>
          <ac:spMkLst>
            <pc:docMk/>
            <pc:sldMk cId="3573514917" sldId="446"/>
            <ac:spMk id="10" creationId="{8E4216FB-85FA-4A9F-ABAF-656033C636B9}"/>
          </ac:spMkLst>
        </pc:spChg>
        <pc:picChg chg="add mod">
          <ac:chgData name="Boban Srezovski" userId="d2c5dd452d77a740" providerId="LiveId" clId="{9BE6E330-B6E1-4F5C-8E20-010F0403C8BF}" dt="2022-03-08T10:03:36.019" v="628" actId="1076"/>
          <ac:picMkLst>
            <pc:docMk/>
            <pc:sldMk cId="3573514917" sldId="446"/>
            <ac:picMk id="5" creationId="{0D2BCB12-C98D-433A-BFE5-6B141A6AC727}"/>
          </ac:picMkLst>
        </pc:picChg>
        <pc:picChg chg="del">
          <ac:chgData name="Boban Srezovski" userId="d2c5dd452d77a740" providerId="LiveId" clId="{9BE6E330-B6E1-4F5C-8E20-010F0403C8BF}" dt="2022-03-08T10:02:16.611" v="605" actId="478"/>
          <ac:picMkLst>
            <pc:docMk/>
            <pc:sldMk cId="3573514917" sldId="446"/>
            <ac:picMk id="6" creationId="{03B53E82-AE6B-415D-B2BF-C87494BB0B15}"/>
          </ac:picMkLst>
        </pc:picChg>
        <pc:picChg chg="add mod">
          <ac:chgData name="Boban Srezovski" userId="d2c5dd452d77a740" providerId="LiveId" clId="{9BE6E330-B6E1-4F5C-8E20-010F0403C8BF}" dt="2022-03-08T10:03:02.113" v="626" actId="1076"/>
          <ac:picMkLst>
            <pc:docMk/>
            <pc:sldMk cId="3573514917" sldId="446"/>
            <ac:picMk id="8" creationId="{A38C2B31-B4BC-4DEB-851B-C064B0AD08C7}"/>
          </ac:picMkLst>
        </pc:picChg>
      </pc:sldChg>
      <pc:sldChg chg="addSp delSp modSp add mod">
        <pc:chgData name="Boban Srezovski" userId="d2c5dd452d77a740" providerId="LiveId" clId="{9BE6E330-B6E1-4F5C-8E20-010F0403C8BF}" dt="2022-03-08T10:04:20.548" v="652" actId="1076"/>
        <pc:sldMkLst>
          <pc:docMk/>
          <pc:sldMk cId="1740286939" sldId="447"/>
        </pc:sldMkLst>
        <pc:spChg chg="mod">
          <ac:chgData name="Boban Srezovski" userId="d2c5dd452d77a740" providerId="LiveId" clId="{9BE6E330-B6E1-4F5C-8E20-010F0403C8BF}" dt="2022-03-08T10:04:08.476" v="650" actId="6549"/>
          <ac:spMkLst>
            <pc:docMk/>
            <pc:sldMk cId="1740286939" sldId="447"/>
            <ac:spMk id="3" creationId="{7191CFFF-53FD-4C64-9590-01216DEF2680}"/>
          </ac:spMkLst>
        </pc:spChg>
        <pc:spChg chg="del">
          <ac:chgData name="Boban Srezovski" userId="d2c5dd452d77a740" providerId="LiveId" clId="{9BE6E330-B6E1-4F5C-8E20-010F0403C8BF}" dt="2022-03-08T10:03:56.843" v="632" actId="478"/>
          <ac:spMkLst>
            <pc:docMk/>
            <pc:sldMk cId="1740286939" sldId="447"/>
            <ac:spMk id="10" creationId="{8E4216FB-85FA-4A9F-ABAF-656033C636B9}"/>
          </ac:spMkLst>
        </pc:spChg>
        <pc:picChg chg="del">
          <ac:chgData name="Boban Srezovski" userId="d2c5dd452d77a740" providerId="LiveId" clId="{9BE6E330-B6E1-4F5C-8E20-010F0403C8BF}" dt="2022-03-08T10:03:54.990" v="630" actId="478"/>
          <ac:picMkLst>
            <pc:docMk/>
            <pc:sldMk cId="1740286939" sldId="447"/>
            <ac:picMk id="5" creationId="{0D2BCB12-C98D-433A-BFE5-6B141A6AC727}"/>
          </ac:picMkLst>
        </pc:picChg>
        <pc:picChg chg="add mod">
          <ac:chgData name="Boban Srezovski" userId="d2c5dd452d77a740" providerId="LiveId" clId="{9BE6E330-B6E1-4F5C-8E20-010F0403C8BF}" dt="2022-03-08T10:04:20.548" v="652" actId="1076"/>
          <ac:picMkLst>
            <pc:docMk/>
            <pc:sldMk cId="1740286939" sldId="447"/>
            <ac:picMk id="6" creationId="{CB5B818C-A586-4002-8C43-D9A194905AEA}"/>
          </ac:picMkLst>
        </pc:picChg>
        <pc:picChg chg="del">
          <ac:chgData name="Boban Srezovski" userId="d2c5dd452d77a740" providerId="LiveId" clId="{9BE6E330-B6E1-4F5C-8E20-010F0403C8BF}" dt="2022-03-08T10:03:55.255" v="631" actId="478"/>
          <ac:picMkLst>
            <pc:docMk/>
            <pc:sldMk cId="1740286939" sldId="447"/>
            <ac:picMk id="8" creationId="{A38C2B31-B4BC-4DEB-851B-C064B0AD08C7}"/>
          </ac:picMkLst>
        </pc:picChg>
      </pc:sldChg>
      <pc:sldChg chg="addSp delSp modSp add mod">
        <pc:chgData name="Boban Srezovski" userId="d2c5dd452d77a740" providerId="LiveId" clId="{9BE6E330-B6E1-4F5C-8E20-010F0403C8BF}" dt="2022-03-08T10:05:01.811" v="667" actId="20577"/>
        <pc:sldMkLst>
          <pc:docMk/>
          <pc:sldMk cId="3388392974" sldId="448"/>
        </pc:sldMkLst>
        <pc:spChg chg="mod">
          <ac:chgData name="Boban Srezovski" userId="d2c5dd452d77a740" providerId="LiveId" clId="{9BE6E330-B6E1-4F5C-8E20-010F0403C8BF}" dt="2022-03-08T10:05:01.811" v="667" actId="20577"/>
          <ac:spMkLst>
            <pc:docMk/>
            <pc:sldMk cId="3388392974" sldId="448"/>
            <ac:spMk id="3" creationId="{7191CFFF-53FD-4C64-9590-01216DEF2680}"/>
          </ac:spMkLst>
        </pc:spChg>
        <pc:spChg chg="add mod">
          <ac:chgData name="Boban Srezovski" userId="d2c5dd452d77a740" providerId="LiveId" clId="{9BE6E330-B6E1-4F5C-8E20-010F0403C8BF}" dt="2022-03-08T10:04:52.954" v="662" actId="1076"/>
          <ac:spMkLst>
            <pc:docMk/>
            <pc:sldMk cId="3388392974" sldId="448"/>
            <ac:spMk id="8" creationId="{86CC6530-0243-4DE3-9C8B-4DADB29D8D8B}"/>
          </ac:spMkLst>
        </pc:spChg>
        <pc:picChg chg="add mod">
          <ac:chgData name="Boban Srezovski" userId="d2c5dd452d77a740" providerId="LiveId" clId="{9BE6E330-B6E1-4F5C-8E20-010F0403C8BF}" dt="2022-03-08T10:04:58.668" v="663" actId="1076"/>
          <ac:picMkLst>
            <pc:docMk/>
            <pc:sldMk cId="3388392974" sldId="448"/>
            <ac:picMk id="5" creationId="{C934DBEA-A03B-4202-B4ED-6FE1EA5FEC01}"/>
          </ac:picMkLst>
        </pc:picChg>
        <pc:picChg chg="del">
          <ac:chgData name="Boban Srezovski" userId="d2c5dd452d77a740" providerId="LiveId" clId="{9BE6E330-B6E1-4F5C-8E20-010F0403C8BF}" dt="2022-03-08T10:04:35.288" v="656" actId="478"/>
          <ac:picMkLst>
            <pc:docMk/>
            <pc:sldMk cId="3388392974" sldId="448"/>
            <ac:picMk id="6" creationId="{CB5B818C-A586-4002-8C43-D9A194905AEA}"/>
          </ac:picMkLst>
        </pc:picChg>
      </pc:sldChg>
      <pc:sldChg chg="addSp delSp modSp add mod ord">
        <pc:chgData name="Boban Srezovski" userId="d2c5dd452d77a740" providerId="LiveId" clId="{9BE6E330-B6E1-4F5C-8E20-010F0403C8BF}" dt="2022-03-08T10:16:59.369" v="927"/>
        <pc:sldMkLst>
          <pc:docMk/>
          <pc:sldMk cId="2497035069" sldId="449"/>
        </pc:sldMkLst>
        <pc:spChg chg="mod">
          <ac:chgData name="Boban Srezovski" userId="d2c5dd452d77a740" providerId="LiveId" clId="{9BE6E330-B6E1-4F5C-8E20-010F0403C8BF}" dt="2022-03-08T10:16:59.369" v="927"/>
          <ac:spMkLst>
            <pc:docMk/>
            <pc:sldMk cId="2497035069" sldId="449"/>
            <ac:spMk id="2" creationId="{5CEA75BC-051B-4517-B0C2-52748A9025EB}"/>
          </ac:spMkLst>
        </pc:spChg>
        <pc:spChg chg="mod">
          <ac:chgData name="Boban Srezovski" userId="d2c5dd452d77a740" providerId="LiveId" clId="{9BE6E330-B6E1-4F5C-8E20-010F0403C8BF}" dt="2022-03-08T10:07:51.668" v="713" actId="403"/>
          <ac:spMkLst>
            <pc:docMk/>
            <pc:sldMk cId="2497035069" sldId="449"/>
            <ac:spMk id="3" creationId="{3A746977-C0C9-422D-A870-3763633BD0A4}"/>
          </ac:spMkLst>
        </pc:spChg>
        <pc:spChg chg="del">
          <ac:chgData name="Boban Srezovski" userId="d2c5dd452d77a740" providerId="LiveId" clId="{9BE6E330-B6E1-4F5C-8E20-010F0403C8BF}" dt="2022-03-08T10:07:29.642" v="703" actId="478"/>
          <ac:spMkLst>
            <pc:docMk/>
            <pc:sldMk cId="2497035069" sldId="449"/>
            <ac:spMk id="10" creationId="{81D6E275-EC4B-4D5B-895A-B7BA5BCB454D}"/>
          </ac:spMkLst>
        </pc:spChg>
        <pc:picChg chg="add mod">
          <ac:chgData name="Boban Srezovski" userId="d2c5dd452d77a740" providerId="LiveId" clId="{9BE6E330-B6E1-4F5C-8E20-010F0403C8BF}" dt="2022-03-08T10:08:00.426" v="715" actId="1076"/>
          <ac:picMkLst>
            <pc:docMk/>
            <pc:sldMk cId="2497035069" sldId="449"/>
            <ac:picMk id="5" creationId="{9C2A17C8-E775-4B88-ADE1-88FAA2736386}"/>
          </ac:picMkLst>
        </pc:picChg>
        <pc:picChg chg="del">
          <ac:chgData name="Boban Srezovski" userId="d2c5dd452d77a740" providerId="LiveId" clId="{9BE6E330-B6E1-4F5C-8E20-010F0403C8BF}" dt="2022-03-08T10:07:28.682" v="702" actId="478"/>
          <ac:picMkLst>
            <pc:docMk/>
            <pc:sldMk cId="2497035069" sldId="449"/>
            <ac:picMk id="6" creationId="{ADFA0D3F-99E4-465E-A633-C8F30C26B153}"/>
          </ac:picMkLst>
        </pc:picChg>
      </pc:sldChg>
      <pc:sldChg chg="addSp delSp modSp add mod">
        <pc:chgData name="Boban Srezovski" userId="d2c5dd452d77a740" providerId="LiveId" clId="{9BE6E330-B6E1-4F5C-8E20-010F0403C8BF}" dt="2022-03-08T10:16:55.371" v="924"/>
        <pc:sldMkLst>
          <pc:docMk/>
          <pc:sldMk cId="73288427" sldId="450"/>
        </pc:sldMkLst>
        <pc:spChg chg="mod">
          <ac:chgData name="Boban Srezovski" userId="d2c5dd452d77a740" providerId="LiveId" clId="{9BE6E330-B6E1-4F5C-8E20-010F0403C8BF}" dt="2022-03-08T10:16:55.371" v="924"/>
          <ac:spMkLst>
            <pc:docMk/>
            <pc:sldMk cId="73288427" sldId="450"/>
            <ac:spMk id="2" creationId="{5CEA75BC-051B-4517-B0C2-52748A9025EB}"/>
          </ac:spMkLst>
        </pc:spChg>
        <pc:spChg chg="mod">
          <ac:chgData name="Boban Srezovski" userId="d2c5dd452d77a740" providerId="LiveId" clId="{9BE6E330-B6E1-4F5C-8E20-010F0403C8BF}" dt="2022-03-08T10:08:49.027" v="739" actId="20577"/>
          <ac:spMkLst>
            <pc:docMk/>
            <pc:sldMk cId="73288427" sldId="450"/>
            <ac:spMk id="3" creationId="{3A746977-C0C9-422D-A870-3763633BD0A4}"/>
          </ac:spMkLst>
        </pc:spChg>
        <pc:picChg chg="del">
          <ac:chgData name="Boban Srezovski" userId="d2c5dd452d77a740" providerId="LiveId" clId="{9BE6E330-B6E1-4F5C-8E20-010F0403C8BF}" dt="2022-03-08T10:08:32.571" v="732" actId="478"/>
          <ac:picMkLst>
            <pc:docMk/>
            <pc:sldMk cId="73288427" sldId="450"/>
            <ac:picMk id="5" creationId="{9C2A17C8-E775-4B88-ADE1-88FAA2736386}"/>
          </ac:picMkLst>
        </pc:picChg>
        <pc:picChg chg="add mod">
          <ac:chgData name="Boban Srezovski" userId="d2c5dd452d77a740" providerId="LiveId" clId="{9BE6E330-B6E1-4F5C-8E20-010F0403C8BF}" dt="2022-03-08T10:08:46.873" v="735" actId="1076"/>
          <ac:picMkLst>
            <pc:docMk/>
            <pc:sldMk cId="73288427" sldId="450"/>
            <ac:picMk id="6" creationId="{CE67CADE-1F3D-41BB-9555-71A6BA24F826}"/>
          </ac:picMkLst>
        </pc:picChg>
      </pc:sldChg>
      <pc:sldChg chg="addSp delSp modSp add mod">
        <pc:chgData name="Boban Srezovski" userId="d2c5dd452d77a740" providerId="LiveId" clId="{9BE6E330-B6E1-4F5C-8E20-010F0403C8BF}" dt="2022-03-08T10:16:51.441" v="919"/>
        <pc:sldMkLst>
          <pc:docMk/>
          <pc:sldMk cId="474867847" sldId="451"/>
        </pc:sldMkLst>
        <pc:spChg chg="mod">
          <ac:chgData name="Boban Srezovski" userId="d2c5dd452d77a740" providerId="LiveId" clId="{9BE6E330-B6E1-4F5C-8E20-010F0403C8BF}" dt="2022-03-08T10:16:51.441" v="919"/>
          <ac:spMkLst>
            <pc:docMk/>
            <pc:sldMk cId="474867847" sldId="451"/>
            <ac:spMk id="2" creationId="{5CEA75BC-051B-4517-B0C2-52748A9025EB}"/>
          </ac:spMkLst>
        </pc:spChg>
        <pc:spChg chg="mod">
          <ac:chgData name="Boban Srezovski" userId="d2c5dd452d77a740" providerId="LiveId" clId="{9BE6E330-B6E1-4F5C-8E20-010F0403C8BF}" dt="2022-03-08T10:09:02.988" v="750" actId="6549"/>
          <ac:spMkLst>
            <pc:docMk/>
            <pc:sldMk cId="474867847" sldId="451"/>
            <ac:spMk id="3" creationId="{3A746977-C0C9-422D-A870-3763633BD0A4}"/>
          </ac:spMkLst>
        </pc:spChg>
        <pc:picChg chg="add mod">
          <ac:chgData name="Boban Srezovski" userId="d2c5dd452d77a740" providerId="LiveId" clId="{9BE6E330-B6E1-4F5C-8E20-010F0403C8BF}" dt="2022-03-08T10:09:13.820" v="753" actId="1076"/>
          <ac:picMkLst>
            <pc:docMk/>
            <pc:sldMk cId="474867847" sldId="451"/>
            <ac:picMk id="5" creationId="{E70DA8D4-CF45-4D13-AB18-FB9AD4E04702}"/>
          </ac:picMkLst>
        </pc:picChg>
        <pc:picChg chg="del">
          <ac:chgData name="Boban Srezovski" userId="d2c5dd452d77a740" providerId="LiveId" clId="{9BE6E330-B6E1-4F5C-8E20-010F0403C8BF}" dt="2022-03-08T10:09:11.490" v="751" actId="478"/>
          <ac:picMkLst>
            <pc:docMk/>
            <pc:sldMk cId="474867847" sldId="451"/>
            <ac:picMk id="6" creationId="{CE67CADE-1F3D-41BB-9555-71A6BA24F826}"/>
          </ac:picMkLst>
        </pc:picChg>
      </pc:sldChg>
      <pc:sldChg chg="addSp delSp modSp add mod">
        <pc:chgData name="Boban Srezovski" userId="d2c5dd452d77a740" providerId="LiveId" clId="{9BE6E330-B6E1-4F5C-8E20-010F0403C8BF}" dt="2022-03-08T10:16:45.519" v="914"/>
        <pc:sldMkLst>
          <pc:docMk/>
          <pc:sldMk cId="1136285279" sldId="452"/>
        </pc:sldMkLst>
        <pc:spChg chg="mod">
          <ac:chgData name="Boban Srezovski" userId="d2c5dd452d77a740" providerId="LiveId" clId="{9BE6E330-B6E1-4F5C-8E20-010F0403C8BF}" dt="2022-03-08T10:16:45.519" v="914"/>
          <ac:spMkLst>
            <pc:docMk/>
            <pc:sldMk cId="1136285279" sldId="452"/>
            <ac:spMk id="2" creationId="{5CEA75BC-051B-4517-B0C2-52748A9025EB}"/>
          </ac:spMkLst>
        </pc:spChg>
        <pc:spChg chg="mod">
          <ac:chgData name="Boban Srezovski" userId="d2c5dd452d77a740" providerId="LiveId" clId="{9BE6E330-B6E1-4F5C-8E20-010F0403C8BF}" dt="2022-03-08T10:10:52.052" v="791" actId="6549"/>
          <ac:spMkLst>
            <pc:docMk/>
            <pc:sldMk cId="1136285279" sldId="452"/>
            <ac:spMk id="3" creationId="{3A746977-C0C9-422D-A870-3763633BD0A4}"/>
          </ac:spMkLst>
        </pc:spChg>
        <pc:spChg chg="add mod">
          <ac:chgData name="Boban Srezovski" userId="d2c5dd452d77a740" providerId="LiveId" clId="{9BE6E330-B6E1-4F5C-8E20-010F0403C8BF}" dt="2022-03-08T10:10:43.051" v="778" actId="1076"/>
          <ac:spMkLst>
            <pc:docMk/>
            <pc:sldMk cId="1136285279" sldId="452"/>
            <ac:spMk id="8" creationId="{6D2BAC4A-E675-43CE-B093-575E16C5E072}"/>
          </ac:spMkLst>
        </pc:spChg>
        <pc:picChg chg="del mod">
          <ac:chgData name="Boban Srezovski" userId="d2c5dd452d77a740" providerId="LiveId" clId="{9BE6E330-B6E1-4F5C-8E20-010F0403C8BF}" dt="2022-03-08T10:09:52.108" v="764" actId="478"/>
          <ac:picMkLst>
            <pc:docMk/>
            <pc:sldMk cId="1136285279" sldId="452"/>
            <ac:picMk id="5" creationId="{E70DA8D4-CF45-4D13-AB18-FB9AD4E04702}"/>
          </ac:picMkLst>
        </pc:picChg>
        <pc:picChg chg="add del mod">
          <ac:chgData name="Boban Srezovski" userId="d2c5dd452d77a740" providerId="LiveId" clId="{9BE6E330-B6E1-4F5C-8E20-010F0403C8BF}" dt="2022-03-08T10:10:43.513" v="779" actId="1076"/>
          <ac:picMkLst>
            <pc:docMk/>
            <pc:sldMk cId="1136285279" sldId="452"/>
            <ac:picMk id="6" creationId="{AC211FF2-5B86-443A-8537-8F0A0C7D9914}"/>
          </ac:picMkLst>
        </pc:picChg>
      </pc:sldChg>
      <pc:sldChg chg="addSp modSp add mod">
        <pc:chgData name="Boban Srezovski" userId="d2c5dd452d77a740" providerId="LiveId" clId="{9BE6E330-B6E1-4F5C-8E20-010F0403C8BF}" dt="2022-03-08T10:16:18.643" v="903"/>
        <pc:sldMkLst>
          <pc:docMk/>
          <pc:sldMk cId="3574689367" sldId="453"/>
        </pc:sldMkLst>
        <pc:spChg chg="mod">
          <ac:chgData name="Boban Srezovski" userId="d2c5dd452d77a740" providerId="LiveId" clId="{9BE6E330-B6E1-4F5C-8E20-010F0403C8BF}" dt="2022-03-08T10:16:18.643" v="903"/>
          <ac:spMkLst>
            <pc:docMk/>
            <pc:sldMk cId="3574689367" sldId="453"/>
            <ac:spMk id="2" creationId="{6C12F824-9B84-4547-8076-0DEB9F46F7E4}"/>
          </ac:spMkLst>
        </pc:spChg>
        <pc:spChg chg="mod">
          <ac:chgData name="Boban Srezovski" userId="d2c5dd452d77a740" providerId="LiveId" clId="{9BE6E330-B6E1-4F5C-8E20-010F0403C8BF}" dt="2022-03-08T10:12:43.004" v="847" actId="20577"/>
          <ac:spMkLst>
            <pc:docMk/>
            <pc:sldMk cId="3574689367" sldId="453"/>
            <ac:spMk id="3" creationId="{C8DD4252-EF71-478F-843F-D8BCB3AAECFF}"/>
          </ac:spMkLst>
        </pc:spChg>
        <pc:picChg chg="add mod">
          <ac:chgData name="Boban Srezovski" userId="d2c5dd452d77a740" providerId="LiveId" clId="{9BE6E330-B6E1-4F5C-8E20-010F0403C8BF}" dt="2022-03-08T10:12:47.651" v="849" actId="1076"/>
          <ac:picMkLst>
            <pc:docMk/>
            <pc:sldMk cId="3574689367" sldId="453"/>
            <ac:picMk id="5" creationId="{53D4CC15-9413-4B3D-A454-BDEC42723E9B}"/>
          </ac:picMkLst>
        </pc:picChg>
      </pc:sldChg>
      <pc:sldChg chg="modSp new del mod">
        <pc:chgData name="Boban Srezovski" userId="d2c5dd452d77a740" providerId="LiveId" clId="{9BE6E330-B6E1-4F5C-8E20-010F0403C8BF}" dt="2022-03-08T10:17:01.286" v="928" actId="47"/>
        <pc:sldMkLst>
          <pc:docMk/>
          <pc:sldMk cId="262324232" sldId="454"/>
        </pc:sldMkLst>
        <pc:spChg chg="mod">
          <ac:chgData name="Boban Srezovski" userId="d2c5dd452d77a740" providerId="LiveId" clId="{9BE6E330-B6E1-4F5C-8E20-010F0403C8BF}" dt="2022-03-08T10:16:35.414" v="905"/>
          <ac:spMkLst>
            <pc:docMk/>
            <pc:sldMk cId="262324232" sldId="454"/>
            <ac:spMk id="2" creationId="{69CADF41-2722-4008-8D62-E9E69CE48128}"/>
          </ac:spMkLst>
        </pc:spChg>
      </pc:sldChg>
      <pc:sldChg chg="addSp delSp modSp add mod">
        <pc:chgData name="Boban Srezovski" userId="d2c5dd452d77a740" providerId="LiveId" clId="{9BE6E330-B6E1-4F5C-8E20-010F0403C8BF}" dt="2022-03-08T10:24:22.281" v="1071" actId="1076"/>
        <pc:sldMkLst>
          <pc:docMk/>
          <pc:sldMk cId="434208703" sldId="454"/>
        </pc:sldMkLst>
        <pc:spChg chg="mod">
          <ac:chgData name="Boban Srezovski" userId="d2c5dd452d77a740" providerId="LiveId" clId="{9BE6E330-B6E1-4F5C-8E20-010F0403C8BF}" dt="2022-03-08T10:23:52.262" v="1060"/>
          <ac:spMkLst>
            <pc:docMk/>
            <pc:sldMk cId="434208703" sldId="454"/>
            <ac:spMk id="3" creationId="{D12D863C-4280-4130-AB66-83408E1CAD2C}"/>
          </ac:spMkLst>
        </pc:spChg>
        <pc:spChg chg="add mod">
          <ac:chgData name="Boban Srezovski" userId="d2c5dd452d77a740" providerId="LiveId" clId="{9BE6E330-B6E1-4F5C-8E20-010F0403C8BF}" dt="2022-03-08T10:24:22.281" v="1071" actId="1076"/>
          <ac:spMkLst>
            <pc:docMk/>
            <pc:sldMk cId="434208703" sldId="454"/>
            <ac:spMk id="10" creationId="{4456AA52-0ECF-4EB0-8938-2F0CEB639BD1}"/>
          </ac:spMkLst>
        </pc:spChg>
        <pc:picChg chg="add mod">
          <ac:chgData name="Boban Srezovski" userId="d2c5dd452d77a740" providerId="LiveId" clId="{9BE6E330-B6E1-4F5C-8E20-010F0403C8BF}" dt="2022-03-08T10:23:56.921" v="1062" actId="1076"/>
          <ac:picMkLst>
            <pc:docMk/>
            <pc:sldMk cId="434208703" sldId="454"/>
            <ac:picMk id="5" creationId="{6BFFBED4-C03D-4772-BD76-FCADD9B4740F}"/>
          </ac:picMkLst>
        </pc:picChg>
        <pc:picChg chg="del">
          <ac:chgData name="Boban Srezovski" userId="d2c5dd452d77a740" providerId="LiveId" clId="{9BE6E330-B6E1-4F5C-8E20-010F0403C8BF}" dt="2022-03-08T10:23:00.482" v="1042" actId="478"/>
          <ac:picMkLst>
            <pc:docMk/>
            <pc:sldMk cId="434208703" sldId="454"/>
            <ac:picMk id="6" creationId="{91AD474B-67EF-48DF-AB90-B2FF87C4DAA5}"/>
          </ac:picMkLst>
        </pc:picChg>
        <pc:picChg chg="add mod">
          <ac:chgData name="Boban Srezovski" userId="d2c5dd452d77a740" providerId="LiveId" clId="{9BE6E330-B6E1-4F5C-8E20-010F0403C8BF}" dt="2022-03-08T10:24:05.120" v="1064" actId="1076"/>
          <ac:picMkLst>
            <pc:docMk/>
            <pc:sldMk cId="434208703" sldId="454"/>
            <ac:picMk id="8" creationId="{5725E6BF-BD29-4467-BDBB-11B8F78A2858}"/>
          </ac:picMkLst>
        </pc:picChg>
      </pc:sldChg>
      <pc:sldChg chg="add del">
        <pc:chgData name="Boban Srezovski" userId="d2c5dd452d77a740" providerId="LiveId" clId="{9BE6E330-B6E1-4F5C-8E20-010F0403C8BF}" dt="2022-03-08T10:11:58.814" v="828"/>
        <pc:sldMkLst>
          <pc:docMk/>
          <pc:sldMk cId="2016093435" sldId="454"/>
        </pc:sldMkLst>
      </pc:sldChg>
      <pc:sldChg chg="addSp delSp modSp add mod">
        <pc:chgData name="Boban Srezovski" userId="d2c5dd452d77a740" providerId="LiveId" clId="{9BE6E330-B6E1-4F5C-8E20-010F0403C8BF}" dt="2022-03-08T10:29:57.833" v="1144" actId="1076"/>
        <pc:sldMkLst>
          <pc:docMk/>
          <pc:sldMk cId="2581135498" sldId="455"/>
        </pc:sldMkLst>
        <pc:spChg chg="mod">
          <ac:chgData name="Boban Srezovski" userId="d2c5dd452d77a740" providerId="LiveId" clId="{9BE6E330-B6E1-4F5C-8E20-010F0403C8BF}" dt="2022-03-08T10:28:57.238" v="1121"/>
          <ac:spMkLst>
            <pc:docMk/>
            <pc:sldMk cId="2581135498" sldId="455"/>
            <ac:spMk id="2" creationId="{9919E29B-1C8F-4C74-ABFE-0ABC24C3EDC2}"/>
          </ac:spMkLst>
        </pc:spChg>
        <pc:spChg chg="mod">
          <ac:chgData name="Boban Srezovski" userId="d2c5dd452d77a740" providerId="LiveId" clId="{9BE6E330-B6E1-4F5C-8E20-010F0403C8BF}" dt="2022-03-08T10:29:28.018" v="1132" actId="20577"/>
          <ac:spMkLst>
            <pc:docMk/>
            <pc:sldMk cId="2581135498" sldId="455"/>
            <ac:spMk id="3" creationId="{D12D863C-4280-4130-AB66-83408E1CAD2C}"/>
          </ac:spMkLst>
        </pc:spChg>
        <pc:spChg chg="del">
          <ac:chgData name="Boban Srezovski" userId="d2c5dd452d77a740" providerId="LiveId" clId="{9BE6E330-B6E1-4F5C-8E20-010F0403C8BF}" dt="2022-03-08T10:29:35.698" v="1136" actId="478"/>
          <ac:spMkLst>
            <pc:docMk/>
            <pc:sldMk cId="2581135498" sldId="455"/>
            <ac:spMk id="12" creationId="{62178529-78D0-4507-A6CC-5C407BB4C63D}"/>
          </ac:spMkLst>
        </pc:spChg>
        <pc:spChg chg="add mod">
          <ac:chgData name="Boban Srezovski" userId="d2c5dd452d77a740" providerId="LiveId" clId="{9BE6E330-B6E1-4F5C-8E20-010F0403C8BF}" dt="2022-03-08T10:29:57.833" v="1144" actId="1076"/>
          <ac:spMkLst>
            <pc:docMk/>
            <pc:sldMk cId="2581135498" sldId="455"/>
            <ac:spMk id="13" creationId="{ACB3C8BB-91B2-4AA3-961B-62CF6EF4F78A}"/>
          </ac:spMkLst>
        </pc:spChg>
        <pc:picChg chg="del">
          <ac:chgData name="Boban Srezovski" userId="d2c5dd452d77a740" providerId="LiveId" clId="{9BE6E330-B6E1-4F5C-8E20-010F0403C8BF}" dt="2022-03-08T10:29:07.562" v="1123" actId="478"/>
          <ac:picMkLst>
            <pc:docMk/>
            <pc:sldMk cId="2581135498" sldId="455"/>
            <ac:picMk id="5" creationId="{5131709F-63D4-4E56-8F88-AEE3C8CF9375}"/>
          </ac:picMkLst>
        </pc:picChg>
        <pc:picChg chg="add mod">
          <ac:chgData name="Boban Srezovski" userId="d2c5dd452d77a740" providerId="LiveId" clId="{9BE6E330-B6E1-4F5C-8E20-010F0403C8BF}" dt="2022-03-08T10:29:34.169" v="1135" actId="1076"/>
          <ac:picMkLst>
            <pc:docMk/>
            <pc:sldMk cId="2581135498" sldId="455"/>
            <ac:picMk id="6" creationId="{ADD6CF66-935F-444D-A42C-D5E528FF6F52}"/>
          </ac:picMkLst>
        </pc:picChg>
        <pc:picChg chg="del">
          <ac:chgData name="Boban Srezovski" userId="d2c5dd452d77a740" providerId="LiveId" clId="{9BE6E330-B6E1-4F5C-8E20-010F0403C8BF}" dt="2022-03-08T10:29:07.898" v="1124" actId="478"/>
          <ac:picMkLst>
            <pc:docMk/>
            <pc:sldMk cId="2581135498" sldId="455"/>
            <ac:picMk id="7" creationId="{43C7FBF5-61F1-481A-8A5D-B7D38AE1F2E1}"/>
          </ac:picMkLst>
        </pc:picChg>
        <pc:picChg chg="add mod">
          <ac:chgData name="Boban Srezovski" userId="d2c5dd452d77a740" providerId="LiveId" clId="{9BE6E330-B6E1-4F5C-8E20-010F0403C8BF}" dt="2022-03-08T10:29:32.401" v="1134" actId="1076"/>
          <ac:picMkLst>
            <pc:docMk/>
            <pc:sldMk cId="2581135498" sldId="455"/>
            <ac:picMk id="9" creationId="{2F04B964-2B2C-47D6-ABC3-7ED9DE13FF74}"/>
          </ac:picMkLst>
        </pc:picChg>
      </pc:sldChg>
      <pc:sldChg chg="addSp delSp modSp add mod">
        <pc:chgData name="Boban Srezovski" userId="d2c5dd452d77a740" providerId="LiveId" clId="{9BE6E330-B6E1-4F5C-8E20-010F0403C8BF}" dt="2022-03-08T10:30:59.770" v="1177" actId="1076"/>
        <pc:sldMkLst>
          <pc:docMk/>
          <pc:sldMk cId="1504198356" sldId="456"/>
        </pc:sldMkLst>
        <pc:spChg chg="mod">
          <ac:chgData name="Boban Srezovski" userId="d2c5dd452d77a740" providerId="LiveId" clId="{9BE6E330-B6E1-4F5C-8E20-010F0403C8BF}" dt="2022-03-08T10:30:37.498" v="1169" actId="20577"/>
          <ac:spMkLst>
            <pc:docMk/>
            <pc:sldMk cId="1504198356" sldId="456"/>
            <ac:spMk id="3" creationId="{D12D863C-4280-4130-AB66-83408E1CAD2C}"/>
          </ac:spMkLst>
        </pc:spChg>
        <pc:spChg chg="add mod">
          <ac:chgData name="Boban Srezovski" userId="d2c5dd452d77a740" providerId="LiveId" clId="{9BE6E330-B6E1-4F5C-8E20-010F0403C8BF}" dt="2022-03-08T10:30:59.770" v="1177" actId="1076"/>
          <ac:spMkLst>
            <pc:docMk/>
            <pc:sldMk cId="1504198356" sldId="456"/>
            <ac:spMk id="12" creationId="{52A133BB-F77C-4F5E-B028-3702FC435485}"/>
          </ac:spMkLst>
        </pc:spChg>
        <pc:spChg chg="del">
          <ac:chgData name="Boban Srezovski" userId="d2c5dd452d77a740" providerId="LiveId" clId="{9BE6E330-B6E1-4F5C-8E20-010F0403C8BF}" dt="2022-03-08T10:30:31.539" v="1167" actId="478"/>
          <ac:spMkLst>
            <pc:docMk/>
            <pc:sldMk cId="1504198356" sldId="456"/>
            <ac:spMk id="13" creationId="{ACB3C8BB-91B2-4AA3-961B-62CF6EF4F78A}"/>
          </ac:spMkLst>
        </pc:spChg>
        <pc:picChg chg="add mod">
          <ac:chgData name="Boban Srezovski" userId="d2c5dd452d77a740" providerId="LiveId" clId="{9BE6E330-B6E1-4F5C-8E20-010F0403C8BF}" dt="2022-03-08T10:30:39.161" v="1170" actId="1076"/>
          <ac:picMkLst>
            <pc:docMk/>
            <pc:sldMk cId="1504198356" sldId="456"/>
            <ac:picMk id="5" creationId="{964ADC8E-128D-4C48-89AD-709AF562CBBC}"/>
          </ac:picMkLst>
        </pc:picChg>
        <pc:picChg chg="del mod">
          <ac:chgData name="Boban Srezovski" userId="d2c5dd452d77a740" providerId="LiveId" clId="{9BE6E330-B6E1-4F5C-8E20-010F0403C8BF}" dt="2022-03-08T10:30:15.137" v="1158" actId="478"/>
          <ac:picMkLst>
            <pc:docMk/>
            <pc:sldMk cId="1504198356" sldId="456"/>
            <ac:picMk id="6" creationId="{ADD6CF66-935F-444D-A42C-D5E528FF6F52}"/>
          </ac:picMkLst>
        </pc:picChg>
        <pc:picChg chg="add mod">
          <ac:chgData name="Boban Srezovski" userId="d2c5dd452d77a740" providerId="LiveId" clId="{9BE6E330-B6E1-4F5C-8E20-010F0403C8BF}" dt="2022-03-08T10:30:46.897" v="1171" actId="1076"/>
          <ac:picMkLst>
            <pc:docMk/>
            <pc:sldMk cId="1504198356" sldId="456"/>
            <ac:picMk id="8" creationId="{6EB8CBA2-34BE-493A-9A8B-1382CD3D16EA}"/>
          </ac:picMkLst>
        </pc:picChg>
        <pc:picChg chg="del">
          <ac:chgData name="Boban Srezovski" userId="d2c5dd452d77a740" providerId="LiveId" clId="{9BE6E330-B6E1-4F5C-8E20-010F0403C8BF}" dt="2022-03-08T10:30:06.973" v="1147" actId="478"/>
          <ac:picMkLst>
            <pc:docMk/>
            <pc:sldMk cId="1504198356" sldId="456"/>
            <ac:picMk id="9" creationId="{2F04B964-2B2C-47D6-ABC3-7ED9DE13FF74}"/>
          </ac:picMkLst>
        </pc:picChg>
      </pc:sldChg>
      <pc:sldChg chg="addSp delSp modSp add mod">
        <pc:chgData name="Boban Srezovski" userId="d2c5dd452d77a740" providerId="LiveId" clId="{9BE6E330-B6E1-4F5C-8E20-010F0403C8BF}" dt="2022-03-08T10:39:58.735" v="1205" actId="22"/>
        <pc:sldMkLst>
          <pc:docMk/>
          <pc:sldMk cId="906983430" sldId="457"/>
        </pc:sldMkLst>
        <pc:spChg chg="mod">
          <ac:chgData name="Boban Srezovski" userId="d2c5dd452d77a740" providerId="LiveId" clId="{9BE6E330-B6E1-4F5C-8E20-010F0403C8BF}" dt="2022-03-08T10:31:29.077" v="1192"/>
          <ac:spMkLst>
            <pc:docMk/>
            <pc:sldMk cId="906983430" sldId="457"/>
            <ac:spMk id="3" creationId="{D12D863C-4280-4130-AB66-83408E1CAD2C}"/>
          </ac:spMkLst>
        </pc:spChg>
        <pc:spChg chg="del">
          <ac:chgData name="Boban Srezovski" userId="d2c5dd452d77a740" providerId="LiveId" clId="{9BE6E330-B6E1-4F5C-8E20-010F0403C8BF}" dt="2022-03-08T10:31:22.394" v="1187" actId="478"/>
          <ac:spMkLst>
            <pc:docMk/>
            <pc:sldMk cId="906983430" sldId="457"/>
            <ac:spMk id="12" creationId="{52A133BB-F77C-4F5E-B028-3702FC435485}"/>
          </ac:spMkLst>
        </pc:spChg>
        <pc:spChg chg="add mod">
          <ac:chgData name="Boban Srezovski" userId="d2c5dd452d77a740" providerId="LiveId" clId="{9BE6E330-B6E1-4F5C-8E20-010F0403C8BF}" dt="2022-03-08T10:36:02.033" v="1202" actId="1076"/>
          <ac:spMkLst>
            <pc:docMk/>
            <pc:sldMk cId="906983430" sldId="457"/>
            <ac:spMk id="13" creationId="{E02E2281-E41C-4DB8-903D-FFC7E44BF8A3}"/>
          </ac:spMkLst>
        </pc:spChg>
        <pc:spChg chg="add del">
          <ac:chgData name="Boban Srezovski" userId="d2c5dd452d77a740" providerId="LiveId" clId="{9BE6E330-B6E1-4F5C-8E20-010F0403C8BF}" dt="2022-03-08T10:39:58.735" v="1205" actId="22"/>
          <ac:spMkLst>
            <pc:docMk/>
            <pc:sldMk cId="906983430" sldId="457"/>
            <ac:spMk id="14" creationId="{C0CA67A8-BC4F-498B-8AB7-356588EBE161}"/>
          </ac:spMkLst>
        </pc:spChg>
        <pc:picChg chg="del">
          <ac:chgData name="Boban Srezovski" userId="d2c5dd452d77a740" providerId="LiveId" clId="{9BE6E330-B6E1-4F5C-8E20-010F0403C8BF}" dt="2022-03-08T10:31:10.868" v="1180" actId="478"/>
          <ac:picMkLst>
            <pc:docMk/>
            <pc:sldMk cId="906983430" sldId="457"/>
            <ac:picMk id="5" creationId="{964ADC8E-128D-4C48-89AD-709AF562CBBC}"/>
          </ac:picMkLst>
        </pc:picChg>
        <pc:picChg chg="add mod">
          <ac:chgData name="Boban Srezovski" userId="d2c5dd452d77a740" providerId="LiveId" clId="{9BE6E330-B6E1-4F5C-8E20-010F0403C8BF}" dt="2022-03-08T10:31:20.281" v="1185" actId="1076"/>
          <ac:picMkLst>
            <pc:docMk/>
            <pc:sldMk cId="906983430" sldId="457"/>
            <ac:picMk id="6" creationId="{83905A52-48E5-4788-A4CA-B450AC63C659}"/>
          </ac:picMkLst>
        </pc:picChg>
        <pc:picChg chg="del">
          <ac:chgData name="Boban Srezovski" userId="d2c5dd452d77a740" providerId="LiveId" clId="{9BE6E330-B6E1-4F5C-8E20-010F0403C8BF}" dt="2022-03-08T10:31:21.290" v="1186" actId="478"/>
          <ac:picMkLst>
            <pc:docMk/>
            <pc:sldMk cId="906983430" sldId="457"/>
            <ac:picMk id="8" creationId="{6EB8CBA2-34BE-493A-9A8B-1382CD3D16EA}"/>
          </ac:picMkLst>
        </pc:picChg>
        <pc:picChg chg="add mod">
          <ac:chgData name="Boban Srezovski" userId="d2c5dd452d77a740" providerId="LiveId" clId="{9BE6E330-B6E1-4F5C-8E20-010F0403C8BF}" dt="2022-03-08T10:36:05.080" v="1203" actId="1076"/>
          <ac:picMkLst>
            <pc:docMk/>
            <pc:sldMk cId="906983430" sldId="457"/>
            <ac:picMk id="9" creationId="{E18FBDB4-8A90-44FB-8D32-859920BFD82A}"/>
          </ac:picMkLst>
        </pc:picChg>
      </pc:sldChg>
      <pc:sldChg chg="addSp delSp modSp add mod">
        <pc:chgData name="Boban Srezovski" userId="d2c5dd452d77a740" providerId="LiveId" clId="{9BE6E330-B6E1-4F5C-8E20-010F0403C8BF}" dt="2022-03-08T10:40:59.640" v="1235" actId="1076"/>
        <pc:sldMkLst>
          <pc:docMk/>
          <pc:sldMk cId="2915525660" sldId="458"/>
        </pc:sldMkLst>
        <pc:spChg chg="mod">
          <ac:chgData name="Boban Srezovski" userId="d2c5dd452d77a740" providerId="LiveId" clId="{9BE6E330-B6E1-4F5C-8E20-010F0403C8BF}" dt="2022-03-08T10:40:29.704" v="1226"/>
          <ac:spMkLst>
            <pc:docMk/>
            <pc:sldMk cId="2915525660" sldId="458"/>
            <ac:spMk id="3" creationId="{D12D863C-4280-4130-AB66-83408E1CAD2C}"/>
          </ac:spMkLst>
        </pc:spChg>
        <pc:spChg chg="add mod">
          <ac:chgData name="Boban Srezovski" userId="d2c5dd452d77a740" providerId="LiveId" clId="{9BE6E330-B6E1-4F5C-8E20-010F0403C8BF}" dt="2022-03-08T10:40:59.640" v="1235" actId="1076"/>
          <ac:spMkLst>
            <pc:docMk/>
            <pc:sldMk cId="2915525660" sldId="458"/>
            <ac:spMk id="12" creationId="{C76FC81B-A7BA-41DA-A002-78930BE41690}"/>
          </ac:spMkLst>
        </pc:spChg>
        <pc:spChg chg="del">
          <ac:chgData name="Boban Srezovski" userId="d2c5dd452d77a740" providerId="LiveId" clId="{9BE6E330-B6E1-4F5C-8E20-010F0403C8BF}" dt="2022-03-08T10:40:09.921" v="1210" actId="478"/>
          <ac:spMkLst>
            <pc:docMk/>
            <pc:sldMk cId="2915525660" sldId="458"/>
            <ac:spMk id="13" creationId="{E02E2281-E41C-4DB8-903D-FFC7E44BF8A3}"/>
          </ac:spMkLst>
        </pc:spChg>
        <pc:picChg chg="add mod">
          <ac:chgData name="Boban Srezovski" userId="d2c5dd452d77a740" providerId="LiveId" clId="{9BE6E330-B6E1-4F5C-8E20-010F0403C8BF}" dt="2022-03-08T10:40:24.456" v="1221" actId="1076"/>
          <ac:picMkLst>
            <pc:docMk/>
            <pc:sldMk cId="2915525660" sldId="458"/>
            <ac:picMk id="5" creationId="{B34A0DE3-A1B3-442D-A5DD-F7AD8BD60C30}"/>
          </ac:picMkLst>
        </pc:picChg>
        <pc:picChg chg="del">
          <ac:chgData name="Boban Srezovski" userId="d2c5dd452d77a740" providerId="LiveId" clId="{9BE6E330-B6E1-4F5C-8E20-010F0403C8BF}" dt="2022-03-08T10:40:07.322" v="1208" actId="478"/>
          <ac:picMkLst>
            <pc:docMk/>
            <pc:sldMk cId="2915525660" sldId="458"/>
            <ac:picMk id="6" creationId="{83905A52-48E5-4788-A4CA-B450AC63C659}"/>
          </ac:picMkLst>
        </pc:picChg>
        <pc:picChg chg="add mod">
          <ac:chgData name="Boban Srezovski" userId="d2c5dd452d77a740" providerId="LiveId" clId="{9BE6E330-B6E1-4F5C-8E20-010F0403C8BF}" dt="2022-03-08T10:40:44.961" v="1229" actId="1076"/>
          <ac:picMkLst>
            <pc:docMk/>
            <pc:sldMk cId="2915525660" sldId="458"/>
            <ac:picMk id="8" creationId="{75E407C4-5624-4E51-ABE7-2807405B8F5F}"/>
          </ac:picMkLst>
        </pc:picChg>
        <pc:picChg chg="del">
          <ac:chgData name="Boban Srezovski" userId="d2c5dd452d77a740" providerId="LiveId" clId="{9BE6E330-B6E1-4F5C-8E20-010F0403C8BF}" dt="2022-03-08T10:40:08.979" v="1209" actId="478"/>
          <ac:picMkLst>
            <pc:docMk/>
            <pc:sldMk cId="2915525660" sldId="458"/>
            <ac:picMk id="9" creationId="{E18FBDB4-8A90-44FB-8D32-859920BFD82A}"/>
          </ac:picMkLst>
        </pc:picChg>
      </pc:sldChg>
      <pc:sldChg chg="addSp delSp modSp add mod">
        <pc:chgData name="Boban Srezovski" userId="d2c5dd452d77a740" providerId="LiveId" clId="{9BE6E330-B6E1-4F5C-8E20-010F0403C8BF}" dt="2022-03-08T10:42:01.592" v="1262" actId="1076"/>
        <pc:sldMkLst>
          <pc:docMk/>
          <pc:sldMk cId="3453040939" sldId="459"/>
        </pc:sldMkLst>
        <pc:spChg chg="mod">
          <ac:chgData name="Boban Srezovski" userId="d2c5dd452d77a740" providerId="LiveId" clId="{9BE6E330-B6E1-4F5C-8E20-010F0403C8BF}" dt="2022-03-08T10:41:36.377" v="1253" actId="20577"/>
          <ac:spMkLst>
            <pc:docMk/>
            <pc:sldMk cId="3453040939" sldId="459"/>
            <ac:spMk id="3" creationId="{D12D863C-4280-4130-AB66-83408E1CAD2C}"/>
          </ac:spMkLst>
        </pc:spChg>
        <pc:spChg chg="del">
          <ac:chgData name="Boban Srezovski" userId="d2c5dd452d77a740" providerId="LiveId" clId="{9BE6E330-B6E1-4F5C-8E20-010F0403C8BF}" dt="2022-03-08T10:41:35.781" v="1252" actId="478"/>
          <ac:spMkLst>
            <pc:docMk/>
            <pc:sldMk cId="3453040939" sldId="459"/>
            <ac:spMk id="12" creationId="{C76FC81B-A7BA-41DA-A002-78930BE41690}"/>
          </ac:spMkLst>
        </pc:spChg>
        <pc:spChg chg="add mod">
          <ac:chgData name="Boban Srezovski" userId="d2c5dd452d77a740" providerId="LiveId" clId="{9BE6E330-B6E1-4F5C-8E20-010F0403C8BF}" dt="2022-03-08T10:42:01.592" v="1262" actId="1076"/>
          <ac:spMkLst>
            <pc:docMk/>
            <pc:sldMk cId="3453040939" sldId="459"/>
            <ac:spMk id="13" creationId="{12B21752-B83C-40F8-BA46-203017635A5A}"/>
          </ac:spMkLst>
        </pc:spChg>
        <pc:picChg chg="del">
          <ac:chgData name="Boban Srezovski" userId="d2c5dd452d77a740" providerId="LiveId" clId="{9BE6E330-B6E1-4F5C-8E20-010F0403C8BF}" dt="2022-03-08T10:41:15.512" v="1238" actId="478"/>
          <ac:picMkLst>
            <pc:docMk/>
            <pc:sldMk cId="3453040939" sldId="459"/>
            <ac:picMk id="5" creationId="{B34A0DE3-A1B3-442D-A5DD-F7AD8BD60C30}"/>
          </ac:picMkLst>
        </pc:picChg>
        <pc:picChg chg="add mod">
          <ac:chgData name="Boban Srezovski" userId="d2c5dd452d77a740" providerId="LiveId" clId="{9BE6E330-B6E1-4F5C-8E20-010F0403C8BF}" dt="2022-03-08T10:41:38.456" v="1254" actId="1076"/>
          <ac:picMkLst>
            <pc:docMk/>
            <pc:sldMk cId="3453040939" sldId="459"/>
            <ac:picMk id="6" creationId="{9328023F-2ABB-4584-B881-3FF2AF304D84}"/>
          </ac:picMkLst>
        </pc:picChg>
        <pc:picChg chg="del">
          <ac:chgData name="Boban Srezovski" userId="d2c5dd452d77a740" providerId="LiveId" clId="{9BE6E330-B6E1-4F5C-8E20-010F0403C8BF}" dt="2022-03-08T10:41:32.081" v="1251" actId="478"/>
          <ac:picMkLst>
            <pc:docMk/>
            <pc:sldMk cId="3453040939" sldId="459"/>
            <ac:picMk id="8" creationId="{75E407C4-5624-4E51-ABE7-2807405B8F5F}"/>
          </ac:picMkLst>
        </pc:picChg>
        <pc:picChg chg="add mod">
          <ac:chgData name="Boban Srezovski" userId="d2c5dd452d77a740" providerId="LiveId" clId="{9BE6E330-B6E1-4F5C-8E20-010F0403C8BF}" dt="2022-03-08T10:41:46.889" v="1256" actId="1076"/>
          <ac:picMkLst>
            <pc:docMk/>
            <pc:sldMk cId="3453040939" sldId="459"/>
            <ac:picMk id="9" creationId="{320485E6-CB46-41CA-864E-9DB765672AD2}"/>
          </ac:picMkLst>
        </pc:picChg>
      </pc:sldChg>
      <pc:sldChg chg="addSp delSp modSp add mod">
        <pc:chgData name="Boban Srezovski" userId="d2c5dd452d77a740" providerId="LiveId" clId="{9BE6E330-B6E1-4F5C-8E20-010F0403C8BF}" dt="2022-03-08T10:51:21.023" v="1473" actId="1076"/>
        <pc:sldMkLst>
          <pc:docMk/>
          <pc:sldMk cId="2334614360" sldId="460"/>
        </pc:sldMkLst>
        <pc:spChg chg="mod">
          <ac:chgData name="Boban Srezovski" userId="d2c5dd452d77a740" providerId="LiveId" clId="{9BE6E330-B6E1-4F5C-8E20-010F0403C8BF}" dt="2022-03-08T10:51:05.338" v="1468" actId="20577"/>
          <ac:spMkLst>
            <pc:docMk/>
            <pc:sldMk cId="2334614360" sldId="460"/>
            <ac:spMk id="3" creationId="{DD3ABBE7-9D21-4775-9CA0-5730E3461D89}"/>
          </ac:spMkLst>
        </pc:spChg>
        <pc:picChg chg="add mod modCrop">
          <ac:chgData name="Boban Srezovski" userId="d2c5dd452d77a740" providerId="LiveId" clId="{9BE6E330-B6E1-4F5C-8E20-010F0403C8BF}" dt="2022-03-08T10:51:13.648" v="1471" actId="732"/>
          <ac:picMkLst>
            <pc:docMk/>
            <pc:sldMk cId="2334614360" sldId="460"/>
            <ac:picMk id="5" creationId="{E84F24FE-FE4C-4EC7-AEAB-D3279A6E1716}"/>
          </ac:picMkLst>
        </pc:picChg>
        <pc:picChg chg="del">
          <ac:chgData name="Boban Srezovski" userId="d2c5dd452d77a740" providerId="LiveId" clId="{9BE6E330-B6E1-4F5C-8E20-010F0403C8BF}" dt="2022-03-08T10:50:20.754" v="1441" actId="478"/>
          <ac:picMkLst>
            <pc:docMk/>
            <pc:sldMk cId="2334614360" sldId="460"/>
            <ac:picMk id="6" creationId="{D6D7DA9B-C3E6-47FE-8938-A69C5D68DD8E}"/>
          </ac:picMkLst>
        </pc:picChg>
        <pc:picChg chg="add mod modCrop">
          <ac:chgData name="Boban Srezovski" userId="d2c5dd452d77a740" providerId="LiveId" clId="{9BE6E330-B6E1-4F5C-8E20-010F0403C8BF}" dt="2022-03-08T10:51:21.023" v="1473" actId="1076"/>
          <ac:picMkLst>
            <pc:docMk/>
            <pc:sldMk cId="2334614360" sldId="460"/>
            <ac:picMk id="8" creationId="{70808BAA-7C64-4C74-9F2D-F8909A2D0C67}"/>
          </ac:picMkLst>
        </pc:picChg>
      </pc:sldChg>
      <pc:sldChg chg="addSp delSp modSp add mod ord">
        <pc:chgData name="Boban Srezovski" userId="d2c5dd452d77a740" providerId="LiveId" clId="{9BE6E330-B6E1-4F5C-8E20-010F0403C8BF}" dt="2022-03-08T10:51:49.320" v="1488" actId="1076"/>
        <pc:sldMkLst>
          <pc:docMk/>
          <pc:sldMk cId="1047280448" sldId="461"/>
        </pc:sldMkLst>
        <pc:spChg chg="mod">
          <ac:chgData name="Boban Srezovski" userId="d2c5dd452d77a740" providerId="LiveId" clId="{9BE6E330-B6E1-4F5C-8E20-010F0403C8BF}" dt="2022-03-08T10:51:40.842" v="1484" actId="6549"/>
          <ac:spMkLst>
            <pc:docMk/>
            <pc:sldMk cId="1047280448" sldId="461"/>
            <ac:spMk id="3" creationId="{DD3ABBE7-9D21-4775-9CA0-5730E3461D89}"/>
          </ac:spMkLst>
        </pc:spChg>
        <pc:picChg chg="add mod">
          <ac:chgData name="Boban Srezovski" userId="d2c5dd452d77a740" providerId="LiveId" clId="{9BE6E330-B6E1-4F5C-8E20-010F0403C8BF}" dt="2022-03-08T10:51:49.320" v="1488" actId="1076"/>
          <ac:picMkLst>
            <pc:docMk/>
            <pc:sldMk cId="1047280448" sldId="461"/>
            <ac:picMk id="5" creationId="{0B42BA72-B1D8-48AD-903F-4A3142E2EABB}"/>
          </ac:picMkLst>
        </pc:picChg>
        <pc:picChg chg="del mod">
          <ac:chgData name="Boban Srezovski" userId="d2c5dd452d77a740" providerId="LiveId" clId="{9BE6E330-B6E1-4F5C-8E20-010F0403C8BF}" dt="2022-03-08T10:51:42.233" v="1486" actId="478"/>
          <ac:picMkLst>
            <pc:docMk/>
            <pc:sldMk cId="1047280448" sldId="461"/>
            <ac:picMk id="6" creationId="{D6D7DA9B-C3E6-47FE-8938-A69C5D68DD8E}"/>
          </ac:picMkLst>
        </pc:picChg>
      </pc:sldChg>
      <pc:sldChg chg="addSp delSp modSp add mod">
        <pc:chgData name="Boban Srezovski" userId="d2c5dd452d77a740" providerId="LiveId" clId="{9BE6E330-B6E1-4F5C-8E20-010F0403C8BF}" dt="2022-03-08T10:52:32.288" v="1513" actId="20577"/>
        <pc:sldMkLst>
          <pc:docMk/>
          <pc:sldMk cId="1651172099" sldId="462"/>
        </pc:sldMkLst>
        <pc:spChg chg="mod">
          <ac:chgData name="Boban Srezovski" userId="d2c5dd452d77a740" providerId="LiveId" clId="{9BE6E330-B6E1-4F5C-8E20-010F0403C8BF}" dt="2022-03-08T10:52:32.288" v="1513" actId="20577"/>
          <ac:spMkLst>
            <pc:docMk/>
            <pc:sldMk cId="1651172099" sldId="462"/>
            <ac:spMk id="3" creationId="{DD3ABBE7-9D21-4775-9CA0-5730E3461D89}"/>
          </ac:spMkLst>
        </pc:spChg>
        <pc:spChg chg="add mod">
          <ac:chgData name="Boban Srezovski" userId="d2c5dd452d77a740" providerId="LiveId" clId="{9BE6E330-B6E1-4F5C-8E20-010F0403C8BF}" dt="2022-03-08T10:52:28.409" v="1511" actId="1076"/>
          <ac:spMkLst>
            <pc:docMk/>
            <pc:sldMk cId="1651172099" sldId="462"/>
            <ac:spMk id="8" creationId="{1FD53FA7-FFC8-42BA-B92D-6A7B0C2685B1}"/>
          </ac:spMkLst>
        </pc:spChg>
        <pc:picChg chg="del">
          <ac:chgData name="Boban Srezovski" userId="d2c5dd452d77a740" providerId="LiveId" clId="{9BE6E330-B6E1-4F5C-8E20-010F0403C8BF}" dt="2022-03-08T10:52:09.153" v="1500" actId="478"/>
          <ac:picMkLst>
            <pc:docMk/>
            <pc:sldMk cId="1651172099" sldId="462"/>
            <ac:picMk id="5" creationId="{0B42BA72-B1D8-48AD-903F-4A3142E2EABB}"/>
          </ac:picMkLst>
        </pc:picChg>
        <pc:picChg chg="add mod">
          <ac:chgData name="Boban Srezovski" userId="d2c5dd452d77a740" providerId="LiveId" clId="{9BE6E330-B6E1-4F5C-8E20-010F0403C8BF}" dt="2022-03-08T10:52:30.575" v="1512" actId="1076"/>
          <ac:picMkLst>
            <pc:docMk/>
            <pc:sldMk cId="1651172099" sldId="462"/>
            <ac:picMk id="6" creationId="{6C399048-D288-4238-AE66-437240404D63}"/>
          </ac:picMkLst>
        </pc:picChg>
      </pc:sldChg>
      <pc:sldChg chg="addSp delSp modSp add mod">
        <pc:chgData name="Boban Srezovski" userId="d2c5dd452d77a740" providerId="LiveId" clId="{9BE6E330-B6E1-4F5C-8E20-010F0403C8BF}" dt="2022-03-08T10:53:51.600" v="1558" actId="1076"/>
        <pc:sldMkLst>
          <pc:docMk/>
          <pc:sldMk cId="3249936103" sldId="463"/>
        </pc:sldMkLst>
        <pc:spChg chg="mod">
          <ac:chgData name="Boban Srezovski" userId="d2c5dd452d77a740" providerId="LiveId" clId="{9BE6E330-B6E1-4F5C-8E20-010F0403C8BF}" dt="2022-03-08T10:53:29.041" v="1555" actId="20577"/>
          <ac:spMkLst>
            <pc:docMk/>
            <pc:sldMk cId="3249936103" sldId="463"/>
            <ac:spMk id="3" creationId="{DD3ABBE7-9D21-4775-9CA0-5730E3461D89}"/>
          </ac:spMkLst>
        </pc:spChg>
        <pc:spChg chg="del">
          <ac:chgData name="Boban Srezovski" userId="d2c5dd452d77a740" providerId="LiveId" clId="{9BE6E330-B6E1-4F5C-8E20-010F0403C8BF}" dt="2022-03-08T10:52:52.897" v="1526" actId="478"/>
          <ac:spMkLst>
            <pc:docMk/>
            <pc:sldMk cId="3249936103" sldId="463"/>
            <ac:spMk id="8" creationId="{1FD53FA7-FFC8-42BA-B92D-6A7B0C2685B1}"/>
          </ac:spMkLst>
        </pc:spChg>
        <pc:picChg chg="add mod">
          <ac:chgData name="Boban Srezovski" userId="d2c5dd452d77a740" providerId="LiveId" clId="{9BE6E330-B6E1-4F5C-8E20-010F0403C8BF}" dt="2022-03-08T10:53:07.617" v="1530" actId="1076"/>
          <ac:picMkLst>
            <pc:docMk/>
            <pc:sldMk cId="3249936103" sldId="463"/>
            <ac:picMk id="5" creationId="{4E7C7C5A-57BE-4607-9CC3-4D616E91C896}"/>
          </ac:picMkLst>
        </pc:picChg>
        <pc:picChg chg="del">
          <ac:chgData name="Boban Srezovski" userId="d2c5dd452d77a740" providerId="LiveId" clId="{9BE6E330-B6E1-4F5C-8E20-010F0403C8BF}" dt="2022-03-08T10:52:51.891" v="1525" actId="478"/>
          <ac:picMkLst>
            <pc:docMk/>
            <pc:sldMk cId="3249936103" sldId="463"/>
            <ac:picMk id="6" creationId="{6C399048-D288-4238-AE66-437240404D63}"/>
          </ac:picMkLst>
        </pc:picChg>
        <pc:picChg chg="add mod modCrop">
          <ac:chgData name="Boban Srezovski" userId="d2c5dd452d77a740" providerId="LiveId" clId="{9BE6E330-B6E1-4F5C-8E20-010F0403C8BF}" dt="2022-03-08T10:53:51.600" v="1558" actId="1076"/>
          <ac:picMkLst>
            <pc:docMk/>
            <pc:sldMk cId="3249936103" sldId="463"/>
            <ac:picMk id="9" creationId="{58B3B2ED-97D6-4C3F-870D-A1883F5962BE}"/>
          </ac:picMkLst>
        </pc:picChg>
      </pc:sldChg>
      <pc:sldChg chg="addSp delSp modSp add mod ord">
        <pc:chgData name="Boban Srezovski" userId="d2c5dd452d77a740" providerId="LiveId" clId="{9BE6E330-B6E1-4F5C-8E20-010F0403C8BF}" dt="2022-03-08T10:55:19.232" v="1594" actId="1076"/>
        <pc:sldMkLst>
          <pc:docMk/>
          <pc:sldMk cId="1751608367" sldId="464"/>
        </pc:sldMkLst>
        <pc:spChg chg="mod">
          <ac:chgData name="Boban Srezovski" userId="d2c5dd452d77a740" providerId="LiveId" clId="{9BE6E330-B6E1-4F5C-8E20-010F0403C8BF}" dt="2022-03-08T10:54:56.045" v="1586"/>
          <ac:spMkLst>
            <pc:docMk/>
            <pc:sldMk cId="1751608367" sldId="464"/>
            <ac:spMk id="3" creationId="{DD3ABBE7-9D21-4775-9CA0-5730E3461D89}"/>
          </ac:spMkLst>
        </pc:spChg>
        <pc:spChg chg="del">
          <ac:chgData name="Boban Srezovski" userId="d2c5dd452d77a740" providerId="LiveId" clId="{9BE6E330-B6E1-4F5C-8E20-010F0403C8BF}" dt="2022-03-08T10:54:38.235" v="1575" actId="478"/>
          <ac:spMkLst>
            <pc:docMk/>
            <pc:sldMk cId="1751608367" sldId="464"/>
            <ac:spMk id="8" creationId="{1FD53FA7-FFC8-42BA-B92D-6A7B0C2685B1}"/>
          </ac:spMkLst>
        </pc:spChg>
        <pc:spChg chg="add mod">
          <ac:chgData name="Boban Srezovski" userId="d2c5dd452d77a740" providerId="LiveId" clId="{9BE6E330-B6E1-4F5C-8E20-010F0403C8BF}" dt="2022-03-08T10:55:19.232" v="1594" actId="1076"/>
          <ac:spMkLst>
            <pc:docMk/>
            <pc:sldMk cId="1751608367" sldId="464"/>
            <ac:spMk id="11" creationId="{C652691B-3BA5-4F3A-8AA1-1E3C6F7F4E9C}"/>
          </ac:spMkLst>
        </pc:spChg>
        <pc:picChg chg="add mod">
          <ac:chgData name="Boban Srezovski" userId="d2c5dd452d77a740" providerId="LiveId" clId="{9BE6E330-B6E1-4F5C-8E20-010F0403C8BF}" dt="2022-03-08T10:54:50.152" v="1579" actId="1076"/>
          <ac:picMkLst>
            <pc:docMk/>
            <pc:sldMk cId="1751608367" sldId="464"/>
            <ac:picMk id="5" creationId="{D4A3754C-7AA7-4784-A2FC-6C6C254F62F2}"/>
          </ac:picMkLst>
        </pc:picChg>
        <pc:picChg chg="del">
          <ac:chgData name="Boban Srezovski" userId="d2c5dd452d77a740" providerId="LiveId" clId="{9BE6E330-B6E1-4F5C-8E20-010F0403C8BF}" dt="2022-03-08T10:54:36.865" v="1574" actId="478"/>
          <ac:picMkLst>
            <pc:docMk/>
            <pc:sldMk cId="1751608367" sldId="464"/>
            <ac:picMk id="6" creationId="{6C399048-D288-4238-AE66-437240404D63}"/>
          </ac:picMkLst>
        </pc:picChg>
        <pc:picChg chg="add mod">
          <ac:chgData name="Boban Srezovski" userId="d2c5dd452d77a740" providerId="LiveId" clId="{9BE6E330-B6E1-4F5C-8E20-010F0403C8BF}" dt="2022-03-08T10:55:05.048" v="1588" actId="1076"/>
          <ac:picMkLst>
            <pc:docMk/>
            <pc:sldMk cId="1751608367" sldId="464"/>
            <ac:picMk id="9" creationId="{3F93A2D8-337B-4165-B20A-C62EFB7EC8AB}"/>
          </ac:picMkLst>
        </pc:picChg>
      </pc:sldChg>
      <pc:sldChg chg="add del">
        <pc:chgData name="Boban Srezovski" userId="d2c5dd452d77a740" providerId="LiveId" clId="{9BE6E330-B6E1-4F5C-8E20-010F0403C8BF}" dt="2022-03-08T10:54:21.358" v="1563"/>
        <pc:sldMkLst>
          <pc:docMk/>
          <pc:sldMk cId="1497007384" sldId="465"/>
        </pc:sldMkLst>
      </pc:sldChg>
      <pc:sldChg chg="addSp delSp modSp add mod">
        <pc:chgData name="Boban Srezovski" userId="d2c5dd452d77a740" providerId="LiveId" clId="{9BE6E330-B6E1-4F5C-8E20-010F0403C8BF}" dt="2022-03-08T11:50:27.502" v="1736" actId="1076"/>
        <pc:sldMkLst>
          <pc:docMk/>
          <pc:sldMk cId="3008496771" sldId="465"/>
        </pc:sldMkLst>
        <pc:spChg chg="mod">
          <ac:chgData name="Boban Srezovski" userId="d2c5dd452d77a740" providerId="LiveId" clId="{9BE6E330-B6E1-4F5C-8E20-010F0403C8BF}" dt="2022-03-08T11:50:04.631" v="1727" actId="20577"/>
          <ac:spMkLst>
            <pc:docMk/>
            <pc:sldMk cId="3008496771" sldId="465"/>
            <ac:spMk id="3" creationId="{DD3ABBE7-9D21-4775-9CA0-5730E3461D89}"/>
          </ac:spMkLst>
        </pc:spChg>
        <pc:spChg chg="add del">
          <ac:chgData name="Boban Srezovski" userId="d2c5dd452d77a740" providerId="LiveId" clId="{9BE6E330-B6E1-4F5C-8E20-010F0403C8BF}" dt="2022-03-08T10:55:55.622" v="1604" actId="22"/>
          <ac:spMkLst>
            <pc:docMk/>
            <pc:sldMk cId="3008496771" sldId="465"/>
            <ac:spMk id="10" creationId="{08C59AD5-ECED-46D6-9389-9428ACB88028}"/>
          </ac:spMkLst>
        </pc:spChg>
        <pc:spChg chg="del mod">
          <ac:chgData name="Boban Srezovski" userId="d2c5dd452d77a740" providerId="LiveId" clId="{9BE6E330-B6E1-4F5C-8E20-010F0403C8BF}" dt="2022-03-08T11:47:17.943" v="1636" actId="478"/>
          <ac:spMkLst>
            <pc:docMk/>
            <pc:sldMk cId="3008496771" sldId="465"/>
            <ac:spMk id="11" creationId="{C652691B-3BA5-4F3A-8AA1-1E3C6F7F4E9C}"/>
          </ac:spMkLst>
        </pc:spChg>
        <pc:spChg chg="add del mod">
          <ac:chgData name="Boban Srezovski" userId="d2c5dd452d77a740" providerId="LiveId" clId="{9BE6E330-B6E1-4F5C-8E20-010F0403C8BF}" dt="2022-03-08T11:49:22.343" v="1704" actId="478"/>
          <ac:spMkLst>
            <pc:docMk/>
            <pc:sldMk cId="3008496771" sldId="465"/>
            <ac:spMk id="16" creationId="{933CF0A8-6912-4B5A-A26A-FBB49F1DB882}"/>
          </ac:spMkLst>
        </pc:spChg>
        <pc:spChg chg="add mod">
          <ac:chgData name="Boban Srezovski" userId="d2c5dd452d77a740" providerId="LiveId" clId="{9BE6E330-B6E1-4F5C-8E20-010F0403C8BF}" dt="2022-03-08T11:50:27.502" v="1736" actId="1076"/>
          <ac:spMkLst>
            <pc:docMk/>
            <pc:sldMk cId="3008496771" sldId="465"/>
            <ac:spMk id="22" creationId="{20C8E33B-B2B9-4F85-97FA-2E8B45F97E7C}"/>
          </ac:spMkLst>
        </pc:spChg>
        <pc:picChg chg="del">
          <ac:chgData name="Boban Srezovski" userId="d2c5dd452d77a740" providerId="LiveId" clId="{9BE6E330-B6E1-4F5C-8E20-010F0403C8BF}" dt="2022-03-08T10:55:47" v="1601" actId="478"/>
          <ac:picMkLst>
            <pc:docMk/>
            <pc:sldMk cId="3008496771" sldId="465"/>
            <ac:picMk id="5" creationId="{D4A3754C-7AA7-4784-A2FC-6C6C254F62F2}"/>
          </ac:picMkLst>
        </pc:picChg>
        <pc:picChg chg="add del">
          <ac:chgData name="Boban Srezovski" userId="d2c5dd452d77a740" providerId="LiveId" clId="{9BE6E330-B6E1-4F5C-8E20-010F0403C8BF}" dt="2022-03-08T11:47:16.106" v="1634" actId="478"/>
          <ac:picMkLst>
            <pc:docMk/>
            <pc:sldMk cId="3008496771" sldId="465"/>
            <ac:picMk id="6" creationId="{3271E7EA-D64A-47FA-91EF-A26FD3A31B5F}"/>
          </ac:picMkLst>
        </pc:picChg>
        <pc:picChg chg="del">
          <ac:chgData name="Boban Srezovski" userId="d2c5dd452d77a740" providerId="LiveId" clId="{9BE6E330-B6E1-4F5C-8E20-010F0403C8BF}" dt="2022-03-08T10:56:11.393" v="1617" actId="478"/>
          <ac:picMkLst>
            <pc:docMk/>
            <pc:sldMk cId="3008496771" sldId="465"/>
            <ac:picMk id="9" creationId="{3F93A2D8-337B-4165-B20A-C62EFB7EC8AB}"/>
          </ac:picMkLst>
        </pc:picChg>
        <pc:picChg chg="add del mod">
          <ac:chgData name="Boban Srezovski" userId="d2c5dd452d77a740" providerId="LiveId" clId="{9BE6E330-B6E1-4F5C-8E20-010F0403C8BF}" dt="2022-03-08T11:47:16.769" v="1635" actId="478"/>
          <ac:picMkLst>
            <pc:docMk/>
            <pc:sldMk cId="3008496771" sldId="465"/>
            <ac:picMk id="12" creationId="{7F7E85A8-1E45-46FE-9C5F-40DBE1B23B5E}"/>
          </ac:picMkLst>
        </pc:picChg>
        <pc:picChg chg="add del mod">
          <ac:chgData name="Boban Srezovski" userId="d2c5dd452d77a740" providerId="LiveId" clId="{9BE6E330-B6E1-4F5C-8E20-010F0403C8BF}" dt="2022-03-08T11:49:22.703" v="1705" actId="478"/>
          <ac:picMkLst>
            <pc:docMk/>
            <pc:sldMk cId="3008496771" sldId="465"/>
            <ac:picMk id="14" creationId="{78376067-6D01-410A-9E8F-DC3C1E3EA17A}"/>
          </ac:picMkLst>
        </pc:picChg>
        <pc:picChg chg="add mod">
          <ac:chgData name="Boban Srezovski" userId="d2c5dd452d77a740" providerId="LiveId" clId="{9BE6E330-B6E1-4F5C-8E20-010F0403C8BF}" dt="2022-03-08T11:49:55.710" v="1720" actId="1076"/>
          <ac:picMkLst>
            <pc:docMk/>
            <pc:sldMk cId="3008496771" sldId="465"/>
            <ac:picMk id="18" creationId="{63E3C56F-806C-46EA-A12C-0A1DA88E8654}"/>
          </ac:picMkLst>
        </pc:picChg>
        <pc:picChg chg="add mod">
          <ac:chgData name="Boban Srezovski" userId="d2c5dd452d77a740" providerId="LiveId" clId="{9BE6E330-B6E1-4F5C-8E20-010F0403C8BF}" dt="2022-03-08T11:50:12.685" v="1729" actId="1076"/>
          <ac:picMkLst>
            <pc:docMk/>
            <pc:sldMk cId="3008496771" sldId="465"/>
            <ac:picMk id="20" creationId="{6949417F-3DDF-4387-ACFA-2B8756704135}"/>
          </ac:picMkLst>
        </pc:picChg>
      </pc:sldChg>
      <pc:sldChg chg="addSp delSp modSp add mod">
        <pc:chgData name="Boban Srezovski" userId="d2c5dd452d77a740" providerId="LiveId" clId="{9BE6E330-B6E1-4F5C-8E20-010F0403C8BF}" dt="2022-03-08T11:52:59.453" v="1773" actId="1076"/>
        <pc:sldMkLst>
          <pc:docMk/>
          <pc:sldMk cId="2718224307" sldId="466"/>
        </pc:sldMkLst>
        <pc:spChg chg="mod">
          <ac:chgData name="Boban Srezovski" userId="d2c5dd452d77a740" providerId="LiveId" clId="{9BE6E330-B6E1-4F5C-8E20-010F0403C8BF}" dt="2022-03-08T11:51:14.248" v="1744" actId="20577"/>
          <ac:spMkLst>
            <pc:docMk/>
            <pc:sldMk cId="2718224307" sldId="466"/>
            <ac:spMk id="2" creationId="{0EA78ED8-8612-4764-BE35-F00851278351}"/>
          </ac:spMkLst>
        </pc:spChg>
        <pc:spChg chg="mod">
          <ac:chgData name="Boban Srezovski" userId="d2c5dd452d77a740" providerId="LiveId" clId="{9BE6E330-B6E1-4F5C-8E20-010F0403C8BF}" dt="2022-03-08T11:52:49.534" v="1770" actId="242"/>
          <ac:spMkLst>
            <pc:docMk/>
            <pc:sldMk cId="2718224307" sldId="466"/>
            <ac:spMk id="3" creationId="{DD3ABBE7-9D21-4775-9CA0-5730E3461D89}"/>
          </ac:spMkLst>
        </pc:spChg>
        <pc:spChg chg="add mod">
          <ac:chgData name="Boban Srezovski" userId="d2c5dd452d77a740" providerId="LiveId" clId="{9BE6E330-B6E1-4F5C-8E20-010F0403C8BF}" dt="2022-03-08T11:52:59.453" v="1773" actId="1076"/>
          <ac:spMkLst>
            <pc:docMk/>
            <pc:sldMk cId="2718224307" sldId="466"/>
            <ac:spMk id="9" creationId="{D4074F64-7B6E-4748-9C62-EFE90E69F916}"/>
          </ac:spMkLst>
        </pc:spChg>
        <pc:spChg chg="del">
          <ac:chgData name="Boban Srezovski" userId="d2c5dd452d77a740" providerId="LiveId" clId="{9BE6E330-B6E1-4F5C-8E20-010F0403C8BF}" dt="2022-03-08T11:51:56.017" v="1746" actId="478"/>
          <ac:spMkLst>
            <pc:docMk/>
            <pc:sldMk cId="2718224307" sldId="466"/>
            <ac:spMk id="16" creationId="{933CF0A8-6912-4B5A-A26A-FBB49F1DB882}"/>
          </ac:spMkLst>
        </pc:spChg>
        <pc:picChg chg="add mod">
          <ac:chgData name="Boban Srezovski" userId="d2c5dd452d77a740" providerId="LiveId" clId="{9BE6E330-B6E1-4F5C-8E20-010F0403C8BF}" dt="2022-03-08T11:52:51.397" v="1771" actId="1076"/>
          <ac:picMkLst>
            <pc:docMk/>
            <pc:sldMk cId="2718224307" sldId="466"/>
            <ac:picMk id="5" creationId="{6ED1753E-486E-4FFA-B64D-FE4C151E38FA}"/>
          </ac:picMkLst>
        </pc:picChg>
        <pc:picChg chg="del">
          <ac:chgData name="Boban Srezovski" userId="d2c5dd452d77a740" providerId="LiveId" clId="{9BE6E330-B6E1-4F5C-8E20-010F0403C8BF}" dt="2022-03-08T11:51:56.359" v="1747" actId="478"/>
          <ac:picMkLst>
            <pc:docMk/>
            <pc:sldMk cId="2718224307" sldId="466"/>
            <ac:picMk id="14" creationId="{78376067-6D01-410A-9E8F-DC3C1E3EA17A}"/>
          </ac:picMkLst>
        </pc:picChg>
      </pc:sldChg>
      <pc:sldChg chg="add del">
        <pc:chgData name="Boban Srezovski" userId="d2c5dd452d77a740" providerId="LiveId" clId="{9BE6E330-B6E1-4F5C-8E20-010F0403C8BF}" dt="2022-03-08T11:49:01.653" v="1683"/>
        <pc:sldMkLst>
          <pc:docMk/>
          <pc:sldMk cId="3968930066" sldId="466"/>
        </pc:sldMkLst>
      </pc:sldChg>
      <pc:sldChg chg="add del">
        <pc:chgData name="Boban Srezovski" userId="d2c5dd452d77a740" providerId="LiveId" clId="{9BE6E330-B6E1-4F5C-8E20-010F0403C8BF}" dt="2022-03-08T11:55:06.739" v="1775"/>
        <pc:sldMkLst>
          <pc:docMk/>
          <pc:sldMk cId="809543198" sldId="467"/>
        </pc:sldMkLst>
      </pc:sldChg>
      <pc:sldChg chg="addSp delSp modSp add mod">
        <pc:chgData name="Boban Srezovski" userId="d2c5dd452d77a740" providerId="LiveId" clId="{9BE6E330-B6E1-4F5C-8E20-010F0403C8BF}" dt="2022-03-08T11:55:53.223" v="1788" actId="1076"/>
        <pc:sldMkLst>
          <pc:docMk/>
          <pc:sldMk cId="1135679340" sldId="467"/>
        </pc:sldMkLst>
        <pc:spChg chg="mod">
          <ac:chgData name="Boban Srezovski" userId="d2c5dd452d77a740" providerId="LiveId" clId="{9BE6E330-B6E1-4F5C-8E20-010F0403C8BF}" dt="2022-03-08T11:55:49.681" v="1786" actId="242"/>
          <ac:spMkLst>
            <pc:docMk/>
            <pc:sldMk cId="1135679340" sldId="467"/>
            <ac:spMk id="3" creationId="{DD3ABBE7-9D21-4775-9CA0-5730E3461D89}"/>
          </ac:spMkLst>
        </pc:spChg>
        <pc:spChg chg="del">
          <ac:chgData name="Boban Srezovski" userId="d2c5dd452d77a740" providerId="LiveId" clId="{9BE6E330-B6E1-4F5C-8E20-010F0403C8BF}" dt="2022-03-08T11:55:18.993" v="1779" actId="478"/>
          <ac:spMkLst>
            <pc:docMk/>
            <pc:sldMk cId="1135679340" sldId="467"/>
            <ac:spMk id="9" creationId="{D4074F64-7B6E-4748-9C62-EFE90E69F916}"/>
          </ac:spMkLst>
        </pc:spChg>
        <pc:picChg chg="del">
          <ac:chgData name="Boban Srezovski" userId="d2c5dd452d77a740" providerId="LiveId" clId="{9BE6E330-B6E1-4F5C-8E20-010F0403C8BF}" dt="2022-03-08T11:55:17.888" v="1778" actId="478"/>
          <ac:picMkLst>
            <pc:docMk/>
            <pc:sldMk cId="1135679340" sldId="467"/>
            <ac:picMk id="5" creationId="{6ED1753E-486E-4FFA-B64D-FE4C151E38FA}"/>
          </ac:picMkLst>
        </pc:picChg>
        <pc:picChg chg="add mod">
          <ac:chgData name="Boban Srezovski" userId="d2c5dd452d77a740" providerId="LiveId" clId="{9BE6E330-B6E1-4F5C-8E20-010F0403C8BF}" dt="2022-03-08T11:55:53.223" v="1788" actId="1076"/>
          <ac:picMkLst>
            <pc:docMk/>
            <pc:sldMk cId="1135679340" sldId="467"/>
            <ac:picMk id="6" creationId="{9605CF50-1154-42A0-91A2-A58FFE76D4B5}"/>
          </ac:picMkLst>
        </pc:picChg>
      </pc:sldChg>
      <pc:sldChg chg="addSp delSp modSp add mod">
        <pc:chgData name="Boban Srezovski" userId="d2c5dd452d77a740" providerId="LiveId" clId="{9BE6E330-B6E1-4F5C-8E20-010F0403C8BF}" dt="2022-03-08T11:56:26.941" v="1803" actId="20577"/>
        <pc:sldMkLst>
          <pc:docMk/>
          <pc:sldMk cId="3432138450" sldId="468"/>
        </pc:sldMkLst>
        <pc:spChg chg="mod">
          <ac:chgData name="Boban Srezovski" userId="d2c5dd452d77a740" providerId="LiveId" clId="{9BE6E330-B6E1-4F5C-8E20-010F0403C8BF}" dt="2022-03-08T11:56:26.941" v="1803" actId="20577"/>
          <ac:spMkLst>
            <pc:docMk/>
            <pc:sldMk cId="3432138450" sldId="468"/>
            <ac:spMk id="3" creationId="{DD3ABBE7-9D21-4775-9CA0-5730E3461D89}"/>
          </ac:spMkLst>
        </pc:spChg>
        <pc:picChg chg="add mod">
          <ac:chgData name="Boban Srezovski" userId="d2c5dd452d77a740" providerId="LiveId" clId="{9BE6E330-B6E1-4F5C-8E20-010F0403C8BF}" dt="2022-03-08T11:56:25.790" v="1802" actId="1076"/>
          <ac:picMkLst>
            <pc:docMk/>
            <pc:sldMk cId="3432138450" sldId="468"/>
            <ac:picMk id="5" creationId="{964CEA47-8447-4A2E-AAB8-1AE42C302EB6}"/>
          </ac:picMkLst>
        </pc:picChg>
        <pc:picChg chg="del mod">
          <ac:chgData name="Boban Srezovski" userId="d2c5dd452d77a740" providerId="LiveId" clId="{9BE6E330-B6E1-4F5C-8E20-010F0403C8BF}" dt="2022-03-08T11:56:15.245" v="1799" actId="478"/>
          <ac:picMkLst>
            <pc:docMk/>
            <pc:sldMk cId="3432138450" sldId="468"/>
            <ac:picMk id="6" creationId="{9605CF50-1154-42A0-91A2-A58FFE76D4B5}"/>
          </ac:picMkLst>
        </pc:picChg>
      </pc:sldChg>
      <pc:sldChg chg="addSp delSp modSp add mod">
        <pc:chgData name="Boban Srezovski" userId="d2c5dd452d77a740" providerId="LiveId" clId="{9BE6E330-B6E1-4F5C-8E20-010F0403C8BF}" dt="2022-03-08T11:58:10.758" v="1830" actId="1076"/>
        <pc:sldMkLst>
          <pc:docMk/>
          <pc:sldMk cId="843962366" sldId="469"/>
        </pc:sldMkLst>
        <pc:spChg chg="mod">
          <ac:chgData name="Boban Srezovski" userId="d2c5dd452d77a740" providerId="LiveId" clId="{9BE6E330-B6E1-4F5C-8E20-010F0403C8BF}" dt="2022-03-08T11:57:44.380" v="1820"/>
          <ac:spMkLst>
            <pc:docMk/>
            <pc:sldMk cId="843962366" sldId="469"/>
            <ac:spMk id="3" creationId="{DD3ABBE7-9D21-4775-9CA0-5730E3461D89}"/>
          </ac:spMkLst>
        </pc:spChg>
        <pc:spChg chg="add mod">
          <ac:chgData name="Boban Srezovski" userId="d2c5dd452d77a740" providerId="LiveId" clId="{9BE6E330-B6E1-4F5C-8E20-010F0403C8BF}" dt="2022-03-08T11:58:07.246" v="1829" actId="1076"/>
          <ac:spMkLst>
            <pc:docMk/>
            <pc:sldMk cId="843962366" sldId="469"/>
            <ac:spMk id="10" creationId="{059675B2-EA2A-45C1-9EBB-8F8DD440CF5D}"/>
          </ac:spMkLst>
        </pc:spChg>
        <pc:picChg chg="del">
          <ac:chgData name="Boban Srezovski" userId="d2c5dd452d77a740" providerId="LiveId" clId="{9BE6E330-B6E1-4F5C-8E20-010F0403C8BF}" dt="2022-03-08T11:57:34.957" v="1811" actId="478"/>
          <ac:picMkLst>
            <pc:docMk/>
            <pc:sldMk cId="843962366" sldId="469"/>
            <ac:picMk id="5" creationId="{964CEA47-8447-4A2E-AAB8-1AE42C302EB6}"/>
          </ac:picMkLst>
        </pc:picChg>
        <pc:picChg chg="add mod">
          <ac:chgData name="Boban Srezovski" userId="d2c5dd452d77a740" providerId="LiveId" clId="{9BE6E330-B6E1-4F5C-8E20-010F0403C8BF}" dt="2022-03-08T11:57:45.934" v="1821" actId="1076"/>
          <ac:picMkLst>
            <pc:docMk/>
            <pc:sldMk cId="843962366" sldId="469"/>
            <ac:picMk id="6" creationId="{2555F2D0-4034-45E4-ACE9-B5593C2702DA}"/>
          </ac:picMkLst>
        </pc:picChg>
        <pc:picChg chg="add mod">
          <ac:chgData name="Boban Srezovski" userId="d2c5dd452d77a740" providerId="LiveId" clId="{9BE6E330-B6E1-4F5C-8E20-010F0403C8BF}" dt="2022-03-08T11:58:10.758" v="1830" actId="1076"/>
          <ac:picMkLst>
            <pc:docMk/>
            <pc:sldMk cId="843962366" sldId="469"/>
            <ac:picMk id="8" creationId="{CD6E2CB7-9AE4-4532-8582-013F3E16F5D7}"/>
          </ac:picMkLst>
        </pc:picChg>
      </pc:sldChg>
      <pc:sldChg chg="addSp delSp modSp add mod">
        <pc:chgData name="Boban Srezovski" userId="d2c5dd452d77a740" providerId="LiveId" clId="{9BE6E330-B6E1-4F5C-8E20-010F0403C8BF}" dt="2022-03-08T11:59:38.597" v="1867" actId="14100"/>
        <pc:sldMkLst>
          <pc:docMk/>
          <pc:sldMk cId="4040812639" sldId="470"/>
        </pc:sldMkLst>
        <pc:spChg chg="mod">
          <ac:chgData name="Boban Srezovski" userId="d2c5dd452d77a740" providerId="LiveId" clId="{9BE6E330-B6E1-4F5C-8E20-010F0403C8BF}" dt="2022-03-08T11:59:28.238" v="1862" actId="6549"/>
          <ac:spMkLst>
            <pc:docMk/>
            <pc:sldMk cId="4040812639" sldId="470"/>
            <ac:spMk id="3" creationId="{DD3ABBE7-9D21-4775-9CA0-5730E3461D89}"/>
          </ac:spMkLst>
        </pc:spChg>
        <pc:spChg chg="del">
          <ac:chgData name="Boban Srezovski" userId="d2c5dd452d77a740" providerId="LiveId" clId="{9BE6E330-B6E1-4F5C-8E20-010F0403C8BF}" dt="2022-03-08T11:58:49.126" v="1843" actId="478"/>
          <ac:spMkLst>
            <pc:docMk/>
            <pc:sldMk cId="4040812639" sldId="470"/>
            <ac:spMk id="10" creationId="{059675B2-EA2A-45C1-9EBB-8F8DD440CF5D}"/>
          </ac:spMkLst>
        </pc:spChg>
        <pc:picChg chg="add mod">
          <ac:chgData name="Boban Srezovski" userId="d2c5dd452d77a740" providerId="LiveId" clId="{9BE6E330-B6E1-4F5C-8E20-010F0403C8BF}" dt="2022-03-08T11:59:33.540" v="1865" actId="1076"/>
          <ac:picMkLst>
            <pc:docMk/>
            <pc:sldMk cId="4040812639" sldId="470"/>
            <ac:picMk id="5" creationId="{93E3FB51-8C0D-4B11-AE56-59B4798BE237}"/>
          </ac:picMkLst>
        </pc:picChg>
        <pc:picChg chg="del">
          <ac:chgData name="Boban Srezovski" userId="d2c5dd452d77a740" providerId="LiveId" clId="{9BE6E330-B6E1-4F5C-8E20-010F0403C8BF}" dt="2022-03-08T11:58:39.663" v="1838" actId="478"/>
          <ac:picMkLst>
            <pc:docMk/>
            <pc:sldMk cId="4040812639" sldId="470"/>
            <ac:picMk id="6" creationId="{2555F2D0-4034-45E4-ACE9-B5593C2702DA}"/>
          </ac:picMkLst>
        </pc:picChg>
        <pc:picChg chg="del">
          <ac:chgData name="Boban Srezovski" userId="d2c5dd452d77a740" providerId="LiveId" clId="{9BE6E330-B6E1-4F5C-8E20-010F0403C8BF}" dt="2022-03-08T11:58:47.654" v="1841" actId="478"/>
          <ac:picMkLst>
            <pc:docMk/>
            <pc:sldMk cId="4040812639" sldId="470"/>
            <ac:picMk id="8" creationId="{CD6E2CB7-9AE4-4532-8582-013F3E16F5D7}"/>
          </ac:picMkLst>
        </pc:picChg>
        <pc:picChg chg="add mod">
          <ac:chgData name="Boban Srezovski" userId="d2c5dd452d77a740" providerId="LiveId" clId="{9BE6E330-B6E1-4F5C-8E20-010F0403C8BF}" dt="2022-03-08T11:59:38.597" v="1867" actId="14100"/>
          <ac:picMkLst>
            <pc:docMk/>
            <pc:sldMk cId="4040812639" sldId="470"/>
            <ac:picMk id="9" creationId="{50D87B3C-6F1F-48B3-AE9B-9BF15306A737}"/>
          </ac:picMkLst>
        </pc:picChg>
      </pc:sldChg>
      <pc:sldChg chg="addSp delSp modSp add mod">
        <pc:chgData name="Boban Srezovski" userId="d2c5dd452d77a740" providerId="LiveId" clId="{9BE6E330-B6E1-4F5C-8E20-010F0403C8BF}" dt="2022-03-08T12:00:13.733" v="1882" actId="1076"/>
        <pc:sldMkLst>
          <pc:docMk/>
          <pc:sldMk cId="553259554" sldId="471"/>
        </pc:sldMkLst>
        <pc:spChg chg="mod">
          <ac:chgData name="Boban Srezovski" userId="d2c5dd452d77a740" providerId="LiveId" clId="{9BE6E330-B6E1-4F5C-8E20-010F0403C8BF}" dt="2022-03-08T12:00:00.823" v="1880" actId="403"/>
          <ac:spMkLst>
            <pc:docMk/>
            <pc:sldMk cId="553259554" sldId="471"/>
            <ac:spMk id="3" creationId="{DD3ABBE7-9D21-4775-9CA0-5730E3461D89}"/>
          </ac:spMkLst>
        </pc:spChg>
        <pc:picChg chg="del">
          <ac:chgData name="Boban Srezovski" userId="d2c5dd452d77a740" providerId="LiveId" clId="{9BE6E330-B6E1-4F5C-8E20-010F0403C8BF}" dt="2022-03-08T11:59:53.966" v="1872" actId="478"/>
          <ac:picMkLst>
            <pc:docMk/>
            <pc:sldMk cId="553259554" sldId="471"/>
            <ac:picMk id="5" creationId="{93E3FB51-8C0D-4B11-AE56-59B4798BE237}"/>
          </ac:picMkLst>
        </pc:picChg>
        <pc:picChg chg="add mod">
          <ac:chgData name="Boban Srezovski" userId="d2c5dd452d77a740" providerId="LiveId" clId="{9BE6E330-B6E1-4F5C-8E20-010F0403C8BF}" dt="2022-03-08T12:00:13.733" v="1882" actId="1076"/>
          <ac:picMkLst>
            <pc:docMk/>
            <pc:sldMk cId="553259554" sldId="471"/>
            <ac:picMk id="6" creationId="{ADA328D7-8604-4099-83C4-8C6C93C30DFE}"/>
          </ac:picMkLst>
        </pc:picChg>
        <pc:picChg chg="del">
          <ac:chgData name="Boban Srezovski" userId="d2c5dd452d77a740" providerId="LiveId" clId="{9BE6E330-B6E1-4F5C-8E20-010F0403C8BF}" dt="2022-03-08T11:59:54.230" v="1873" actId="478"/>
          <ac:picMkLst>
            <pc:docMk/>
            <pc:sldMk cId="553259554" sldId="471"/>
            <ac:picMk id="9" creationId="{50D87B3C-6F1F-48B3-AE9B-9BF15306A737}"/>
          </ac:picMkLst>
        </pc:picChg>
      </pc:sldChg>
      <pc:sldChg chg="addSp delSp modSp add mod">
        <pc:chgData name="Boban Srezovski" userId="d2c5dd452d77a740" providerId="LiveId" clId="{9BE6E330-B6E1-4F5C-8E20-010F0403C8BF}" dt="2022-03-08T12:00:42.461" v="1894" actId="20577"/>
        <pc:sldMkLst>
          <pc:docMk/>
          <pc:sldMk cId="1050270238" sldId="472"/>
        </pc:sldMkLst>
        <pc:spChg chg="mod">
          <ac:chgData name="Boban Srezovski" userId="d2c5dd452d77a740" providerId="LiveId" clId="{9BE6E330-B6E1-4F5C-8E20-010F0403C8BF}" dt="2022-03-08T12:00:42.461" v="1894" actId="20577"/>
          <ac:spMkLst>
            <pc:docMk/>
            <pc:sldMk cId="1050270238" sldId="472"/>
            <ac:spMk id="3" creationId="{DD3ABBE7-9D21-4775-9CA0-5730E3461D89}"/>
          </ac:spMkLst>
        </pc:spChg>
        <pc:picChg chg="add mod">
          <ac:chgData name="Boban Srezovski" userId="d2c5dd452d77a740" providerId="LiveId" clId="{9BE6E330-B6E1-4F5C-8E20-010F0403C8BF}" dt="2022-03-08T12:00:40.981" v="1893" actId="1076"/>
          <ac:picMkLst>
            <pc:docMk/>
            <pc:sldMk cId="1050270238" sldId="472"/>
            <ac:picMk id="5" creationId="{DF2DB299-9BFE-4193-9335-8CA58E7E654E}"/>
          </ac:picMkLst>
        </pc:picChg>
        <pc:picChg chg="del">
          <ac:chgData name="Boban Srezovski" userId="d2c5dd452d77a740" providerId="LiveId" clId="{9BE6E330-B6E1-4F5C-8E20-010F0403C8BF}" dt="2022-03-08T12:00:29.182" v="1890" actId="478"/>
          <ac:picMkLst>
            <pc:docMk/>
            <pc:sldMk cId="1050270238" sldId="472"/>
            <ac:picMk id="6" creationId="{ADA328D7-8604-4099-83C4-8C6C93C30DFE}"/>
          </ac:picMkLst>
        </pc:picChg>
      </pc:sldChg>
      <pc:sldChg chg="addSp delSp modSp add mod">
        <pc:chgData name="Boban Srezovski" userId="d2c5dd452d77a740" providerId="LiveId" clId="{9BE6E330-B6E1-4F5C-8E20-010F0403C8BF}" dt="2022-03-08T12:01:40.485" v="1918" actId="1076"/>
        <pc:sldMkLst>
          <pc:docMk/>
          <pc:sldMk cId="3929936233" sldId="473"/>
        </pc:sldMkLst>
        <pc:spChg chg="mod">
          <ac:chgData name="Boban Srezovski" userId="d2c5dd452d77a740" providerId="LiveId" clId="{9BE6E330-B6E1-4F5C-8E20-010F0403C8BF}" dt="2022-03-08T12:01:34.126" v="1916" actId="20577"/>
          <ac:spMkLst>
            <pc:docMk/>
            <pc:sldMk cId="3929936233" sldId="473"/>
            <ac:spMk id="3" creationId="{DD3ABBE7-9D21-4775-9CA0-5730E3461D89}"/>
          </ac:spMkLst>
        </pc:spChg>
        <pc:spChg chg="add mod">
          <ac:chgData name="Boban Srezovski" userId="d2c5dd452d77a740" providerId="LiveId" clId="{9BE6E330-B6E1-4F5C-8E20-010F0403C8BF}" dt="2022-03-08T12:01:38.084" v="1917" actId="1076"/>
          <ac:spMkLst>
            <pc:docMk/>
            <pc:sldMk cId="3929936233" sldId="473"/>
            <ac:spMk id="8" creationId="{F9B10069-0E72-4189-A2CB-534A44AB554E}"/>
          </ac:spMkLst>
        </pc:spChg>
        <pc:picChg chg="del">
          <ac:chgData name="Boban Srezovski" userId="d2c5dd452d77a740" providerId="LiveId" clId="{9BE6E330-B6E1-4F5C-8E20-010F0403C8BF}" dt="2022-03-08T12:00:58.790" v="1900" actId="478"/>
          <ac:picMkLst>
            <pc:docMk/>
            <pc:sldMk cId="3929936233" sldId="473"/>
            <ac:picMk id="5" creationId="{DF2DB299-9BFE-4193-9335-8CA58E7E654E}"/>
          </ac:picMkLst>
        </pc:picChg>
        <pc:picChg chg="add mod">
          <ac:chgData name="Boban Srezovski" userId="d2c5dd452d77a740" providerId="LiveId" clId="{9BE6E330-B6E1-4F5C-8E20-010F0403C8BF}" dt="2022-03-08T12:01:40.485" v="1918" actId="1076"/>
          <ac:picMkLst>
            <pc:docMk/>
            <pc:sldMk cId="3929936233" sldId="473"/>
            <ac:picMk id="6" creationId="{A67435B0-3362-4991-A2F3-D677A87DEE7E}"/>
          </ac:picMkLst>
        </pc:picChg>
      </pc:sldChg>
      <pc:sldChg chg="addSp modSp new mod">
        <pc:chgData name="Boban Srezovski" userId="d2c5dd452d77a740" providerId="LiveId" clId="{9BE6E330-B6E1-4F5C-8E20-010F0403C8BF}" dt="2022-03-08T12:05:31.737" v="1947" actId="1076"/>
        <pc:sldMkLst>
          <pc:docMk/>
          <pc:sldMk cId="2128864206" sldId="474"/>
        </pc:sldMkLst>
        <pc:spChg chg="mod">
          <ac:chgData name="Boban Srezovski" userId="d2c5dd452d77a740" providerId="LiveId" clId="{9BE6E330-B6E1-4F5C-8E20-010F0403C8BF}" dt="2022-03-08T12:02:00.301" v="1927" actId="20577"/>
          <ac:spMkLst>
            <pc:docMk/>
            <pc:sldMk cId="2128864206" sldId="474"/>
            <ac:spMk id="2" creationId="{FDC2B1CD-0C0A-4571-8BE5-4BB8B94F84AE}"/>
          </ac:spMkLst>
        </pc:spChg>
        <pc:spChg chg="mod">
          <ac:chgData name="Boban Srezovski" userId="d2c5dd452d77a740" providerId="LiveId" clId="{9BE6E330-B6E1-4F5C-8E20-010F0403C8BF}" dt="2022-03-08T12:05:31.737" v="1947" actId="1076"/>
          <ac:spMkLst>
            <pc:docMk/>
            <pc:sldMk cId="2128864206" sldId="474"/>
            <ac:spMk id="3" creationId="{1906DDB9-65F8-4384-A038-E1CF26CD40D9}"/>
          </ac:spMkLst>
        </pc:spChg>
        <pc:spChg chg="add mod">
          <ac:chgData name="Boban Srezovski" userId="d2c5dd452d77a740" providerId="LiveId" clId="{9BE6E330-B6E1-4F5C-8E20-010F0403C8BF}" dt="2022-03-08T12:05:31.381" v="1946" actId="1076"/>
          <ac:spMkLst>
            <pc:docMk/>
            <pc:sldMk cId="2128864206" sldId="474"/>
            <ac:spMk id="7" creationId="{EF938074-A5EE-4383-8847-4704E74A5999}"/>
          </ac:spMkLst>
        </pc:spChg>
        <pc:picChg chg="add mod">
          <ac:chgData name="Boban Srezovski" userId="d2c5dd452d77a740" providerId="LiveId" clId="{9BE6E330-B6E1-4F5C-8E20-010F0403C8BF}" dt="2022-03-08T12:05:15.757" v="1939" actId="1076"/>
          <ac:picMkLst>
            <pc:docMk/>
            <pc:sldMk cId="2128864206" sldId="474"/>
            <ac:picMk id="5" creationId="{FC80CABE-8DF4-43B3-B197-3E4B8DC2D5A9}"/>
          </ac:picMkLst>
        </pc:picChg>
      </pc:sldChg>
      <pc:sldChg chg="addSp delSp modSp add mod">
        <pc:chgData name="Boban Srezovski" userId="d2c5dd452d77a740" providerId="LiveId" clId="{9BE6E330-B6E1-4F5C-8E20-010F0403C8BF}" dt="2022-03-08T12:06:25.948" v="1959" actId="1076"/>
        <pc:sldMkLst>
          <pc:docMk/>
          <pc:sldMk cId="84914223" sldId="475"/>
        </pc:sldMkLst>
        <pc:spChg chg="mod">
          <ac:chgData name="Boban Srezovski" userId="d2c5dd452d77a740" providerId="LiveId" clId="{9BE6E330-B6E1-4F5C-8E20-010F0403C8BF}" dt="2022-03-08T12:06:07.174" v="1957" actId="242"/>
          <ac:spMkLst>
            <pc:docMk/>
            <pc:sldMk cId="84914223" sldId="475"/>
            <ac:spMk id="3" creationId="{1906DDB9-65F8-4384-A038-E1CF26CD40D9}"/>
          </ac:spMkLst>
        </pc:spChg>
        <pc:spChg chg="del">
          <ac:chgData name="Boban Srezovski" userId="d2c5dd452d77a740" providerId="LiveId" clId="{9BE6E330-B6E1-4F5C-8E20-010F0403C8BF}" dt="2022-03-08T12:05:52.863" v="1951" actId="478"/>
          <ac:spMkLst>
            <pc:docMk/>
            <pc:sldMk cId="84914223" sldId="475"/>
            <ac:spMk id="7" creationId="{EF938074-A5EE-4383-8847-4704E74A5999}"/>
          </ac:spMkLst>
        </pc:spChg>
        <pc:picChg chg="del">
          <ac:chgData name="Boban Srezovski" userId="d2c5dd452d77a740" providerId="LiveId" clId="{9BE6E330-B6E1-4F5C-8E20-010F0403C8BF}" dt="2022-03-08T12:05:48.958" v="1949" actId="478"/>
          <ac:picMkLst>
            <pc:docMk/>
            <pc:sldMk cId="84914223" sldId="475"/>
            <ac:picMk id="5" creationId="{FC80CABE-8DF4-43B3-B197-3E4B8DC2D5A9}"/>
          </ac:picMkLst>
        </pc:picChg>
        <pc:picChg chg="add mod">
          <ac:chgData name="Boban Srezovski" userId="d2c5dd452d77a740" providerId="LiveId" clId="{9BE6E330-B6E1-4F5C-8E20-010F0403C8BF}" dt="2022-03-08T12:06:25.948" v="1959" actId="1076"/>
          <ac:picMkLst>
            <pc:docMk/>
            <pc:sldMk cId="84914223" sldId="475"/>
            <ac:picMk id="6" creationId="{8E427296-8903-4689-818A-75298A1A4787}"/>
          </ac:picMkLst>
        </pc:picChg>
      </pc:sldChg>
      <pc:sldChg chg="addSp delSp modSp add mod">
        <pc:chgData name="Boban Srezovski" userId="d2c5dd452d77a740" providerId="LiveId" clId="{9BE6E330-B6E1-4F5C-8E20-010F0403C8BF}" dt="2022-03-08T12:07:53.550" v="1976" actId="20577"/>
        <pc:sldMkLst>
          <pc:docMk/>
          <pc:sldMk cId="3114073602" sldId="476"/>
        </pc:sldMkLst>
        <pc:spChg chg="mod">
          <ac:chgData name="Boban Srezovski" userId="d2c5dd452d77a740" providerId="LiveId" clId="{9BE6E330-B6E1-4F5C-8E20-010F0403C8BF}" dt="2022-03-08T12:07:53.550" v="1976" actId="20577"/>
          <ac:spMkLst>
            <pc:docMk/>
            <pc:sldMk cId="3114073602" sldId="476"/>
            <ac:spMk id="3" creationId="{1906DDB9-65F8-4384-A038-E1CF26CD40D9}"/>
          </ac:spMkLst>
        </pc:spChg>
        <pc:picChg chg="add mod">
          <ac:chgData name="Boban Srezovski" userId="d2c5dd452d77a740" providerId="LiveId" clId="{9BE6E330-B6E1-4F5C-8E20-010F0403C8BF}" dt="2022-03-08T12:06:59.821" v="1973" actId="1076"/>
          <ac:picMkLst>
            <pc:docMk/>
            <pc:sldMk cId="3114073602" sldId="476"/>
            <ac:picMk id="5" creationId="{C580DE3C-F13C-4C8E-A119-26455D24B63D}"/>
          </ac:picMkLst>
        </pc:picChg>
        <pc:picChg chg="del">
          <ac:chgData name="Boban Srezovski" userId="d2c5dd452d77a740" providerId="LiveId" clId="{9BE6E330-B6E1-4F5C-8E20-010F0403C8BF}" dt="2022-03-08T12:06:44.070" v="1971" actId="478"/>
          <ac:picMkLst>
            <pc:docMk/>
            <pc:sldMk cId="3114073602" sldId="476"/>
            <ac:picMk id="6" creationId="{8E427296-8903-4689-818A-75298A1A4787}"/>
          </ac:picMkLst>
        </pc:picChg>
      </pc:sldChg>
      <pc:sldChg chg="addSp delSp modSp add mod">
        <pc:chgData name="Boban Srezovski" userId="d2c5dd452d77a740" providerId="LiveId" clId="{9BE6E330-B6E1-4F5C-8E20-010F0403C8BF}" dt="2022-03-08T12:08:19.614" v="1987" actId="1076"/>
        <pc:sldMkLst>
          <pc:docMk/>
          <pc:sldMk cId="795616083" sldId="477"/>
        </pc:sldMkLst>
        <pc:spChg chg="mod">
          <ac:chgData name="Boban Srezovski" userId="d2c5dd452d77a740" providerId="LiveId" clId="{9BE6E330-B6E1-4F5C-8E20-010F0403C8BF}" dt="2022-03-08T12:07:59.624" v="1978"/>
          <ac:spMkLst>
            <pc:docMk/>
            <pc:sldMk cId="795616083" sldId="477"/>
            <ac:spMk id="3" creationId="{1906DDB9-65F8-4384-A038-E1CF26CD40D9}"/>
          </ac:spMkLst>
        </pc:spChg>
        <pc:spChg chg="add mod">
          <ac:chgData name="Boban Srezovski" userId="d2c5dd452d77a740" providerId="LiveId" clId="{9BE6E330-B6E1-4F5C-8E20-010F0403C8BF}" dt="2022-03-08T12:08:19.614" v="1987" actId="1076"/>
          <ac:spMkLst>
            <pc:docMk/>
            <pc:sldMk cId="795616083" sldId="477"/>
            <ac:spMk id="8" creationId="{C6D65F0A-BB6A-42C1-91F2-822BD50A3543}"/>
          </ac:spMkLst>
        </pc:spChg>
        <pc:picChg chg="del">
          <ac:chgData name="Boban Srezovski" userId="d2c5dd452d77a740" providerId="LiveId" clId="{9BE6E330-B6E1-4F5C-8E20-010F0403C8BF}" dt="2022-03-08T12:08:01.343" v="1979" actId="478"/>
          <ac:picMkLst>
            <pc:docMk/>
            <pc:sldMk cId="795616083" sldId="477"/>
            <ac:picMk id="5" creationId="{C580DE3C-F13C-4C8E-A119-26455D24B63D}"/>
          </ac:picMkLst>
        </pc:picChg>
        <pc:picChg chg="add mod">
          <ac:chgData name="Boban Srezovski" userId="d2c5dd452d77a740" providerId="LiveId" clId="{9BE6E330-B6E1-4F5C-8E20-010F0403C8BF}" dt="2022-03-08T12:08:08.790" v="1981" actId="1076"/>
          <ac:picMkLst>
            <pc:docMk/>
            <pc:sldMk cId="795616083" sldId="477"/>
            <ac:picMk id="6" creationId="{07D3FB77-D18A-4A8C-8350-D68F06E383D0}"/>
          </ac:picMkLst>
        </pc:picChg>
      </pc:sldChg>
      <pc:sldChg chg="addSp delSp modSp add mod ord">
        <pc:chgData name="Boban Srezovski" userId="d2c5dd452d77a740" providerId="LiveId" clId="{9BE6E330-B6E1-4F5C-8E20-010F0403C8BF}" dt="2022-03-08T12:08:51.014" v="2003" actId="1076"/>
        <pc:sldMkLst>
          <pc:docMk/>
          <pc:sldMk cId="2492606256" sldId="478"/>
        </pc:sldMkLst>
        <pc:spChg chg="mod">
          <ac:chgData name="Boban Srezovski" userId="d2c5dd452d77a740" providerId="LiveId" clId="{9BE6E330-B6E1-4F5C-8E20-010F0403C8BF}" dt="2022-03-08T12:08:41.664" v="2000" actId="403"/>
          <ac:spMkLst>
            <pc:docMk/>
            <pc:sldMk cId="2492606256" sldId="478"/>
            <ac:spMk id="3" creationId="{1906DDB9-65F8-4384-A038-E1CF26CD40D9}"/>
          </ac:spMkLst>
        </pc:spChg>
        <pc:picChg chg="del">
          <ac:chgData name="Boban Srezovski" userId="d2c5dd452d77a740" providerId="LiveId" clId="{9BE6E330-B6E1-4F5C-8E20-010F0403C8BF}" dt="2022-03-08T12:08:43.125" v="2001" actId="478"/>
          <ac:picMkLst>
            <pc:docMk/>
            <pc:sldMk cId="2492606256" sldId="478"/>
            <ac:picMk id="5" creationId="{C580DE3C-F13C-4C8E-A119-26455D24B63D}"/>
          </ac:picMkLst>
        </pc:picChg>
        <pc:picChg chg="add mod">
          <ac:chgData name="Boban Srezovski" userId="d2c5dd452d77a740" providerId="LiveId" clId="{9BE6E330-B6E1-4F5C-8E20-010F0403C8BF}" dt="2022-03-08T12:08:51.014" v="2003" actId="1076"/>
          <ac:picMkLst>
            <pc:docMk/>
            <pc:sldMk cId="2492606256" sldId="478"/>
            <ac:picMk id="6" creationId="{7BD065B8-2C72-4A7B-8BE3-96EADB465E7C}"/>
          </ac:picMkLst>
        </pc:picChg>
      </pc:sldChg>
      <pc:sldChg chg="addSp delSp modSp add mod">
        <pc:chgData name="Boban Srezovski" userId="d2c5dd452d77a740" providerId="LiveId" clId="{9BE6E330-B6E1-4F5C-8E20-010F0403C8BF}" dt="2022-03-08T12:09:35.598" v="2022" actId="1076"/>
        <pc:sldMkLst>
          <pc:docMk/>
          <pc:sldMk cId="81311738" sldId="479"/>
        </pc:sldMkLst>
        <pc:spChg chg="mod">
          <ac:chgData name="Boban Srezovski" userId="d2c5dd452d77a740" providerId="LiveId" clId="{9BE6E330-B6E1-4F5C-8E20-010F0403C8BF}" dt="2022-03-08T12:09:08.397" v="2011" actId="20577"/>
          <ac:spMkLst>
            <pc:docMk/>
            <pc:sldMk cId="81311738" sldId="479"/>
            <ac:spMk id="3" creationId="{1906DDB9-65F8-4384-A038-E1CF26CD40D9}"/>
          </ac:spMkLst>
        </pc:spChg>
        <pc:spChg chg="add mod">
          <ac:chgData name="Boban Srezovski" userId="d2c5dd452d77a740" providerId="LiveId" clId="{9BE6E330-B6E1-4F5C-8E20-010F0403C8BF}" dt="2022-03-08T12:09:35.598" v="2022" actId="1076"/>
          <ac:spMkLst>
            <pc:docMk/>
            <pc:sldMk cId="81311738" sldId="479"/>
            <ac:spMk id="8" creationId="{A1F62DDE-5122-4CFC-A926-857F7686FF28}"/>
          </ac:spMkLst>
        </pc:spChg>
        <pc:picChg chg="add mod">
          <ac:chgData name="Boban Srezovski" userId="d2c5dd452d77a740" providerId="LiveId" clId="{9BE6E330-B6E1-4F5C-8E20-010F0403C8BF}" dt="2022-03-08T12:09:18.908" v="2014" actId="1076"/>
          <ac:picMkLst>
            <pc:docMk/>
            <pc:sldMk cId="81311738" sldId="479"/>
            <ac:picMk id="5" creationId="{D615F939-574D-4607-AB55-734B2A2D76B8}"/>
          </ac:picMkLst>
        </pc:picChg>
        <pc:picChg chg="del">
          <ac:chgData name="Boban Srezovski" userId="d2c5dd452d77a740" providerId="LiveId" clId="{9BE6E330-B6E1-4F5C-8E20-010F0403C8BF}" dt="2022-03-08T12:09:10.078" v="2012" actId="478"/>
          <ac:picMkLst>
            <pc:docMk/>
            <pc:sldMk cId="81311738" sldId="479"/>
            <ac:picMk id="6" creationId="{7BD065B8-2C72-4A7B-8BE3-96EADB465E7C}"/>
          </ac:picMkLst>
        </pc:picChg>
      </pc:sldChg>
      <pc:sldChg chg="addSp modSp new mod">
        <pc:chgData name="Boban Srezovski" userId="d2c5dd452d77a740" providerId="LiveId" clId="{9BE6E330-B6E1-4F5C-8E20-010F0403C8BF}" dt="2022-03-08T12:10:44.988" v="2051" actId="14100"/>
        <pc:sldMkLst>
          <pc:docMk/>
          <pc:sldMk cId="820507832" sldId="480"/>
        </pc:sldMkLst>
        <pc:spChg chg="mod">
          <ac:chgData name="Boban Srezovski" userId="d2c5dd452d77a740" providerId="LiveId" clId="{9BE6E330-B6E1-4F5C-8E20-010F0403C8BF}" dt="2022-03-08T12:09:55.982" v="2031" actId="20577"/>
          <ac:spMkLst>
            <pc:docMk/>
            <pc:sldMk cId="820507832" sldId="480"/>
            <ac:spMk id="2" creationId="{5FB860F8-AB3A-4BDD-AAFF-E8F21C9B7219}"/>
          </ac:spMkLst>
        </pc:spChg>
        <pc:spChg chg="mod">
          <ac:chgData name="Boban Srezovski" userId="d2c5dd452d77a740" providerId="LiveId" clId="{9BE6E330-B6E1-4F5C-8E20-010F0403C8BF}" dt="2022-03-08T12:10:44.988" v="2051" actId="14100"/>
          <ac:spMkLst>
            <pc:docMk/>
            <pc:sldMk cId="820507832" sldId="480"/>
            <ac:spMk id="3" creationId="{E5680B9E-E983-4AE6-A3C8-DE62DDD03CB5}"/>
          </ac:spMkLst>
        </pc:spChg>
        <pc:spChg chg="add mod">
          <ac:chgData name="Boban Srezovski" userId="d2c5dd452d77a740" providerId="LiveId" clId="{9BE6E330-B6E1-4F5C-8E20-010F0403C8BF}" dt="2022-03-08T12:10:40.629" v="2050" actId="1076"/>
          <ac:spMkLst>
            <pc:docMk/>
            <pc:sldMk cId="820507832" sldId="480"/>
            <ac:spMk id="7" creationId="{6FEEB167-73C3-43C3-8E17-317C456DE4E7}"/>
          </ac:spMkLst>
        </pc:spChg>
        <pc:picChg chg="add mod">
          <ac:chgData name="Boban Srezovski" userId="d2c5dd452d77a740" providerId="LiveId" clId="{9BE6E330-B6E1-4F5C-8E20-010F0403C8BF}" dt="2022-03-08T12:10:36.493" v="2049" actId="1076"/>
          <ac:picMkLst>
            <pc:docMk/>
            <pc:sldMk cId="820507832" sldId="480"/>
            <ac:picMk id="5" creationId="{F424988E-3D34-4CD0-BEF0-D5A2C5A0887A}"/>
          </ac:picMkLst>
        </pc:picChg>
      </pc:sldChg>
      <pc:sldChg chg="addSp delSp modSp add mod">
        <pc:chgData name="Boban Srezovski" userId="d2c5dd452d77a740" providerId="LiveId" clId="{9BE6E330-B6E1-4F5C-8E20-010F0403C8BF}" dt="2022-03-08T12:11:43.845" v="2067" actId="1076"/>
        <pc:sldMkLst>
          <pc:docMk/>
          <pc:sldMk cId="1389644421" sldId="481"/>
        </pc:sldMkLst>
        <pc:spChg chg="mod">
          <ac:chgData name="Boban Srezovski" userId="d2c5dd452d77a740" providerId="LiveId" clId="{9BE6E330-B6E1-4F5C-8E20-010F0403C8BF}" dt="2022-03-08T12:11:42.519" v="2066" actId="242"/>
          <ac:spMkLst>
            <pc:docMk/>
            <pc:sldMk cId="1389644421" sldId="481"/>
            <ac:spMk id="3" creationId="{E5680B9E-E983-4AE6-A3C8-DE62DDD03CB5}"/>
          </ac:spMkLst>
        </pc:spChg>
        <pc:spChg chg="del">
          <ac:chgData name="Boban Srezovski" userId="d2c5dd452d77a740" providerId="LiveId" clId="{9BE6E330-B6E1-4F5C-8E20-010F0403C8BF}" dt="2022-03-08T12:11:08.840" v="2058" actId="478"/>
          <ac:spMkLst>
            <pc:docMk/>
            <pc:sldMk cId="1389644421" sldId="481"/>
            <ac:spMk id="7" creationId="{6FEEB167-73C3-43C3-8E17-317C456DE4E7}"/>
          </ac:spMkLst>
        </pc:spChg>
        <pc:picChg chg="del">
          <ac:chgData name="Boban Srezovski" userId="d2c5dd452d77a740" providerId="LiveId" clId="{9BE6E330-B6E1-4F5C-8E20-010F0403C8BF}" dt="2022-03-08T12:11:07.509" v="2057" actId="478"/>
          <ac:picMkLst>
            <pc:docMk/>
            <pc:sldMk cId="1389644421" sldId="481"/>
            <ac:picMk id="5" creationId="{F424988E-3D34-4CD0-BEF0-D5A2C5A0887A}"/>
          </ac:picMkLst>
        </pc:picChg>
        <pc:picChg chg="add mod">
          <ac:chgData name="Boban Srezovski" userId="d2c5dd452d77a740" providerId="LiveId" clId="{9BE6E330-B6E1-4F5C-8E20-010F0403C8BF}" dt="2022-03-08T12:11:43.845" v="2067" actId="1076"/>
          <ac:picMkLst>
            <pc:docMk/>
            <pc:sldMk cId="1389644421" sldId="481"/>
            <ac:picMk id="6" creationId="{A93F0CF7-A6C3-44A4-88ED-2ADEDBAE031E}"/>
          </ac:picMkLst>
        </pc:picChg>
      </pc:sldChg>
      <pc:sldChg chg="addSp delSp modSp add mod">
        <pc:chgData name="Boban Srezovski" userId="d2c5dd452d77a740" providerId="LiveId" clId="{9BE6E330-B6E1-4F5C-8E20-010F0403C8BF}" dt="2022-03-08T12:12:33.149" v="2083" actId="1076"/>
        <pc:sldMkLst>
          <pc:docMk/>
          <pc:sldMk cId="2359006636" sldId="482"/>
        </pc:sldMkLst>
        <pc:spChg chg="mod">
          <ac:chgData name="Boban Srezovski" userId="d2c5dd452d77a740" providerId="LiveId" clId="{9BE6E330-B6E1-4F5C-8E20-010F0403C8BF}" dt="2022-03-08T12:12:22.386" v="2081"/>
          <ac:spMkLst>
            <pc:docMk/>
            <pc:sldMk cId="2359006636" sldId="482"/>
            <ac:spMk id="3" creationId="{E5680B9E-E983-4AE6-A3C8-DE62DDD03CB5}"/>
          </ac:spMkLst>
        </pc:spChg>
        <pc:picChg chg="add">
          <ac:chgData name="Boban Srezovski" userId="d2c5dd452d77a740" providerId="LiveId" clId="{9BE6E330-B6E1-4F5C-8E20-010F0403C8BF}" dt="2022-03-08T12:12:16.682" v="2076" actId="22"/>
          <ac:picMkLst>
            <pc:docMk/>
            <pc:sldMk cId="2359006636" sldId="482"/>
            <ac:picMk id="5" creationId="{5699FACB-DA5E-4CF6-A3B0-66CAA667488F}"/>
          </ac:picMkLst>
        </pc:picChg>
        <pc:picChg chg="del">
          <ac:chgData name="Boban Srezovski" userId="d2c5dd452d77a740" providerId="LiveId" clId="{9BE6E330-B6E1-4F5C-8E20-010F0403C8BF}" dt="2022-03-08T12:12:07.664" v="2075" actId="478"/>
          <ac:picMkLst>
            <pc:docMk/>
            <pc:sldMk cId="2359006636" sldId="482"/>
            <ac:picMk id="6" creationId="{A93F0CF7-A6C3-44A4-88ED-2ADEDBAE031E}"/>
          </ac:picMkLst>
        </pc:picChg>
        <pc:picChg chg="add mod">
          <ac:chgData name="Boban Srezovski" userId="d2c5dd452d77a740" providerId="LiveId" clId="{9BE6E330-B6E1-4F5C-8E20-010F0403C8BF}" dt="2022-03-08T12:12:33.149" v="2083" actId="1076"/>
          <ac:picMkLst>
            <pc:docMk/>
            <pc:sldMk cId="2359006636" sldId="482"/>
            <ac:picMk id="8" creationId="{A0DDE471-9B25-4297-B1A8-C9AB7B4F7077}"/>
          </ac:picMkLst>
        </pc:picChg>
      </pc:sldChg>
      <pc:sldChg chg="addSp delSp modSp add mod">
        <pc:chgData name="Boban Srezovski" userId="d2c5dd452d77a740" providerId="LiveId" clId="{9BE6E330-B6E1-4F5C-8E20-010F0403C8BF}" dt="2022-03-08T12:13:05.221" v="2096" actId="20577"/>
        <pc:sldMkLst>
          <pc:docMk/>
          <pc:sldMk cId="2538918880" sldId="483"/>
        </pc:sldMkLst>
        <pc:spChg chg="mod">
          <ac:chgData name="Boban Srezovski" userId="d2c5dd452d77a740" providerId="LiveId" clId="{9BE6E330-B6E1-4F5C-8E20-010F0403C8BF}" dt="2022-03-08T12:13:05.221" v="2096" actId="20577"/>
          <ac:spMkLst>
            <pc:docMk/>
            <pc:sldMk cId="2538918880" sldId="483"/>
            <ac:spMk id="3" creationId="{E5680B9E-E983-4AE6-A3C8-DE62DDD03CB5}"/>
          </ac:spMkLst>
        </pc:spChg>
        <pc:picChg chg="del">
          <ac:chgData name="Boban Srezovski" userId="d2c5dd452d77a740" providerId="LiveId" clId="{9BE6E330-B6E1-4F5C-8E20-010F0403C8BF}" dt="2022-03-08T12:12:53.758" v="2091" actId="478"/>
          <ac:picMkLst>
            <pc:docMk/>
            <pc:sldMk cId="2538918880" sldId="483"/>
            <ac:picMk id="5" creationId="{5699FACB-DA5E-4CF6-A3B0-66CAA667488F}"/>
          </ac:picMkLst>
        </pc:picChg>
        <pc:picChg chg="add mod">
          <ac:chgData name="Boban Srezovski" userId="d2c5dd452d77a740" providerId="LiveId" clId="{9BE6E330-B6E1-4F5C-8E20-010F0403C8BF}" dt="2022-03-08T12:13:03.774" v="2095" actId="1076"/>
          <ac:picMkLst>
            <pc:docMk/>
            <pc:sldMk cId="2538918880" sldId="483"/>
            <ac:picMk id="6" creationId="{F42BEE6B-6692-4C9E-9567-7D60A9CF0DF4}"/>
          </ac:picMkLst>
        </pc:picChg>
        <pc:picChg chg="del">
          <ac:chgData name="Boban Srezovski" userId="d2c5dd452d77a740" providerId="LiveId" clId="{9BE6E330-B6E1-4F5C-8E20-010F0403C8BF}" dt="2022-03-08T12:12:55.551" v="2093" actId="478"/>
          <ac:picMkLst>
            <pc:docMk/>
            <pc:sldMk cId="2538918880" sldId="483"/>
            <ac:picMk id="8" creationId="{A0DDE471-9B25-4297-B1A8-C9AB7B4F7077}"/>
          </ac:picMkLst>
        </pc:picChg>
      </pc:sldChg>
      <pc:sldChg chg="addSp delSp modSp add mod">
        <pc:chgData name="Boban Srezovski" userId="d2c5dd452d77a740" providerId="LiveId" clId="{9BE6E330-B6E1-4F5C-8E20-010F0403C8BF}" dt="2022-03-08T12:15:19.957" v="2112" actId="1076"/>
        <pc:sldMkLst>
          <pc:docMk/>
          <pc:sldMk cId="3107452099" sldId="484"/>
        </pc:sldMkLst>
        <pc:spChg chg="mod">
          <ac:chgData name="Boban Srezovski" userId="d2c5dd452d77a740" providerId="LiveId" clId="{9BE6E330-B6E1-4F5C-8E20-010F0403C8BF}" dt="2022-03-08T12:15:18.798" v="2111" actId="20577"/>
          <ac:spMkLst>
            <pc:docMk/>
            <pc:sldMk cId="3107452099" sldId="484"/>
            <ac:spMk id="3" creationId="{E5680B9E-E983-4AE6-A3C8-DE62DDD03CB5}"/>
          </ac:spMkLst>
        </pc:spChg>
        <pc:picChg chg="add mod">
          <ac:chgData name="Boban Srezovski" userId="d2c5dd452d77a740" providerId="LiveId" clId="{9BE6E330-B6E1-4F5C-8E20-010F0403C8BF}" dt="2022-03-08T12:15:19.957" v="2112" actId="1076"/>
          <ac:picMkLst>
            <pc:docMk/>
            <pc:sldMk cId="3107452099" sldId="484"/>
            <ac:picMk id="5" creationId="{B8E1E91D-AF92-46D0-BBF0-F82B1BBB1704}"/>
          </ac:picMkLst>
        </pc:picChg>
        <pc:picChg chg="del">
          <ac:chgData name="Boban Srezovski" userId="d2c5dd452d77a740" providerId="LiveId" clId="{9BE6E330-B6E1-4F5C-8E20-010F0403C8BF}" dt="2022-03-08T12:13:39.558" v="2104" actId="478"/>
          <ac:picMkLst>
            <pc:docMk/>
            <pc:sldMk cId="3107452099" sldId="484"/>
            <ac:picMk id="6" creationId="{F42BEE6B-6692-4C9E-9567-7D60A9CF0DF4}"/>
          </ac:picMkLst>
        </pc:picChg>
      </pc:sldChg>
      <pc:sldChg chg="addSp delSp modSp add mod">
        <pc:chgData name="Boban Srezovski" userId="d2c5dd452d77a740" providerId="LiveId" clId="{9BE6E330-B6E1-4F5C-8E20-010F0403C8BF}" dt="2022-03-08T12:17:36.005" v="2134" actId="1076"/>
        <pc:sldMkLst>
          <pc:docMk/>
          <pc:sldMk cId="1079295750" sldId="485"/>
        </pc:sldMkLst>
        <pc:spChg chg="mod">
          <ac:chgData name="Boban Srezovski" userId="d2c5dd452d77a740" providerId="LiveId" clId="{9BE6E330-B6E1-4F5C-8E20-010F0403C8BF}" dt="2022-03-08T12:17:12.468" v="2124" actId="242"/>
          <ac:spMkLst>
            <pc:docMk/>
            <pc:sldMk cId="1079295750" sldId="485"/>
            <ac:spMk id="3" creationId="{E5680B9E-E983-4AE6-A3C8-DE62DDD03CB5}"/>
          </ac:spMkLst>
        </pc:spChg>
        <pc:spChg chg="add mod">
          <ac:chgData name="Boban Srezovski" userId="d2c5dd452d77a740" providerId="LiveId" clId="{9BE6E330-B6E1-4F5C-8E20-010F0403C8BF}" dt="2022-03-08T12:17:36.005" v="2134" actId="1076"/>
          <ac:spMkLst>
            <pc:docMk/>
            <pc:sldMk cId="1079295750" sldId="485"/>
            <ac:spMk id="8" creationId="{DC73ED58-88EF-46F1-BD24-2A30D998DC0C}"/>
          </ac:spMkLst>
        </pc:spChg>
        <pc:picChg chg="del mod">
          <ac:chgData name="Boban Srezovski" userId="d2c5dd452d77a740" providerId="LiveId" clId="{9BE6E330-B6E1-4F5C-8E20-010F0403C8BF}" dt="2022-03-08T12:16:52.245" v="2119" actId="478"/>
          <ac:picMkLst>
            <pc:docMk/>
            <pc:sldMk cId="1079295750" sldId="485"/>
            <ac:picMk id="5" creationId="{B8E1E91D-AF92-46D0-BBF0-F82B1BBB1704}"/>
          </ac:picMkLst>
        </pc:picChg>
        <pc:picChg chg="add mod">
          <ac:chgData name="Boban Srezovski" userId="d2c5dd452d77a740" providerId="LiveId" clId="{9BE6E330-B6E1-4F5C-8E20-010F0403C8BF}" dt="2022-03-08T12:17:00.324" v="2122" actId="1076"/>
          <ac:picMkLst>
            <pc:docMk/>
            <pc:sldMk cId="1079295750" sldId="485"/>
            <ac:picMk id="6" creationId="{DC1A1608-CB73-4FAE-BA18-7D4EFAB2FA54}"/>
          </ac:picMkLst>
        </pc:picChg>
      </pc:sldChg>
      <pc:sldChg chg="addSp delSp modSp add mod ord">
        <pc:chgData name="Boban Srezovski" userId="d2c5dd452d77a740" providerId="LiveId" clId="{9BE6E330-B6E1-4F5C-8E20-010F0403C8BF}" dt="2022-03-08T12:18:51.757" v="2173" actId="20577"/>
        <pc:sldMkLst>
          <pc:docMk/>
          <pc:sldMk cId="2066251208" sldId="486"/>
        </pc:sldMkLst>
        <pc:spChg chg="mod">
          <ac:chgData name="Boban Srezovski" userId="d2c5dd452d77a740" providerId="LiveId" clId="{9BE6E330-B6E1-4F5C-8E20-010F0403C8BF}" dt="2022-03-08T12:18:51.757" v="2173" actId="20577"/>
          <ac:spMkLst>
            <pc:docMk/>
            <pc:sldMk cId="2066251208" sldId="486"/>
            <ac:spMk id="3" creationId="{E5680B9E-E983-4AE6-A3C8-DE62DDD03CB5}"/>
          </ac:spMkLst>
        </pc:spChg>
        <pc:picChg chg="del">
          <ac:chgData name="Boban Srezovski" userId="d2c5dd452d77a740" providerId="LiveId" clId="{9BE6E330-B6E1-4F5C-8E20-010F0403C8BF}" dt="2022-03-08T12:18:09.004" v="2148" actId="478"/>
          <ac:picMkLst>
            <pc:docMk/>
            <pc:sldMk cId="2066251208" sldId="486"/>
            <ac:picMk id="5" creationId="{B8E1E91D-AF92-46D0-BBF0-F82B1BBB1704}"/>
          </ac:picMkLst>
        </pc:picChg>
        <pc:picChg chg="add mod">
          <ac:chgData name="Boban Srezovski" userId="d2c5dd452d77a740" providerId="LiveId" clId="{9BE6E330-B6E1-4F5C-8E20-010F0403C8BF}" dt="2022-03-08T12:18:50.789" v="2172" actId="1076"/>
          <ac:picMkLst>
            <pc:docMk/>
            <pc:sldMk cId="2066251208" sldId="486"/>
            <ac:picMk id="6" creationId="{3CEC237D-059E-4082-AC06-FCF58FCC60B5}"/>
          </ac:picMkLst>
        </pc:picChg>
      </pc:sldChg>
      <pc:sldChg chg="add del">
        <pc:chgData name="Boban Srezovski" userId="d2c5dd452d77a740" providerId="LiveId" clId="{9BE6E330-B6E1-4F5C-8E20-010F0403C8BF}" dt="2022-03-08T12:17:46.150" v="2136" actId="47"/>
        <pc:sldMkLst>
          <pc:docMk/>
          <pc:sldMk cId="2112107159" sldId="486"/>
        </pc:sldMkLst>
      </pc:sldChg>
      <pc:sldChg chg="addSp delSp modSp add mod">
        <pc:chgData name="Boban Srezovski" userId="d2c5dd452d77a740" providerId="LiveId" clId="{9BE6E330-B6E1-4F5C-8E20-010F0403C8BF}" dt="2022-03-08T12:19:59.373" v="2199" actId="1076"/>
        <pc:sldMkLst>
          <pc:docMk/>
          <pc:sldMk cId="3758213950" sldId="487"/>
        </pc:sldMkLst>
        <pc:spChg chg="mod">
          <ac:chgData name="Boban Srezovski" userId="d2c5dd452d77a740" providerId="LiveId" clId="{9BE6E330-B6E1-4F5C-8E20-010F0403C8BF}" dt="2022-03-08T12:19:46.996" v="2195" actId="14100"/>
          <ac:spMkLst>
            <pc:docMk/>
            <pc:sldMk cId="3758213950" sldId="487"/>
            <ac:spMk id="3" creationId="{E5680B9E-E983-4AE6-A3C8-DE62DDD03CB5}"/>
          </ac:spMkLst>
        </pc:spChg>
        <pc:picChg chg="add mod">
          <ac:chgData name="Boban Srezovski" userId="d2c5dd452d77a740" providerId="LiveId" clId="{9BE6E330-B6E1-4F5C-8E20-010F0403C8BF}" dt="2022-03-08T12:19:49.509" v="2196" actId="1076"/>
          <ac:picMkLst>
            <pc:docMk/>
            <pc:sldMk cId="3758213950" sldId="487"/>
            <ac:picMk id="5" creationId="{F8AFD8D3-52D3-476D-AC7B-96B3AB6EEE67}"/>
          </ac:picMkLst>
        </pc:picChg>
        <pc:picChg chg="del">
          <ac:chgData name="Boban Srezovski" userId="d2c5dd452d77a740" providerId="LiveId" clId="{9BE6E330-B6E1-4F5C-8E20-010F0403C8BF}" dt="2022-03-08T12:18:54.359" v="2174" actId="478"/>
          <ac:picMkLst>
            <pc:docMk/>
            <pc:sldMk cId="3758213950" sldId="487"/>
            <ac:picMk id="6" creationId="{3CEC237D-059E-4082-AC06-FCF58FCC60B5}"/>
          </ac:picMkLst>
        </pc:picChg>
        <pc:picChg chg="add mod">
          <ac:chgData name="Boban Srezovski" userId="d2c5dd452d77a740" providerId="LiveId" clId="{9BE6E330-B6E1-4F5C-8E20-010F0403C8BF}" dt="2022-03-08T12:19:50.572" v="2197" actId="1076"/>
          <ac:picMkLst>
            <pc:docMk/>
            <pc:sldMk cId="3758213950" sldId="487"/>
            <ac:picMk id="8" creationId="{B8BA4F5F-69C8-4C1A-AFCA-AABF382D194E}"/>
          </ac:picMkLst>
        </pc:picChg>
        <pc:picChg chg="add mod">
          <ac:chgData name="Boban Srezovski" userId="d2c5dd452d77a740" providerId="LiveId" clId="{9BE6E330-B6E1-4F5C-8E20-010F0403C8BF}" dt="2022-03-08T12:19:59.373" v="2199" actId="1076"/>
          <ac:picMkLst>
            <pc:docMk/>
            <pc:sldMk cId="3758213950" sldId="487"/>
            <ac:picMk id="10" creationId="{B3BA33EC-492F-4890-863B-F126A47D9475}"/>
          </ac:picMkLst>
        </pc:picChg>
      </pc:sldChg>
      <pc:sldChg chg="addSp delSp modSp add mod">
        <pc:chgData name="Boban Srezovski" userId="d2c5dd452d77a740" providerId="LiveId" clId="{9BE6E330-B6E1-4F5C-8E20-010F0403C8BF}" dt="2022-03-08T12:21:15.444" v="2226" actId="1076"/>
        <pc:sldMkLst>
          <pc:docMk/>
          <pc:sldMk cId="2680520283" sldId="488"/>
        </pc:sldMkLst>
        <pc:spChg chg="mod">
          <ac:chgData name="Boban Srezovski" userId="d2c5dd452d77a740" providerId="LiveId" clId="{9BE6E330-B6E1-4F5C-8E20-010F0403C8BF}" dt="2022-03-08T12:21:09.406" v="2222" actId="6549"/>
          <ac:spMkLst>
            <pc:docMk/>
            <pc:sldMk cId="2680520283" sldId="488"/>
            <ac:spMk id="3" creationId="{E5680B9E-E983-4AE6-A3C8-DE62DDD03CB5}"/>
          </ac:spMkLst>
        </pc:spChg>
        <pc:picChg chg="del">
          <ac:chgData name="Boban Srezovski" userId="d2c5dd452d77a740" providerId="LiveId" clId="{9BE6E330-B6E1-4F5C-8E20-010F0403C8BF}" dt="2022-03-08T12:20:13.712" v="2202" actId="478"/>
          <ac:picMkLst>
            <pc:docMk/>
            <pc:sldMk cId="2680520283" sldId="488"/>
            <ac:picMk id="5" creationId="{F8AFD8D3-52D3-476D-AC7B-96B3AB6EEE67}"/>
          </ac:picMkLst>
        </pc:picChg>
        <pc:picChg chg="add mod">
          <ac:chgData name="Boban Srezovski" userId="d2c5dd452d77a740" providerId="LiveId" clId="{9BE6E330-B6E1-4F5C-8E20-010F0403C8BF}" dt="2022-03-08T12:21:11.317" v="2223" actId="1076"/>
          <ac:picMkLst>
            <pc:docMk/>
            <pc:sldMk cId="2680520283" sldId="488"/>
            <ac:picMk id="6" creationId="{066A37CD-5106-46EA-89AB-FFD4B388BA82}"/>
          </ac:picMkLst>
        </pc:picChg>
        <pc:picChg chg="del">
          <ac:chgData name="Boban Srezovski" userId="d2c5dd452d77a740" providerId="LiveId" clId="{9BE6E330-B6E1-4F5C-8E20-010F0403C8BF}" dt="2022-03-08T12:20:42.821" v="2213" actId="478"/>
          <ac:picMkLst>
            <pc:docMk/>
            <pc:sldMk cId="2680520283" sldId="488"/>
            <ac:picMk id="8" creationId="{B8BA4F5F-69C8-4C1A-AFCA-AABF382D194E}"/>
          </ac:picMkLst>
        </pc:picChg>
        <pc:picChg chg="add mod">
          <ac:chgData name="Boban Srezovski" userId="d2c5dd452d77a740" providerId="LiveId" clId="{9BE6E330-B6E1-4F5C-8E20-010F0403C8BF}" dt="2022-03-08T12:21:15.444" v="2226" actId="1076"/>
          <ac:picMkLst>
            <pc:docMk/>
            <pc:sldMk cId="2680520283" sldId="488"/>
            <ac:picMk id="9" creationId="{2C309874-093D-406F-9851-6D3793DFAA4A}"/>
          </ac:picMkLst>
        </pc:picChg>
        <pc:picChg chg="del">
          <ac:chgData name="Boban Srezovski" userId="d2c5dd452d77a740" providerId="LiveId" clId="{9BE6E330-B6E1-4F5C-8E20-010F0403C8BF}" dt="2022-03-08T12:20:43.237" v="2214" actId="478"/>
          <ac:picMkLst>
            <pc:docMk/>
            <pc:sldMk cId="2680520283" sldId="488"/>
            <ac:picMk id="10" creationId="{B3BA33EC-492F-4890-863B-F126A47D9475}"/>
          </ac:picMkLst>
        </pc:picChg>
      </pc:sldChg>
      <pc:sldChg chg="addSp delSp modSp add mod">
        <pc:chgData name="Boban Srezovski" userId="d2c5dd452d77a740" providerId="LiveId" clId="{9BE6E330-B6E1-4F5C-8E20-010F0403C8BF}" dt="2022-03-08T12:25:00.701" v="2253" actId="14100"/>
        <pc:sldMkLst>
          <pc:docMk/>
          <pc:sldMk cId="2361262469" sldId="489"/>
        </pc:sldMkLst>
        <pc:spChg chg="mod">
          <ac:chgData name="Boban Srezovski" userId="d2c5dd452d77a740" providerId="LiveId" clId="{9BE6E330-B6E1-4F5C-8E20-010F0403C8BF}" dt="2022-03-08T12:25:00.701" v="2253" actId="14100"/>
          <ac:spMkLst>
            <pc:docMk/>
            <pc:sldMk cId="2361262469" sldId="489"/>
            <ac:spMk id="3" creationId="{E5680B9E-E983-4AE6-A3C8-DE62DDD03CB5}"/>
          </ac:spMkLst>
        </pc:spChg>
        <pc:spChg chg="add mod">
          <ac:chgData name="Boban Srezovski" userId="d2c5dd452d77a740" providerId="LiveId" clId="{9BE6E330-B6E1-4F5C-8E20-010F0403C8BF}" dt="2022-03-08T12:24:45.140" v="2244" actId="1076"/>
          <ac:spMkLst>
            <pc:docMk/>
            <pc:sldMk cId="2361262469" sldId="489"/>
            <ac:spMk id="10" creationId="{4460124E-758D-4CEC-9A70-425420091623}"/>
          </ac:spMkLst>
        </pc:spChg>
        <pc:picChg chg="add mod">
          <ac:chgData name="Boban Srezovski" userId="d2c5dd452d77a740" providerId="LiveId" clId="{9BE6E330-B6E1-4F5C-8E20-010F0403C8BF}" dt="2022-03-08T12:24:24.468" v="2238" actId="14100"/>
          <ac:picMkLst>
            <pc:docMk/>
            <pc:sldMk cId="2361262469" sldId="489"/>
            <ac:picMk id="5" creationId="{8983EDE1-5A62-42A3-9A79-1B00762665B6}"/>
          </ac:picMkLst>
        </pc:picChg>
        <pc:picChg chg="del mod">
          <ac:chgData name="Boban Srezovski" userId="d2c5dd452d77a740" providerId="LiveId" clId="{9BE6E330-B6E1-4F5C-8E20-010F0403C8BF}" dt="2022-03-08T12:21:25.772" v="2230" actId="478"/>
          <ac:picMkLst>
            <pc:docMk/>
            <pc:sldMk cId="2361262469" sldId="489"/>
            <ac:picMk id="6" creationId="{066A37CD-5106-46EA-89AB-FFD4B388BA82}"/>
          </ac:picMkLst>
        </pc:picChg>
        <pc:picChg chg="del">
          <ac:chgData name="Boban Srezovski" userId="d2c5dd452d77a740" providerId="LiveId" clId="{9BE6E330-B6E1-4F5C-8E20-010F0403C8BF}" dt="2022-03-08T12:21:26.125" v="2231" actId="478"/>
          <ac:picMkLst>
            <pc:docMk/>
            <pc:sldMk cId="2361262469" sldId="489"/>
            <ac:picMk id="9" creationId="{2C309874-093D-406F-9851-6D3793DFAA4A}"/>
          </ac:picMkLst>
        </pc:picChg>
      </pc:sldChg>
      <pc:sldChg chg="addSp modSp new mod">
        <pc:chgData name="Boban Srezovski" userId="d2c5dd452d77a740" providerId="LiveId" clId="{9BE6E330-B6E1-4F5C-8E20-010F0403C8BF}" dt="2022-03-08T12:33:35.323" v="2278" actId="1076"/>
        <pc:sldMkLst>
          <pc:docMk/>
          <pc:sldMk cId="213070369" sldId="490"/>
        </pc:sldMkLst>
        <pc:spChg chg="mod">
          <ac:chgData name="Boban Srezovski" userId="d2c5dd452d77a740" providerId="LiveId" clId="{9BE6E330-B6E1-4F5C-8E20-010F0403C8BF}" dt="2022-03-08T12:27:44.648" v="2257"/>
          <ac:spMkLst>
            <pc:docMk/>
            <pc:sldMk cId="213070369" sldId="490"/>
            <ac:spMk id="2" creationId="{A846ACE0-2503-4A82-BA48-0B3E0F8F1E46}"/>
          </ac:spMkLst>
        </pc:spChg>
        <pc:spChg chg="mod">
          <ac:chgData name="Boban Srezovski" userId="d2c5dd452d77a740" providerId="LiveId" clId="{9BE6E330-B6E1-4F5C-8E20-010F0403C8BF}" dt="2022-03-08T12:33:15.014" v="2271" actId="6549"/>
          <ac:spMkLst>
            <pc:docMk/>
            <pc:sldMk cId="213070369" sldId="490"/>
            <ac:spMk id="3" creationId="{147C73FD-D8C5-4749-9087-D6E50B74A1E0}"/>
          </ac:spMkLst>
        </pc:spChg>
        <pc:spChg chg="add mod">
          <ac:chgData name="Boban Srezovski" userId="d2c5dd452d77a740" providerId="LiveId" clId="{9BE6E330-B6E1-4F5C-8E20-010F0403C8BF}" dt="2022-03-08T12:33:35.323" v="2278" actId="1076"/>
          <ac:spMkLst>
            <pc:docMk/>
            <pc:sldMk cId="213070369" sldId="490"/>
            <ac:spMk id="7" creationId="{82E26E64-CB05-460C-B6D1-540E35665223}"/>
          </ac:spMkLst>
        </pc:spChg>
        <pc:picChg chg="add mod">
          <ac:chgData name="Boban Srezovski" userId="d2c5dd452d77a740" providerId="LiveId" clId="{9BE6E330-B6E1-4F5C-8E20-010F0403C8BF}" dt="2022-03-08T12:33:24.132" v="2272" actId="14100"/>
          <ac:picMkLst>
            <pc:docMk/>
            <pc:sldMk cId="213070369" sldId="490"/>
            <ac:picMk id="5" creationId="{24810060-CE9F-4B5F-97C7-9761054E6E7A}"/>
          </ac:picMkLst>
        </pc:picChg>
      </pc:sldChg>
      <pc:sldChg chg="addSp delSp modSp add mod">
        <pc:chgData name="Boban Srezovski" userId="d2c5dd452d77a740" providerId="LiveId" clId="{9BE6E330-B6E1-4F5C-8E20-010F0403C8BF}" dt="2022-03-08T12:36:09.314" v="2333" actId="5793"/>
        <pc:sldMkLst>
          <pc:docMk/>
          <pc:sldMk cId="4225005996" sldId="491"/>
        </pc:sldMkLst>
        <pc:spChg chg="mod">
          <ac:chgData name="Boban Srezovski" userId="d2c5dd452d77a740" providerId="LiveId" clId="{9BE6E330-B6E1-4F5C-8E20-010F0403C8BF}" dt="2022-03-08T12:35:34.586" v="2294" actId="242"/>
          <ac:spMkLst>
            <pc:docMk/>
            <pc:sldMk cId="4225005996" sldId="491"/>
            <ac:spMk id="3" creationId="{147C73FD-D8C5-4749-9087-D6E50B74A1E0}"/>
          </ac:spMkLst>
        </pc:spChg>
        <pc:spChg chg="del">
          <ac:chgData name="Boban Srezovski" userId="d2c5dd452d77a740" providerId="LiveId" clId="{9BE6E330-B6E1-4F5C-8E20-010F0403C8BF}" dt="2022-03-08T12:34:56.568" v="2286" actId="478"/>
          <ac:spMkLst>
            <pc:docMk/>
            <pc:sldMk cId="4225005996" sldId="491"/>
            <ac:spMk id="7" creationId="{82E26E64-CB05-460C-B6D1-540E35665223}"/>
          </ac:spMkLst>
        </pc:spChg>
        <pc:spChg chg="add mod">
          <ac:chgData name="Boban Srezovski" userId="d2c5dd452d77a740" providerId="LiveId" clId="{9BE6E330-B6E1-4F5C-8E20-010F0403C8BF}" dt="2022-03-08T12:36:09.314" v="2333" actId="5793"/>
          <ac:spMkLst>
            <pc:docMk/>
            <pc:sldMk cId="4225005996" sldId="491"/>
            <ac:spMk id="8" creationId="{FCEDB77A-68FC-4C41-9829-034C89B9E8D9}"/>
          </ac:spMkLst>
        </pc:spChg>
        <pc:picChg chg="del">
          <ac:chgData name="Boban Srezovski" userId="d2c5dd452d77a740" providerId="LiveId" clId="{9BE6E330-B6E1-4F5C-8E20-010F0403C8BF}" dt="2022-03-08T12:34:43.328" v="2282" actId="478"/>
          <ac:picMkLst>
            <pc:docMk/>
            <pc:sldMk cId="4225005996" sldId="491"/>
            <ac:picMk id="5" creationId="{24810060-CE9F-4B5F-97C7-9761054E6E7A}"/>
          </ac:picMkLst>
        </pc:picChg>
        <pc:picChg chg="add mod">
          <ac:chgData name="Boban Srezovski" userId="d2c5dd452d77a740" providerId="LiveId" clId="{9BE6E330-B6E1-4F5C-8E20-010F0403C8BF}" dt="2022-03-08T12:35:27.988" v="2292" actId="1076"/>
          <ac:picMkLst>
            <pc:docMk/>
            <pc:sldMk cId="4225005996" sldId="491"/>
            <ac:picMk id="6" creationId="{48EE9F70-16AB-4B2D-BF80-9EA14085E025}"/>
          </ac:picMkLst>
        </pc:picChg>
      </pc:sldChg>
      <pc:sldChg chg="addSp delSp modSp add mod">
        <pc:chgData name="Boban Srezovski" userId="d2c5dd452d77a740" providerId="LiveId" clId="{9BE6E330-B6E1-4F5C-8E20-010F0403C8BF}" dt="2022-03-08T12:37:27.932" v="2355" actId="1076"/>
        <pc:sldMkLst>
          <pc:docMk/>
          <pc:sldMk cId="3157349339" sldId="492"/>
        </pc:sldMkLst>
        <pc:spChg chg="del">
          <ac:chgData name="Boban Srezovski" userId="d2c5dd452d77a740" providerId="LiveId" clId="{9BE6E330-B6E1-4F5C-8E20-010F0403C8BF}" dt="2022-03-08T12:36:28.800" v="2336" actId="478"/>
          <ac:spMkLst>
            <pc:docMk/>
            <pc:sldMk cId="3157349339" sldId="492"/>
            <ac:spMk id="3" creationId="{147C73FD-D8C5-4749-9087-D6E50B74A1E0}"/>
          </ac:spMkLst>
        </pc:spChg>
        <pc:spChg chg="add del mod">
          <ac:chgData name="Boban Srezovski" userId="d2c5dd452d77a740" providerId="LiveId" clId="{9BE6E330-B6E1-4F5C-8E20-010F0403C8BF}" dt="2022-03-08T12:36:30.085" v="2337" actId="478"/>
          <ac:spMkLst>
            <pc:docMk/>
            <pc:sldMk cId="3157349339" sldId="492"/>
            <ac:spMk id="5" creationId="{71B872B8-F571-4DD3-A0CC-ADC356A74936}"/>
          </ac:spMkLst>
        </pc:spChg>
        <pc:spChg chg="del">
          <ac:chgData name="Boban Srezovski" userId="d2c5dd452d77a740" providerId="LiveId" clId="{9BE6E330-B6E1-4F5C-8E20-010F0403C8BF}" dt="2022-03-08T12:36:56.324" v="2346" actId="478"/>
          <ac:spMkLst>
            <pc:docMk/>
            <pc:sldMk cId="3157349339" sldId="492"/>
            <ac:spMk id="8" creationId="{FCEDB77A-68FC-4C41-9829-034C89B9E8D9}"/>
          </ac:spMkLst>
        </pc:spChg>
        <pc:picChg chg="del">
          <ac:chgData name="Boban Srezovski" userId="d2c5dd452d77a740" providerId="LiveId" clId="{9BE6E330-B6E1-4F5C-8E20-010F0403C8BF}" dt="2022-03-08T12:36:26.237" v="2335" actId="478"/>
          <ac:picMkLst>
            <pc:docMk/>
            <pc:sldMk cId="3157349339" sldId="492"/>
            <ac:picMk id="6" creationId="{48EE9F70-16AB-4B2D-BF80-9EA14085E025}"/>
          </ac:picMkLst>
        </pc:picChg>
        <pc:picChg chg="add mod modCrop">
          <ac:chgData name="Boban Srezovski" userId="d2c5dd452d77a740" providerId="LiveId" clId="{9BE6E330-B6E1-4F5C-8E20-010F0403C8BF}" dt="2022-03-08T12:37:26.108" v="2354" actId="14100"/>
          <ac:picMkLst>
            <pc:docMk/>
            <pc:sldMk cId="3157349339" sldId="492"/>
            <ac:picMk id="9" creationId="{DF022EE8-7DE0-4DD5-BD85-29A13C437939}"/>
          </ac:picMkLst>
        </pc:picChg>
        <pc:picChg chg="add mod">
          <ac:chgData name="Boban Srezovski" userId="d2c5dd452d77a740" providerId="LiveId" clId="{9BE6E330-B6E1-4F5C-8E20-010F0403C8BF}" dt="2022-03-08T12:37:27.932" v="2355" actId="1076"/>
          <ac:picMkLst>
            <pc:docMk/>
            <pc:sldMk cId="3157349339" sldId="492"/>
            <ac:picMk id="11" creationId="{96AFCBBD-6545-45CC-8FEB-8A3E12F7045C}"/>
          </ac:picMkLst>
        </pc:picChg>
      </pc:sldChg>
      <pc:sldChg chg="addSp delSp modSp add mod ord">
        <pc:chgData name="Boban Srezovski" userId="d2c5dd452d77a740" providerId="LiveId" clId="{9BE6E330-B6E1-4F5C-8E20-010F0403C8BF}" dt="2022-03-14T12:32:51.977" v="2573" actId="1076"/>
        <pc:sldMkLst>
          <pc:docMk/>
          <pc:sldMk cId="854673186" sldId="493"/>
        </pc:sldMkLst>
        <pc:spChg chg="mod">
          <ac:chgData name="Boban Srezovski" userId="d2c5dd452d77a740" providerId="LiveId" clId="{9BE6E330-B6E1-4F5C-8E20-010F0403C8BF}" dt="2022-03-14T12:31:06.475" v="2566"/>
          <ac:spMkLst>
            <pc:docMk/>
            <pc:sldMk cId="854673186" sldId="493"/>
            <ac:spMk id="3" creationId="{147C73FD-D8C5-4749-9087-D6E50B74A1E0}"/>
          </ac:spMkLst>
        </pc:spChg>
        <pc:spChg chg="add del">
          <ac:chgData name="Boban Srezovski" userId="d2c5dd452d77a740" providerId="LiveId" clId="{9BE6E330-B6E1-4F5C-8E20-010F0403C8BF}" dt="2022-03-14T12:29:18.823" v="2532" actId="22"/>
          <ac:spMkLst>
            <pc:docMk/>
            <pc:sldMk cId="854673186" sldId="493"/>
            <ac:spMk id="6" creationId="{52D6ADDF-DBAF-4F62-8FBC-251D6B0E7A38}"/>
          </ac:spMkLst>
        </pc:spChg>
        <pc:spChg chg="del">
          <ac:chgData name="Boban Srezovski" userId="d2c5dd452d77a740" providerId="LiveId" clId="{9BE6E330-B6E1-4F5C-8E20-010F0403C8BF}" dt="2022-03-08T12:37:53.942" v="2362" actId="478"/>
          <ac:spMkLst>
            <pc:docMk/>
            <pc:sldMk cId="854673186" sldId="493"/>
            <ac:spMk id="8" creationId="{FCEDB77A-68FC-4C41-9829-034C89B9E8D9}"/>
          </ac:spMkLst>
        </pc:spChg>
        <pc:picChg chg="add mod modCrop">
          <ac:chgData name="Boban Srezovski" userId="d2c5dd452d77a740" providerId="LiveId" clId="{9BE6E330-B6E1-4F5C-8E20-010F0403C8BF}" dt="2022-03-14T12:32:48.585" v="2572" actId="1076"/>
          <ac:picMkLst>
            <pc:docMk/>
            <pc:sldMk cId="854673186" sldId="493"/>
            <ac:picMk id="5" creationId="{AC108BA8-A57F-471E-807D-9E01097D77A6}"/>
          </ac:picMkLst>
        </pc:picChg>
        <pc:picChg chg="del">
          <ac:chgData name="Boban Srezovski" userId="d2c5dd452d77a740" providerId="LiveId" clId="{9BE6E330-B6E1-4F5C-8E20-010F0403C8BF}" dt="2022-03-08T12:37:49.372" v="2360" actId="478"/>
          <ac:picMkLst>
            <pc:docMk/>
            <pc:sldMk cId="854673186" sldId="493"/>
            <ac:picMk id="6" creationId="{48EE9F70-16AB-4B2D-BF80-9EA14085E025}"/>
          </ac:picMkLst>
        </pc:picChg>
        <pc:picChg chg="add mod modCrop">
          <ac:chgData name="Boban Srezovski" userId="d2c5dd452d77a740" providerId="LiveId" clId="{9BE6E330-B6E1-4F5C-8E20-010F0403C8BF}" dt="2022-03-14T12:32:51.977" v="2573" actId="1076"/>
          <ac:picMkLst>
            <pc:docMk/>
            <pc:sldMk cId="854673186" sldId="493"/>
            <ac:picMk id="7" creationId="{7843BE3F-A30C-4784-BB5E-B708B91D84EE}"/>
          </ac:picMkLst>
        </pc:picChg>
      </pc:sldChg>
      <pc:sldChg chg="addSp delSp modSp add mod">
        <pc:chgData name="Boban Srezovski" userId="d2c5dd452d77a740" providerId="LiveId" clId="{9BE6E330-B6E1-4F5C-8E20-010F0403C8BF}" dt="2022-03-08T12:39:18.251" v="2401" actId="20577"/>
        <pc:sldMkLst>
          <pc:docMk/>
          <pc:sldMk cId="1430712232" sldId="494"/>
        </pc:sldMkLst>
        <pc:spChg chg="mod">
          <ac:chgData name="Boban Srezovski" userId="d2c5dd452d77a740" providerId="LiveId" clId="{9BE6E330-B6E1-4F5C-8E20-010F0403C8BF}" dt="2022-03-08T12:39:18.251" v="2401" actId="20577"/>
          <ac:spMkLst>
            <pc:docMk/>
            <pc:sldMk cId="1430712232" sldId="494"/>
            <ac:spMk id="3" creationId="{147C73FD-D8C5-4749-9087-D6E50B74A1E0}"/>
          </ac:spMkLst>
        </pc:spChg>
        <pc:picChg chg="del">
          <ac:chgData name="Boban Srezovski" userId="d2c5dd452d77a740" providerId="LiveId" clId="{9BE6E330-B6E1-4F5C-8E20-010F0403C8BF}" dt="2022-03-08T12:38:44.029" v="2385" actId="478"/>
          <ac:picMkLst>
            <pc:docMk/>
            <pc:sldMk cId="1430712232" sldId="494"/>
            <ac:picMk id="5" creationId="{AC108BA8-A57F-471E-807D-9E01097D77A6}"/>
          </ac:picMkLst>
        </pc:picChg>
        <pc:picChg chg="add del mod">
          <ac:chgData name="Boban Srezovski" userId="d2c5dd452d77a740" providerId="LiveId" clId="{9BE6E330-B6E1-4F5C-8E20-010F0403C8BF}" dt="2022-03-08T12:39:10.133" v="2398" actId="478"/>
          <ac:picMkLst>
            <pc:docMk/>
            <pc:sldMk cId="1430712232" sldId="494"/>
            <ac:picMk id="6" creationId="{6C620933-E2A4-4113-8681-50970E6E3F8A}"/>
          </ac:picMkLst>
        </pc:picChg>
        <pc:picChg chg="add mod">
          <ac:chgData name="Boban Srezovski" userId="d2c5dd452d77a740" providerId="LiveId" clId="{9BE6E330-B6E1-4F5C-8E20-010F0403C8BF}" dt="2022-03-08T12:39:17.148" v="2400" actId="1076"/>
          <ac:picMkLst>
            <pc:docMk/>
            <pc:sldMk cId="1430712232" sldId="494"/>
            <ac:picMk id="8" creationId="{3F8B7817-7479-44DB-8F7F-3B982B04BED6}"/>
          </ac:picMkLst>
        </pc:picChg>
      </pc:sldChg>
      <pc:sldChg chg="addSp delSp modSp add mod">
        <pc:chgData name="Boban Srezovski" userId="d2c5dd452d77a740" providerId="LiveId" clId="{9BE6E330-B6E1-4F5C-8E20-010F0403C8BF}" dt="2022-03-14T12:25:47.408" v="2530" actId="20577"/>
        <pc:sldMkLst>
          <pc:docMk/>
          <pc:sldMk cId="3946706763" sldId="495"/>
        </pc:sldMkLst>
        <pc:spChg chg="mod">
          <ac:chgData name="Boban Srezovski" userId="d2c5dd452d77a740" providerId="LiveId" clId="{9BE6E330-B6E1-4F5C-8E20-010F0403C8BF}" dt="2022-03-14T12:25:47.408" v="2530" actId="20577"/>
          <ac:spMkLst>
            <pc:docMk/>
            <pc:sldMk cId="3946706763" sldId="495"/>
            <ac:spMk id="3" creationId="{147C73FD-D8C5-4749-9087-D6E50B74A1E0}"/>
          </ac:spMkLst>
        </pc:spChg>
        <pc:picChg chg="add mod">
          <ac:chgData name="Boban Srezovski" userId="d2c5dd452d77a740" providerId="LiveId" clId="{9BE6E330-B6E1-4F5C-8E20-010F0403C8BF}" dt="2022-03-08T12:39:41.699" v="2411" actId="1076"/>
          <ac:picMkLst>
            <pc:docMk/>
            <pc:sldMk cId="3946706763" sldId="495"/>
            <ac:picMk id="5" creationId="{AAF57782-8083-4865-B1D8-26270404FAF0}"/>
          </ac:picMkLst>
        </pc:picChg>
        <pc:picChg chg="del">
          <ac:chgData name="Boban Srezovski" userId="d2c5dd452d77a740" providerId="LiveId" clId="{9BE6E330-B6E1-4F5C-8E20-010F0403C8BF}" dt="2022-03-08T12:39:33.468" v="2409" actId="478"/>
          <ac:picMkLst>
            <pc:docMk/>
            <pc:sldMk cId="3946706763" sldId="495"/>
            <ac:picMk id="8" creationId="{3F8B7817-7479-44DB-8F7F-3B982B04BED6}"/>
          </ac:picMkLst>
        </pc:picChg>
      </pc:sldChg>
      <pc:sldChg chg="addSp delSp modSp add mod">
        <pc:chgData name="Boban Srezovski" userId="d2c5dd452d77a740" providerId="LiveId" clId="{9BE6E330-B6E1-4F5C-8E20-010F0403C8BF}" dt="2022-03-08T12:40:30.083" v="2432" actId="1076"/>
        <pc:sldMkLst>
          <pc:docMk/>
          <pc:sldMk cId="556028370" sldId="496"/>
        </pc:sldMkLst>
        <pc:spChg chg="mod">
          <ac:chgData name="Boban Srezovski" userId="d2c5dd452d77a740" providerId="LiveId" clId="{9BE6E330-B6E1-4F5C-8E20-010F0403C8BF}" dt="2022-03-08T12:40:16.899" v="2426" actId="242"/>
          <ac:spMkLst>
            <pc:docMk/>
            <pc:sldMk cId="556028370" sldId="496"/>
            <ac:spMk id="3" creationId="{147C73FD-D8C5-4749-9087-D6E50B74A1E0}"/>
          </ac:spMkLst>
        </pc:spChg>
        <pc:spChg chg="add mod">
          <ac:chgData name="Boban Srezovski" userId="d2c5dd452d77a740" providerId="LiveId" clId="{9BE6E330-B6E1-4F5C-8E20-010F0403C8BF}" dt="2022-03-08T12:40:30.083" v="2432" actId="1076"/>
          <ac:spMkLst>
            <pc:docMk/>
            <pc:sldMk cId="556028370" sldId="496"/>
            <ac:spMk id="8" creationId="{D6703D12-4BFD-4E8D-850B-FC7DC29CEC96}"/>
          </ac:spMkLst>
        </pc:spChg>
        <pc:picChg chg="del">
          <ac:chgData name="Boban Srezovski" userId="d2c5dd452d77a740" providerId="LiveId" clId="{9BE6E330-B6E1-4F5C-8E20-010F0403C8BF}" dt="2022-03-08T12:39:53.524" v="2414" actId="478"/>
          <ac:picMkLst>
            <pc:docMk/>
            <pc:sldMk cId="556028370" sldId="496"/>
            <ac:picMk id="5" creationId="{AAF57782-8083-4865-B1D8-26270404FAF0}"/>
          </ac:picMkLst>
        </pc:picChg>
        <pc:picChg chg="add mod">
          <ac:chgData name="Boban Srezovski" userId="d2c5dd452d77a740" providerId="LiveId" clId="{9BE6E330-B6E1-4F5C-8E20-010F0403C8BF}" dt="2022-03-08T12:40:10.963" v="2424" actId="1076"/>
          <ac:picMkLst>
            <pc:docMk/>
            <pc:sldMk cId="556028370" sldId="496"/>
            <ac:picMk id="6" creationId="{AD05ECF5-99A2-498B-8892-BC47EA163A8C}"/>
          </ac:picMkLst>
        </pc:picChg>
      </pc:sldChg>
      <pc:sldChg chg="modSp new mod">
        <pc:chgData name="Boban Srezovski" userId="d2c5dd452d77a740" providerId="LiveId" clId="{9BE6E330-B6E1-4F5C-8E20-010F0403C8BF}" dt="2022-03-08T12:47:12.423" v="2461" actId="27636"/>
        <pc:sldMkLst>
          <pc:docMk/>
          <pc:sldMk cId="3363951054" sldId="497"/>
        </pc:sldMkLst>
        <pc:spChg chg="mod">
          <ac:chgData name="Boban Srezovski" userId="d2c5dd452d77a740" providerId="LiveId" clId="{9BE6E330-B6E1-4F5C-8E20-010F0403C8BF}" dt="2022-03-08T12:41:14.159" v="2436"/>
          <ac:spMkLst>
            <pc:docMk/>
            <pc:sldMk cId="3363951054" sldId="497"/>
            <ac:spMk id="2" creationId="{B67C62AB-32A7-4DEE-8E23-9F82959E55CD}"/>
          </ac:spMkLst>
        </pc:spChg>
        <pc:spChg chg="mod">
          <ac:chgData name="Boban Srezovski" userId="d2c5dd452d77a740" providerId="LiveId" clId="{9BE6E330-B6E1-4F5C-8E20-010F0403C8BF}" dt="2022-03-08T12:47:12.423" v="2461" actId="27636"/>
          <ac:spMkLst>
            <pc:docMk/>
            <pc:sldMk cId="3363951054" sldId="497"/>
            <ac:spMk id="3" creationId="{8F0800F0-BE4D-4839-9B5D-CB17D0352D47}"/>
          </ac:spMkLst>
        </pc:spChg>
      </pc:sldChg>
      <pc:sldChg chg="addSp modSp add mod">
        <pc:chgData name="Boban Srezovski" userId="d2c5dd452d77a740" providerId="LiveId" clId="{9BE6E330-B6E1-4F5C-8E20-010F0403C8BF}" dt="2022-03-08T12:47:56.339" v="2474" actId="1076"/>
        <pc:sldMkLst>
          <pc:docMk/>
          <pc:sldMk cId="1158783602" sldId="498"/>
        </pc:sldMkLst>
        <pc:spChg chg="mod">
          <ac:chgData name="Boban Srezovski" userId="d2c5dd452d77a740" providerId="LiveId" clId="{9BE6E330-B6E1-4F5C-8E20-010F0403C8BF}" dt="2022-03-08T12:47:33.211" v="2465" actId="14100"/>
          <ac:spMkLst>
            <pc:docMk/>
            <pc:sldMk cId="1158783602" sldId="498"/>
            <ac:spMk id="3" creationId="{8F0800F0-BE4D-4839-9B5D-CB17D0352D47}"/>
          </ac:spMkLst>
        </pc:spChg>
        <pc:spChg chg="add mod">
          <ac:chgData name="Boban Srezovski" userId="d2c5dd452d77a740" providerId="LiveId" clId="{9BE6E330-B6E1-4F5C-8E20-010F0403C8BF}" dt="2022-03-08T12:47:56.339" v="2474" actId="1076"/>
          <ac:spMkLst>
            <pc:docMk/>
            <pc:sldMk cId="1158783602" sldId="498"/>
            <ac:spMk id="7" creationId="{1B004FAC-A402-4636-AD84-D89D9080B5FF}"/>
          </ac:spMkLst>
        </pc:spChg>
        <pc:picChg chg="add mod">
          <ac:chgData name="Boban Srezovski" userId="d2c5dd452d77a740" providerId="LiveId" clId="{9BE6E330-B6E1-4F5C-8E20-010F0403C8BF}" dt="2022-03-08T12:47:40.811" v="2468" actId="1076"/>
          <ac:picMkLst>
            <pc:docMk/>
            <pc:sldMk cId="1158783602" sldId="498"/>
            <ac:picMk id="5" creationId="{433DEF99-02C1-4C10-AA3F-052C158E7057}"/>
          </ac:picMkLst>
        </pc:picChg>
      </pc:sldChg>
      <pc:sldChg chg="addSp delSp modSp add del mod">
        <pc:chgData name="Boban Srezovski" userId="d2c5dd452d77a740" providerId="LiveId" clId="{9BE6E330-B6E1-4F5C-8E20-010F0403C8BF}" dt="2022-03-14T12:31:21.802" v="2571" actId="47"/>
        <pc:sldMkLst>
          <pc:docMk/>
          <pc:sldMk cId="3735261144" sldId="499"/>
        </pc:sldMkLst>
        <pc:spChg chg="mod">
          <ac:chgData name="Boban Srezovski" userId="d2c5dd452d77a740" providerId="LiveId" clId="{9BE6E330-B6E1-4F5C-8E20-010F0403C8BF}" dt="2022-03-14T12:30:30.416" v="2545" actId="1076"/>
          <ac:spMkLst>
            <pc:docMk/>
            <pc:sldMk cId="3735261144" sldId="499"/>
            <ac:spMk id="3" creationId="{147C73FD-D8C5-4749-9087-D6E50B74A1E0}"/>
          </ac:spMkLst>
        </pc:spChg>
        <pc:picChg chg="del">
          <ac:chgData name="Boban Srezovski" userId="d2c5dd452d77a740" providerId="LiveId" clId="{9BE6E330-B6E1-4F5C-8E20-010F0403C8BF}" dt="2022-03-14T12:30:27.865" v="2543" actId="478"/>
          <ac:picMkLst>
            <pc:docMk/>
            <pc:sldMk cId="3735261144" sldId="499"/>
            <ac:picMk id="5" creationId="{AC108BA8-A57F-471E-807D-9E01097D77A6}"/>
          </ac:picMkLst>
        </pc:picChg>
        <pc:picChg chg="add mod">
          <ac:chgData name="Boban Srezovski" userId="d2c5dd452d77a740" providerId="LiveId" clId="{9BE6E330-B6E1-4F5C-8E20-010F0403C8BF}" dt="2022-03-14T12:30:34.082" v="2547" actId="1076"/>
          <ac:picMkLst>
            <pc:docMk/>
            <pc:sldMk cId="3735261144" sldId="499"/>
            <ac:picMk id="6" creationId="{F9AD49D6-9865-4442-96E1-F37E841451BF}"/>
          </ac:picMkLst>
        </pc:picChg>
      </pc:sldChg>
    </pc:docChg>
  </pc:docChgLst>
  <pc:docChgLst>
    <pc:chgData name="Boban Srezovski" userId="d2c5dd452d77a740" providerId="LiveId" clId="{2A8BC6F8-91E7-4B19-8C04-4DD390FB5AD9}"/>
    <pc:docChg chg="undo redo custSel addSld delSld modSld addSection delSection modSection">
      <pc:chgData name="Boban Srezovski" userId="d2c5dd452d77a740" providerId="LiveId" clId="{2A8BC6F8-91E7-4B19-8C04-4DD390FB5AD9}" dt="2022-05-10T18:40:03.427" v="1972"/>
      <pc:docMkLst>
        <pc:docMk/>
      </pc:docMkLst>
      <pc:sldChg chg="modSp mod">
        <pc:chgData name="Boban Srezovski" userId="d2c5dd452d77a740" providerId="LiveId" clId="{2A8BC6F8-91E7-4B19-8C04-4DD390FB5AD9}" dt="2022-05-09T22:58:57.750" v="13" actId="27636"/>
        <pc:sldMkLst>
          <pc:docMk/>
          <pc:sldMk cId="4120532793" sldId="269"/>
        </pc:sldMkLst>
        <pc:spChg chg="mod">
          <ac:chgData name="Boban Srezovski" userId="d2c5dd452d77a740" providerId="LiveId" clId="{2A8BC6F8-91E7-4B19-8C04-4DD390FB5AD9}" dt="2022-05-09T22:58:43.776" v="5"/>
          <ac:spMkLst>
            <pc:docMk/>
            <pc:sldMk cId="4120532793" sldId="269"/>
            <ac:spMk id="2" creationId="{D6A451ED-E201-46BE-B207-BB09860B7F38}"/>
          </ac:spMkLst>
        </pc:spChg>
        <pc:spChg chg="mod">
          <ac:chgData name="Boban Srezovski" userId="d2c5dd452d77a740" providerId="LiveId" clId="{2A8BC6F8-91E7-4B19-8C04-4DD390FB5AD9}" dt="2022-05-09T22:58:57.750" v="13" actId="27636"/>
          <ac:spMkLst>
            <pc:docMk/>
            <pc:sldMk cId="4120532793" sldId="269"/>
            <ac:spMk id="3" creationId="{BF08F604-1036-4A25-AF00-D2712D8AFE4D}"/>
          </ac:spMkLst>
        </pc:spChg>
      </pc:sldChg>
      <pc:sldChg chg="modSp mod">
        <pc:chgData name="Boban Srezovski" userId="d2c5dd452d77a740" providerId="LiveId" clId="{2A8BC6F8-91E7-4B19-8C04-4DD390FB5AD9}" dt="2022-05-09T23:00:40.028" v="79" actId="27636"/>
        <pc:sldMkLst>
          <pc:docMk/>
          <pc:sldMk cId="337182121" sldId="375"/>
        </pc:sldMkLst>
        <pc:spChg chg="mod">
          <ac:chgData name="Boban Srezovski" userId="d2c5dd452d77a740" providerId="LiveId" clId="{2A8BC6F8-91E7-4B19-8C04-4DD390FB5AD9}" dt="2022-05-09T23:00:40.028" v="79" actId="27636"/>
          <ac:spMkLst>
            <pc:docMk/>
            <pc:sldMk cId="337182121" sldId="375"/>
            <ac:spMk id="3" creationId="{BC210D0D-C5CF-4691-A432-C0C9D3ADAB4B}"/>
          </ac:spMkLst>
        </pc:spChg>
      </pc:sldChg>
      <pc:sldChg chg="modSp mod">
        <pc:chgData name="Boban Srezovski" userId="d2c5dd452d77a740" providerId="LiveId" clId="{2A8BC6F8-91E7-4B19-8C04-4DD390FB5AD9}" dt="2022-05-09T23:01:42.007" v="88"/>
        <pc:sldMkLst>
          <pc:docMk/>
          <pc:sldMk cId="694927411" sldId="381"/>
        </pc:sldMkLst>
        <pc:spChg chg="mod">
          <ac:chgData name="Boban Srezovski" userId="d2c5dd452d77a740" providerId="LiveId" clId="{2A8BC6F8-91E7-4B19-8C04-4DD390FB5AD9}" dt="2022-05-09T23:01:42.007" v="88"/>
          <ac:spMkLst>
            <pc:docMk/>
            <pc:sldMk cId="694927411" sldId="381"/>
            <ac:spMk id="2" creationId="{B9D304D0-DEEC-45D5-9724-796AA4982A38}"/>
          </ac:spMkLst>
        </pc:spChg>
        <pc:spChg chg="mod">
          <ac:chgData name="Boban Srezovski" userId="d2c5dd452d77a740" providerId="LiveId" clId="{2A8BC6F8-91E7-4B19-8C04-4DD390FB5AD9}" dt="2022-05-09T23:01:18.752" v="85" actId="122"/>
          <ac:spMkLst>
            <pc:docMk/>
            <pc:sldMk cId="694927411" sldId="381"/>
            <ac:spMk id="3" creationId="{7106CDAC-8D05-41FE-BA32-A7D942AF277E}"/>
          </ac:spMkLst>
        </pc:spChg>
      </pc:sldChg>
      <pc:sldChg chg="addSp delSp modSp mod">
        <pc:chgData name="Boban Srezovski" userId="d2c5dd452d77a740" providerId="LiveId" clId="{2A8BC6F8-91E7-4B19-8C04-4DD390FB5AD9}" dt="2022-05-09T23:03:01.842" v="124" actId="1076"/>
        <pc:sldMkLst>
          <pc:docMk/>
          <pc:sldMk cId="33089202" sldId="400"/>
        </pc:sldMkLst>
        <pc:spChg chg="mod">
          <ac:chgData name="Boban Srezovski" userId="d2c5dd452d77a740" providerId="LiveId" clId="{2A8BC6F8-91E7-4B19-8C04-4DD390FB5AD9}" dt="2022-05-09T23:02:03.100" v="96"/>
          <ac:spMkLst>
            <pc:docMk/>
            <pc:sldMk cId="33089202" sldId="400"/>
            <ac:spMk id="2" creationId="{4B53C54E-010F-411C-904E-076E27835FC0}"/>
          </ac:spMkLst>
        </pc:spChg>
        <pc:spChg chg="del mod">
          <ac:chgData name="Boban Srezovski" userId="d2c5dd452d77a740" providerId="LiveId" clId="{2A8BC6F8-91E7-4B19-8C04-4DD390FB5AD9}" dt="2022-05-09T23:02:08.759" v="99" actId="478"/>
          <ac:spMkLst>
            <pc:docMk/>
            <pc:sldMk cId="33089202" sldId="400"/>
            <ac:spMk id="3" creationId="{F748F006-25BC-4ED4-9484-0D62D1D00B06}"/>
          </ac:spMkLst>
        </pc:spChg>
        <pc:spChg chg="add mod">
          <ac:chgData name="Boban Srezovski" userId="d2c5dd452d77a740" providerId="LiveId" clId="{2A8BC6F8-91E7-4B19-8C04-4DD390FB5AD9}" dt="2022-05-09T23:02:58.979" v="123" actId="20577"/>
          <ac:spMkLst>
            <pc:docMk/>
            <pc:sldMk cId="33089202" sldId="400"/>
            <ac:spMk id="6" creationId="{F5876C0A-0A53-4EC6-809C-CDE763D9CE9A}"/>
          </ac:spMkLst>
        </pc:spChg>
        <pc:picChg chg="del">
          <ac:chgData name="Boban Srezovski" userId="d2c5dd452d77a740" providerId="LiveId" clId="{2A8BC6F8-91E7-4B19-8C04-4DD390FB5AD9}" dt="2022-05-09T23:02:06.617" v="97" actId="478"/>
          <ac:picMkLst>
            <pc:docMk/>
            <pc:sldMk cId="33089202" sldId="400"/>
            <ac:picMk id="5" creationId="{F3C28CCE-AB53-4926-9FDD-22498D346049}"/>
          </ac:picMkLst>
        </pc:picChg>
        <pc:picChg chg="add mod">
          <ac:chgData name="Boban Srezovski" userId="d2c5dd452d77a740" providerId="LiveId" clId="{2A8BC6F8-91E7-4B19-8C04-4DD390FB5AD9}" dt="2022-05-09T23:02:41.268" v="117" actId="1076"/>
          <ac:picMkLst>
            <pc:docMk/>
            <pc:sldMk cId="33089202" sldId="400"/>
            <ac:picMk id="8" creationId="{54D077DD-116C-48AA-96C6-8F0E9D5D3AAA}"/>
          </ac:picMkLst>
        </pc:picChg>
        <pc:picChg chg="add mod modCrop">
          <ac:chgData name="Boban Srezovski" userId="d2c5dd452d77a740" providerId="LiveId" clId="{2A8BC6F8-91E7-4B19-8C04-4DD390FB5AD9}" dt="2022-05-09T23:03:01.842" v="124" actId="1076"/>
          <ac:picMkLst>
            <pc:docMk/>
            <pc:sldMk cId="33089202" sldId="400"/>
            <ac:picMk id="10" creationId="{1472A5F6-D498-4886-974C-A83010D574C2}"/>
          </ac:picMkLst>
        </pc:picChg>
      </pc:sldChg>
      <pc:sldChg chg="modSp del mod">
        <pc:chgData name="Boban Srezovski" userId="d2c5dd452d77a740" providerId="LiveId" clId="{2A8BC6F8-91E7-4B19-8C04-4DD390FB5AD9}" dt="2022-05-09T23:05:21.819" v="126" actId="47"/>
        <pc:sldMkLst>
          <pc:docMk/>
          <pc:sldMk cId="654819145" sldId="401"/>
        </pc:sldMkLst>
        <pc:spChg chg="mod">
          <ac:chgData name="Boban Srezovski" userId="d2c5dd452d77a740" providerId="LiveId" clId="{2A8BC6F8-91E7-4B19-8C04-4DD390FB5AD9}" dt="2022-05-09T23:01:56.245" v="91"/>
          <ac:spMkLst>
            <pc:docMk/>
            <pc:sldMk cId="654819145" sldId="401"/>
            <ac:spMk id="2" creationId="{7C6D2843-BF9F-4FE7-9A2E-C8A64C8FFA90}"/>
          </ac:spMkLst>
        </pc:spChg>
      </pc:sldChg>
      <pc:sldChg chg="addSp delSp modSp mod">
        <pc:chgData name="Boban Srezovski" userId="d2c5dd452d77a740" providerId="LiveId" clId="{2A8BC6F8-91E7-4B19-8C04-4DD390FB5AD9}" dt="2022-05-09T23:11:02.362" v="257" actId="1076"/>
        <pc:sldMkLst>
          <pc:docMk/>
          <pc:sldMk cId="3570635793" sldId="402"/>
        </pc:sldMkLst>
        <pc:spChg chg="mod">
          <ac:chgData name="Boban Srezovski" userId="d2c5dd452d77a740" providerId="LiveId" clId="{2A8BC6F8-91E7-4B19-8C04-4DD390FB5AD9}" dt="2022-05-09T23:09:35.414" v="222"/>
          <ac:spMkLst>
            <pc:docMk/>
            <pc:sldMk cId="3570635793" sldId="402"/>
            <ac:spMk id="2" creationId="{7C6D2843-BF9F-4FE7-9A2E-C8A64C8FFA90}"/>
          </ac:spMkLst>
        </pc:spChg>
        <pc:spChg chg="mod">
          <ac:chgData name="Boban Srezovski" userId="d2c5dd452d77a740" providerId="LiveId" clId="{2A8BC6F8-91E7-4B19-8C04-4DD390FB5AD9}" dt="2022-05-09T23:10:37.075" v="253" actId="6549"/>
          <ac:spMkLst>
            <pc:docMk/>
            <pc:sldMk cId="3570635793" sldId="402"/>
            <ac:spMk id="3" creationId="{7191CFFF-53FD-4C64-9590-01216DEF2680}"/>
          </ac:spMkLst>
        </pc:spChg>
        <pc:picChg chg="del">
          <ac:chgData name="Boban Srezovski" userId="d2c5dd452d77a740" providerId="LiveId" clId="{2A8BC6F8-91E7-4B19-8C04-4DD390FB5AD9}" dt="2022-05-09T23:09:36.668" v="223" actId="478"/>
          <ac:picMkLst>
            <pc:docMk/>
            <pc:sldMk cId="3570635793" sldId="402"/>
            <ac:picMk id="5" creationId="{8F583611-54DB-4D53-BBC9-7A1F75A804A8}"/>
          </ac:picMkLst>
        </pc:picChg>
        <pc:picChg chg="add mod">
          <ac:chgData name="Boban Srezovski" userId="d2c5dd452d77a740" providerId="LiveId" clId="{2A8BC6F8-91E7-4B19-8C04-4DD390FB5AD9}" dt="2022-05-09T23:11:02.362" v="257" actId="1076"/>
          <ac:picMkLst>
            <pc:docMk/>
            <pc:sldMk cId="3570635793" sldId="402"/>
            <ac:picMk id="6" creationId="{D5A98D80-2752-4470-B675-5C9A1BDC769D}"/>
          </ac:picMkLst>
        </pc:picChg>
        <pc:picChg chg="del">
          <ac:chgData name="Boban Srezovski" userId="d2c5dd452d77a740" providerId="LiveId" clId="{2A8BC6F8-91E7-4B19-8C04-4DD390FB5AD9}" dt="2022-05-09T23:09:36.947" v="224" actId="478"/>
          <ac:picMkLst>
            <pc:docMk/>
            <pc:sldMk cId="3570635793" sldId="402"/>
            <ac:picMk id="8" creationId="{AD75EDD5-1AB8-4A82-975F-DC650F28050A}"/>
          </ac:picMkLst>
        </pc:picChg>
        <pc:picChg chg="add mod modCrop">
          <ac:chgData name="Boban Srezovski" userId="d2c5dd452d77a740" providerId="LiveId" clId="{2A8BC6F8-91E7-4B19-8C04-4DD390FB5AD9}" dt="2022-05-09T23:10:58.018" v="256" actId="732"/>
          <ac:picMkLst>
            <pc:docMk/>
            <pc:sldMk cId="3570635793" sldId="402"/>
            <ac:picMk id="9" creationId="{460D3F46-42A3-48DB-9735-BF7163810B1E}"/>
          </ac:picMkLst>
        </pc:picChg>
      </pc:sldChg>
      <pc:sldChg chg="addSp delSp modSp mod">
        <pc:chgData name="Boban Srezovski" userId="d2c5dd452d77a740" providerId="LiveId" clId="{2A8BC6F8-91E7-4B19-8C04-4DD390FB5AD9}" dt="2022-05-09T23:22:56.906" v="340" actId="1076"/>
        <pc:sldMkLst>
          <pc:docMk/>
          <pc:sldMk cId="1011314282" sldId="403"/>
        </pc:sldMkLst>
        <pc:spChg chg="mod">
          <ac:chgData name="Boban Srezovski" userId="d2c5dd452d77a740" providerId="LiveId" clId="{2A8BC6F8-91E7-4B19-8C04-4DD390FB5AD9}" dt="2022-05-09T23:13:10.423" v="305"/>
          <ac:spMkLst>
            <pc:docMk/>
            <pc:sldMk cId="1011314282" sldId="403"/>
            <ac:spMk id="2" creationId="{7C6D2843-BF9F-4FE7-9A2E-C8A64C8FFA90}"/>
          </ac:spMkLst>
        </pc:spChg>
        <pc:spChg chg="mod">
          <ac:chgData name="Boban Srezovski" userId="d2c5dd452d77a740" providerId="LiveId" clId="{2A8BC6F8-91E7-4B19-8C04-4DD390FB5AD9}" dt="2022-05-09T23:22:45.427" v="338" actId="20577"/>
          <ac:spMkLst>
            <pc:docMk/>
            <pc:sldMk cId="1011314282" sldId="403"/>
            <ac:spMk id="3" creationId="{7191CFFF-53FD-4C64-9590-01216DEF2680}"/>
          </ac:spMkLst>
        </pc:spChg>
        <pc:spChg chg="del mod">
          <ac:chgData name="Boban Srezovski" userId="d2c5dd452d77a740" providerId="LiveId" clId="{2A8BC6F8-91E7-4B19-8C04-4DD390FB5AD9}" dt="2022-05-09T23:13:16.188" v="312" actId="478"/>
          <ac:spMkLst>
            <pc:docMk/>
            <pc:sldMk cId="1011314282" sldId="403"/>
            <ac:spMk id="8" creationId="{55D3C111-140E-428A-9270-04168C0B921A}"/>
          </ac:spMkLst>
        </pc:spChg>
        <pc:picChg chg="add mod">
          <ac:chgData name="Boban Srezovski" userId="d2c5dd452d77a740" providerId="LiveId" clId="{2A8BC6F8-91E7-4B19-8C04-4DD390FB5AD9}" dt="2022-05-09T23:22:20.139" v="331" actId="1076"/>
          <ac:picMkLst>
            <pc:docMk/>
            <pc:sldMk cId="1011314282" sldId="403"/>
            <ac:picMk id="5" creationId="{C9D4F966-B7BD-479B-8F9C-ADBFF4EF7B0C}"/>
          </ac:picMkLst>
        </pc:picChg>
        <pc:picChg chg="del">
          <ac:chgData name="Boban Srezovski" userId="d2c5dd452d77a740" providerId="LiveId" clId="{2A8BC6F8-91E7-4B19-8C04-4DD390FB5AD9}" dt="2022-05-09T23:13:11.555" v="306" actId="478"/>
          <ac:picMkLst>
            <pc:docMk/>
            <pc:sldMk cId="1011314282" sldId="403"/>
            <ac:picMk id="6" creationId="{8CB69CBF-A2D7-4072-84FF-33A05B7EBCBE}"/>
          </ac:picMkLst>
        </pc:picChg>
        <pc:picChg chg="del">
          <ac:chgData name="Boban Srezovski" userId="d2c5dd452d77a740" providerId="LiveId" clId="{2A8BC6F8-91E7-4B19-8C04-4DD390FB5AD9}" dt="2022-05-09T23:13:12.108" v="307" actId="478"/>
          <ac:picMkLst>
            <pc:docMk/>
            <pc:sldMk cId="1011314282" sldId="403"/>
            <ac:picMk id="7" creationId="{F08A33FF-36E8-4F8B-9035-B17EECD29280}"/>
          </ac:picMkLst>
        </pc:picChg>
        <pc:picChg chg="add mod modCrop">
          <ac:chgData name="Boban Srezovski" userId="d2c5dd452d77a740" providerId="LiveId" clId="{2A8BC6F8-91E7-4B19-8C04-4DD390FB5AD9}" dt="2022-05-09T23:22:40.899" v="336" actId="1076"/>
          <ac:picMkLst>
            <pc:docMk/>
            <pc:sldMk cId="1011314282" sldId="403"/>
            <ac:picMk id="10" creationId="{E2D89DE4-AF88-4800-8C0B-E7AAC1AC6439}"/>
          </ac:picMkLst>
        </pc:picChg>
        <pc:picChg chg="add mod">
          <ac:chgData name="Boban Srezovski" userId="d2c5dd452d77a740" providerId="LiveId" clId="{2A8BC6F8-91E7-4B19-8C04-4DD390FB5AD9}" dt="2022-05-09T23:22:56.906" v="340" actId="1076"/>
          <ac:picMkLst>
            <pc:docMk/>
            <pc:sldMk cId="1011314282" sldId="403"/>
            <ac:picMk id="12" creationId="{9E890DF7-9885-4A78-AE5E-AA7EB3CEBB3D}"/>
          </ac:picMkLst>
        </pc:picChg>
      </pc:sldChg>
      <pc:sldChg chg="delSp modSp mod">
        <pc:chgData name="Boban Srezovski" userId="d2c5dd452d77a740" providerId="LiveId" clId="{2A8BC6F8-91E7-4B19-8C04-4DD390FB5AD9}" dt="2022-05-09T23:33:42.789" v="569" actId="403"/>
        <pc:sldMkLst>
          <pc:docMk/>
          <pc:sldMk cId="2447118592" sldId="404"/>
        </pc:sldMkLst>
        <pc:spChg chg="mod">
          <ac:chgData name="Boban Srezovski" userId="d2c5dd452d77a740" providerId="LiveId" clId="{2A8BC6F8-91E7-4B19-8C04-4DD390FB5AD9}" dt="2022-05-09T23:33:21.521" v="547"/>
          <ac:spMkLst>
            <pc:docMk/>
            <pc:sldMk cId="2447118592" sldId="404"/>
            <ac:spMk id="2" creationId="{7C6D2843-BF9F-4FE7-9A2E-C8A64C8FFA90}"/>
          </ac:spMkLst>
        </pc:spChg>
        <pc:spChg chg="mod">
          <ac:chgData name="Boban Srezovski" userId="d2c5dd452d77a740" providerId="LiveId" clId="{2A8BC6F8-91E7-4B19-8C04-4DD390FB5AD9}" dt="2022-05-09T23:33:42.789" v="569" actId="403"/>
          <ac:spMkLst>
            <pc:docMk/>
            <pc:sldMk cId="2447118592" sldId="404"/>
            <ac:spMk id="3" creationId="{7191CFFF-53FD-4C64-9590-01216DEF2680}"/>
          </ac:spMkLst>
        </pc:spChg>
        <pc:picChg chg="del">
          <ac:chgData name="Boban Srezovski" userId="d2c5dd452d77a740" providerId="LiveId" clId="{2A8BC6F8-91E7-4B19-8C04-4DD390FB5AD9}" dt="2022-05-09T23:33:22.307" v="548" actId="478"/>
          <ac:picMkLst>
            <pc:docMk/>
            <pc:sldMk cId="2447118592" sldId="404"/>
            <ac:picMk id="6" creationId="{EF61FB96-6895-47FA-84F7-6C9462912E26}"/>
          </ac:picMkLst>
        </pc:picChg>
      </pc:sldChg>
      <pc:sldChg chg="addSp delSp modSp mod">
        <pc:chgData name="Boban Srezovski" userId="d2c5dd452d77a740" providerId="LiveId" clId="{2A8BC6F8-91E7-4B19-8C04-4DD390FB5AD9}" dt="2022-05-09T23:27:16.916" v="436" actId="27636"/>
        <pc:sldMkLst>
          <pc:docMk/>
          <pc:sldMk cId="2586758603" sldId="405"/>
        </pc:sldMkLst>
        <pc:spChg chg="mod">
          <ac:chgData name="Boban Srezovski" userId="d2c5dd452d77a740" providerId="LiveId" clId="{2A8BC6F8-91E7-4B19-8C04-4DD390FB5AD9}" dt="2022-05-09T23:23:05.144" v="341"/>
          <ac:spMkLst>
            <pc:docMk/>
            <pc:sldMk cId="2586758603" sldId="405"/>
            <ac:spMk id="2" creationId="{7C6D2843-BF9F-4FE7-9A2E-C8A64C8FFA90}"/>
          </ac:spMkLst>
        </pc:spChg>
        <pc:spChg chg="mod">
          <ac:chgData name="Boban Srezovski" userId="d2c5dd452d77a740" providerId="LiveId" clId="{2A8BC6F8-91E7-4B19-8C04-4DD390FB5AD9}" dt="2022-05-09T23:27:16.916" v="436" actId="27636"/>
          <ac:spMkLst>
            <pc:docMk/>
            <pc:sldMk cId="2586758603" sldId="405"/>
            <ac:spMk id="3" creationId="{7191CFFF-53FD-4C64-9590-01216DEF2680}"/>
          </ac:spMkLst>
        </pc:spChg>
        <pc:spChg chg="del mod">
          <ac:chgData name="Boban Srezovski" userId="d2c5dd452d77a740" providerId="LiveId" clId="{2A8BC6F8-91E7-4B19-8C04-4DD390FB5AD9}" dt="2022-05-09T23:23:10.676" v="345" actId="478"/>
          <ac:spMkLst>
            <pc:docMk/>
            <pc:sldMk cId="2586758603" sldId="405"/>
            <ac:spMk id="14" creationId="{F9036581-7A11-4AC5-B16D-768E6246744C}"/>
          </ac:spMkLst>
        </pc:spChg>
        <pc:picChg chg="add mod">
          <ac:chgData name="Boban Srezovski" userId="d2c5dd452d77a740" providerId="LiveId" clId="{2A8BC6F8-91E7-4B19-8C04-4DD390FB5AD9}" dt="2022-05-09T23:26:58.300" v="428" actId="1076"/>
          <ac:picMkLst>
            <pc:docMk/>
            <pc:sldMk cId="2586758603" sldId="405"/>
            <ac:picMk id="5" creationId="{E23451D5-97C8-4495-B8DC-CFFE510801E6}"/>
          </ac:picMkLst>
        </pc:picChg>
        <pc:picChg chg="add mod">
          <ac:chgData name="Boban Srezovski" userId="d2c5dd452d77a740" providerId="LiveId" clId="{2A8BC6F8-91E7-4B19-8C04-4DD390FB5AD9}" dt="2022-05-09T23:27:02.101" v="430" actId="1076"/>
          <ac:picMkLst>
            <pc:docMk/>
            <pc:sldMk cId="2586758603" sldId="405"/>
            <ac:picMk id="7" creationId="{AF90B41F-A4A7-455E-97EE-2FFBDCFC05AD}"/>
          </ac:picMkLst>
        </pc:picChg>
        <pc:picChg chg="add mod">
          <ac:chgData name="Boban Srezovski" userId="d2c5dd452d77a740" providerId="LiveId" clId="{2A8BC6F8-91E7-4B19-8C04-4DD390FB5AD9}" dt="2022-05-09T23:27:04.274" v="431" actId="1076"/>
          <ac:picMkLst>
            <pc:docMk/>
            <pc:sldMk cId="2586758603" sldId="405"/>
            <ac:picMk id="9" creationId="{8A85CF25-577E-43BA-B996-A69F8F4DCC45}"/>
          </ac:picMkLst>
        </pc:picChg>
        <pc:picChg chg="del">
          <ac:chgData name="Boban Srezovski" userId="d2c5dd452d77a740" providerId="LiveId" clId="{2A8BC6F8-91E7-4B19-8C04-4DD390FB5AD9}" dt="2022-05-09T23:23:07.972" v="342" actId="478"/>
          <ac:picMkLst>
            <pc:docMk/>
            <pc:sldMk cId="2586758603" sldId="405"/>
            <ac:picMk id="10" creationId="{5973C70A-FD38-48B2-9C2D-2D077BE5F90F}"/>
          </ac:picMkLst>
        </pc:picChg>
        <pc:picChg chg="del">
          <ac:chgData name="Boban Srezovski" userId="d2c5dd452d77a740" providerId="LiveId" clId="{2A8BC6F8-91E7-4B19-8C04-4DD390FB5AD9}" dt="2022-05-09T23:23:09.692" v="343" actId="478"/>
          <ac:picMkLst>
            <pc:docMk/>
            <pc:sldMk cId="2586758603" sldId="405"/>
            <ac:picMk id="12" creationId="{29536314-DC53-40FF-821C-EE0FC354D1E2}"/>
          </ac:picMkLst>
        </pc:picChg>
        <pc:picChg chg="add mod">
          <ac:chgData name="Boban Srezovski" userId="d2c5dd452d77a740" providerId="LiveId" clId="{2A8BC6F8-91E7-4B19-8C04-4DD390FB5AD9}" dt="2022-05-09T23:27:07.883" v="432" actId="1076"/>
          <ac:picMkLst>
            <pc:docMk/>
            <pc:sldMk cId="2586758603" sldId="405"/>
            <ac:picMk id="13" creationId="{50C847BE-595C-4DEB-8F6E-CA91342ACAE5}"/>
          </ac:picMkLst>
        </pc:picChg>
      </pc:sldChg>
      <pc:sldChg chg="addSp delSp modSp mod">
        <pc:chgData name="Boban Srezovski" userId="d2c5dd452d77a740" providerId="LiveId" clId="{2A8BC6F8-91E7-4B19-8C04-4DD390FB5AD9}" dt="2022-05-10T08:54:37.179" v="954" actId="1076"/>
        <pc:sldMkLst>
          <pc:docMk/>
          <pc:sldMk cId="1470157071" sldId="406"/>
        </pc:sldMkLst>
        <pc:spChg chg="mod">
          <ac:chgData name="Boban Srezovski" userId="d2c5dd452d77a740" providerId="LiveId" clId="{2A8BC6F8-91E7-4B19-8C04-4DD390FB5AD9}" dt="2022-05-10T08:53:11.265" v="917"/>
          <ac:spMkLst>
            <pc:docMk/>
            <pc:sldMk cId="1470157071" sldId="406"/>
            <ac:spMk id="2" creationId="{5CEA75BC-051B-4517-B0C2-52748A9025EB}"/>
          </ac:spMkLst>
        </pc:spChg>
        <pc:spChg chg="mod">
          <ac:chgData name="Boban Srezovski" userId="d2c5dd452d77a740" providerId="LiveId" clId="{2A8BC6F8-91E7-4B19-8C04-4DD390FB5AD9}" dt="2022-05-10T08:54:35.079" v="953" actId="6549"/>
          <ac:spMkLst>
            <pc:docMk/>
            <pc:sldMk cId="1470157071" sldId="406"/>
            <ac:spMk id="3" creationId="{3A746977-C0C9-422D-A870-3763633BD0A4}"/>
          </ac:spMkLst>
        </pc:spChg>
        <pc:spChg chg="del mod">
          <ac:chgData name="Boban Srezovski" userId="d2c5dd452d77a740" providerId="LiveId" clId="{2A8BC6F8-91E7-4B19-8C04-4DD390FB5AD9}" dt="2022-05-10T08:53:13.893" v="920" actId="478"/>
          <ac:spMkLst>
            <pc:docMk/>
            <pc:sldMk cId="1470157071" sldId="406"/>
            <ac:spMk id="10" creationId="{81D6E275-EC4B-4D5B-895A-B7BA5BCB454D}"/>
          </ac:spMkLst>
        </pc:spChg>
        <pc:picChg chg="add mod">
          <ac:chgData name="Boban Srezovski" userId="d2c5dd452d77a740" providerId="LiveId" clId="{2A8BC6F8-91E7-4B19-8C04-4DD390FB5AD9}" dt="2022-05-10T08:54:37.179" v="954" actId="1076"/>
          <ac:picMkLst>
            <pc:docMk/>
            <pc:sldMk cId="1470157071" sldId="406"/>
            <ac:picMk id="5" creationId="{BBF3A16B-EE83-4F76-9BFF-4D7A1F4FBD06}"/>
          </ac:picMkLst>
        </pc:picChg>
        <pc:picChg chg="del">
          <ac:chgData name="Boban Srezovski" userId="d2c5dd452d77a740" providerId="LiveId" clId="{2A8BC6F8-91E7-4B19-8C04-4DD390FB5AD9}" dt="2022-05-10T08:53:12.396" v="918" actId="478"/>
          <ac:picMkLst>
            <pc:docMk/>
            <pc:sldMk cId="1470157071" sldId="406"/>
            <ac:picMk id="6" creationId="{ADFA0D3F-99E4-465E-A633-C8F30C26B153}"/>
          </ac:picMkLst>
        </pc:picChg>
      </pc:sldChg>
      <pc:sldChg chg="addSp delSp modSp mod">
        <pc:chgData name="Boban Srezovski" userId="d2c5dd452d77a740" providerId="LiveId" clId="{2A8BC6F8-91E7-4B19-8C04-4DD390FB5AD9}" dt="2022-05-10T09:02:50.277" v="1103" actId="1076"/>
        <pc:sldMkLst>
          <pc:docMk/>
          <pc:sldMk cId="1075651231" sldId="407"/>
        </pc:sldMkLst>
        <pc:spChg chg="mod">
          <ac:chgData name="Boban Srezovski" userId="d2c5dd452d77a740" providerId="LiveId" clId="{2A8BC6F8-91E7-4B19-8C04-4DD390FB5AD9}" dt="2022-05-10T09:00:38.723" v="1069"/>
          <ac:spMkLst>
            <pc:docMk/>
            <pc:sldMk cId="1075651231" sldId="407"/>
            <ac:spMk id="2" creationId="{6C12F824-9B84-4547-8076-0DEB9F46F7E4}"/>
          </ac:spMkLst>
        </pc:spChg>
        <pc:spChg chg="mod">
          <ac:chgData name="Boban Srezovski" userId="d2c5dd452d77a740" providerId="LiveId" clId="{2A8BC6F8-91E7-4B19-8C04-4DD390FB5AD9}" dt="2022-05-10T09:02:42.349" v="1101" actId="20577"/>
          <ac:spMkLst>
            <pc:docMk/>
            <pc:sldMk cId="1075651231" sldId="407"/>
            <ac:spMk id="3" creationId="{C8DD4252-EF71-478F-843F-D8BCB3AAECFF}"/>
          </ac:spMkLst>
        </pc:spChg>
        <pc:picChg chg="add mod">
          <ac:chgData name="Boban Srezovski" userId="d2c5dd452d77a740" providerId="LiveId" clId="{2A8BC6F8-91E7-4B19-8C04-4DD390FB5AD9}" dt="2022-05-10T09:02:50.277" v="1103" actId="1076"/>
          <ac:picMkLst>
            <pc:docMk/>
            <pc:sldMk cId="1075651231" sldId="407"/>
            <ac:picMk id="5" creationId="{B3DF887A-2C3C-441D-8B68-842D4DA60F97}"/>
          </ac:picMkLst>
        </pc:picChg>
        <pc:picChg chg="add del">
          <ac:chgData name="Boban Srezovski" userId="d2c5dd452d77a740" providerId="LiveId" clId="{2A8BC6F8-91E7-4B19-8C04-4DD390FB5AD9}" dt="2022-05-10T09:02:12.862" v="1094" actId="22"/>
          <ac:picMkLst>
            <pc:docMk/>
            <pc:sldMk cId="1075651231" sldId="407"/>
            <ac:picMk id="7" creationId="{FAB68FBA-0AD0-444A-A297-8C9C2164C203}"/>
          </ac:picMkLst>
        </pc:picChg>
        <pc:picChg chg="add mod">
          <ac:chgData name="Boban Srezovski" userId="d2c5dd452d77a740" providerId="LiveId" clId="{2A8BC6F8-91E7-4B19-8C04-4DD390FB5AD9}" dt="2022-05-10T09:02:45.667" v="1102" actId="1076"/>
          <ac:picMkLst>
            <pc:docMk/>
            <pc:sldMk cId="1075651231" sldId="407"/>
            <ac:picMk id="9" creationId="{A17ECA48-7DCB-4FD1-BA25-59DCEEC74504}"/>
          </ac:picMkLst>
        </pc:picChg>
        <pc:picChg chg="add mod">
          <ac:chgData name="Boban Srezovski" userId="d2c5dd452d77a740" providerId="LiveId" clId="{2A8BC6F8-91E7-4B19-8C04-4DD390FB5AD9}" dt="2022-05-10T09:02:35.699" v="1098" actId="1076"/>
          <ac:picMkLst>
            <pc:docMk/>
            <pc:sldMk cId="1075651231" sldId="407"/>
            <ac:picMk id="11" creationId="{2CF75AC7-360F-437E-A83F-578D0070CA4D}"/>
          </ac:picMkLst>
        </pc:picChg>
      </pc:sldChg>
      <pc:sldChg chg="addSp modSp mod">
        <pc:chgData name="Boban Srezovski" userId="d2c5dd452d77a740" providerId="LiveId" clId="{2A8BC6F8-91E7-4B19-8C04-4DD390FB5AD9}" dt="2022-05-10T18:40:03.427" v="1972"/>
        <pc:sldMkLst>
          <pc:docMk/>
          <pc:sldMk cId="1384360492" sldId="409"/>
        </pc:sldMkLst>
        <pc:spChg chg="mod">
          <ac:chgData name="Boban Srezovski" userId="d2c5dd452d77a740" providerId="LiveId" clId="{2A8BC6F8-91E7-4B19-8C04-4DD390FB5AD9}" dt="2022-05-10T18:40:03.427" v="1972"/>
          <ac:spMkLst>
            <pc:docMk/>
            <pc:sldMk cId="1384360492" sldId="409"/>
            <ac:spMk id="2" creationId="{C9F86248-3367-41D1-8CBE-99F625F5DE90}"/>
          </ac:spMkLst>
        </pc:spChg>
        <pc:spChg chg="mod">
          <ac:chgData name="Boban Srezovski" userId="d2c5dd452d77a740" providerId="LiveId" clId="{2A8BC6F8-91E7-4B19-8C04-4DD390FB5AD9}" dt="2022-05-10T09:04:01.677" v="1162" actId="1076"/>
          <ac:spMkLst>
            <pc:docMk/>
            <pc:sldMk cId="1384360492" sldId="409"/>
            <ac:spMk id="3" creationId="{552E5C53-782F-4C3A-9CF6-2C21BA863637}"/>
          </ac:spMkLst>
        </pc:spChg>
        <pc:picChg chg="add mod">
          <ac:chgData name="Boban Srezovski" userId="d2c5dd452d77a740" providerId="LiveId" clId="{2A8BC6F8-91E7-4B19-8C04-4DD390FB5AD9}" dt="2022-05-10T09:04:05.187" v="1163" actId="1076"/>
          <ac:picMkLst>
            <pc:docMk/>
            <pc:sldMk cId="1384360492" sldId="409"/>
            <ac:picMk id="5" creationId="{75418345-3698-4B55-9850-FA3474E4D80C}"/>
          </ac:picMkLst>
        </pc:picChg>
      </pc:sldChg>
      <pc:sldChg chg="addSp delSp modSp mod">
        <pc:chgData name="Boban Srezovski" userId="d2c5dd452d77a740" providerId="LiveId" clId="{2A8BC6F8-91E7-4B19-8C04-4DD390FB5AD9}" dt="2022-05-10T09:05:53.403" v="1193" actId="1076"/>
        <pc:sldMkLst>
          <pc:docMk/>
          <pc:sldMk cId="2248868909" sldId="410"/>
        </pc:sldMkLst>
        <pc:spChg chg="mod">
          <ac:chgData name="Boban Srezovski" userId="d2c5dd452d77a740" providerId="LiveId" clId="{2A8BC6F8-91E7-4B19-8C04-4DD390FB5AD9}" dt="2022-05-10T09:04:55.979" v="1167"/>
          <ac:spMkLst>
            <pc:docMk/>
            <pc:sldMk cId="2248868909" sldId="410"/>
            <ac:spMk id="2" creationId="{C9F86248-3367-41D1-8CBE-99F625F5DE90}"/>
          </ac:spMkLst>
        </pc:spChg>
        <pc:spChg chg="mod">
          <ac:chgData name="Boban Srezovski" userId="d2c5dd452d77a740" providerId="LiveId" clId="{2A8BC6F8-91E7-4B19-8C04-4DD390FB5AD9}" dt="2022-05-10T09:05:43.165" v="1191" actId="12"/>
          <ac:spMkLst>
            <pc:docMk/>
            <pc:sldMk cId="2248868909" sldId="410"/>
            <ac:spMk id="3" creationId="{552E5C53-782F-4C3A-9CF6-2C21BA863637}"/>
          </ac:spMkLst>
        </pc:spChg>
        <pc:picChg chg="del">
          <ac:chgData name="Boban Srezovski" userId="d2c5dd452d77a740" providerId="LiveId" clId="{2A8BC6F8-91E7-4B19-8C04-4DD390FB5AD9}" dt="2022-05-10T09:04:56.820" v="1168" actId="478"/>
          <ac:picMkLst>
            <pc:docMk/>
            <pc:sldMk cId="2248868909" sldId="410"/>
            <ac:picMk id="5" creationId="{5EFBE81F-9F6D-4635-AB3F-5F67DE2E0FEE}"/>
          </ac:picMkLst>
        </pc:picChg>
        <pc:picChg chg="add mod">
          <ac:chgData name="Boban Srezovski" userId="d2c5dd452d77a740" providerId="LiveId" clId="{2A8BC6F8-91E7-4B19-8C04-4DD390FB5AD9}" dt="2022-05-10T09:05:32.381" v="1181" actId="1076"/>
          <ac:picMkLst>
            <pc:docMk/>
            <pc:sldMk cId="2248868909" sldId="410"/>
            <ac:picMk id="6" creationId="{4B9878BA-D115-41C4-875C-FD779A7E5C43}"/>
          </ac:picMkLst>
        </pc:picChg>
        <pc:picChg chg="add mod">
          <ac:chgData name="Boban Srezovski" userId="d2c5dd452d77a740" providerId="LiveId" clId="{2A8BC6F8-91E7-4B19-8C04-4DD390FB5AD9}" dt="2022-05-10T09:05:53.403" v="1193" actId="1076"/>
          <ac:picMkLst>
            <pc:docMk/>
            <pc:sldMk cId="2248868909" sldId="410"/>
            <ac:picMk id="8" creationId="{3B099843-4AC7-4BE6-985C-4C8774C05682}"/>
          </ac:picMkLst>
        </pc:picChg>
      </pc:sldChg>
      <pc:sldChg chg="addSp delSp modSp mod">
        <pc:chgData name="Boban Srezovski" userId="d2c5dd452d77a740" providerId="LiveId" clId="{2A8BC6F8-91E7-4B19-8C04-4DD390FB5AD9}" dt="2022-05-10T09:07:32.428" v="1237" actId="1076"/>
        <pc:sldMkLst>
          <pc:docMk/>
          <pc:sldMk cId="2957737723" sldId="411"/>
        </pc:sldMkLst>
        <pc:spChg chg="mod">
          <ac:chgData name="Boban Srezovski" userId="d2c5dd452d77a740" providerId="LiveId" clId="{2A8BC6F8-91E7-4B19-8C04-4DD390FB5AD9}" dt="2022-05-10T09:05:59.423" v="1194"/>
          <ac:spMkLst>
            <pc:docMk/>
            <pc:sldMk cId="2957737723" sldId="411"/>
            <ac:spMk id="2" creationId="{C9F86248-3367-41D1-8CBE-99F625F5DE90}"/>
          </ac:spMkLst>
        </pc:spChg>
        <pc:spChg chg="mod">
          <ac:chgData name="Boban Srezovski" userId="d2c5dd452d77a740" providerId="LiveId" clId="{2A8BC6F8-91E7-4B19-8C04-4DD390FB5AD9}" dt="2022-05-10T09:07:23.990" v="1233" actId="20577"/>
          <ac:spMkLst>
            <pc:docMk/>
            <pc:sldMk cId="2957737723" sldId="411"/>
            <ac:spMk id="3" creationId="{552E5C53-782F-4C3A-9CF6-2C21BA863637}"/>
          </ac:spMkLst>
        </pc:spChg>
        <pc:picChg chg="add mod">
          <ac:chgData name="Boban Srezovski" userId="d2c5dd452d77a740" providerId="LiveId" clId="{2A8BC6F8-91E7-4B19-8C04-4DD390FB5AD9}" dt="2022-05-10T09:07:28.595" v="1236" actId="1076"/>
          <ac:picMkLst>
            <pc:docMk/>
            <pc:sldMk cId="2957737723" sldId="411"/>
            <ac:picMk id="5" creationId="{1035A1CA-666A-4B52-AF17-6CF4EA72CEF5}"/>
          </ac:picMkLst>
        </pc:picChg>
        <pc:picChg chg="add mod">
          <ac:chgData name="Boban Srezovski" userId="d2c5dd452d77a740" providerId="LiveId" clId="{2A8BC6F8-91E7-4B19-8C04-4DD390FB5AD9}" dt="2022-05-10T09:07:27.588" v="1235" actId="1076"/>
          <ac:picMkLst>
            <pc:docMk/>
            <pc:sldMk cId="2957737723" sldId="411"/>
            <ac:picMk id="7" creationId="{38A1E426-95A9-45AC-A2A3-53C9E7ADF3E1}"/>
          </ac:picMkLst>
        </pc:picChg>
        <pc:picChg chg="del">
          <ac:chgData name="Boban Srezovski" userId="d2c5dd452d77a740" providerId="LiveId" clId="{2A8BC6F8-91E7-4B19-8C04-4DD390FB5AD9}" dt="2022-05-10T09:06:01.678" v="1197" actId="478"/>
          <ac:picMkLst>
            <pc:docMk/>
            <pc:sldMk cId="2957737723" sldId="411"/>
            <ac:picMk id="9" creationId="{EA404B9A-00BD-4CBE-BA36-5B8DCCBA9382}"/>
          </ac:picMkLst>
        </pc:picChg>
        <pc:picChg chg="add mod">
          <ac:chgData name="Boban Srezovski" userId="d2c5dd452d77a740" providerId="LiveId" clId="{2A8BC6F8-91E7-4B19-8C04-4DD390FB5AD9}" dt="2022-05-10T09:07:32.428" v="1237" actId="1076"/>
          <ac:picMkLst>
            <pc:docMk/>
            <pc:sldMk cId="2957737723" sldId="411"/>
            <ac:picMk id="10" creationId="{7B0043C1-D7EC-41E2-881C-683984B5C771}"/>
          </ac:picMkLst>
        </pc:picChg>
        <pc:picChg chg="del">
          <ac:chgData name="Boban Srezovski" userId="d2c5dd452d77a740" providerId="LiveId" clId="{2A8BC6F8-91E7-4B19-8C04-4DD390FB5AD9}" dt="2022-05-10T09:06:00.655" v="1195" actId="478"/>
          <ac:picMkLst>
            <pc:docMk/>
            <pc:sldMk cId="2957737723" sldId="411"/>
            <ac:picMk id="12" creationId="{E21C702E-8421-4BE2-812D-12E1BA1A0F63}"/>
          </ac:picMkLst>
        </pc:picChg>
        <pc:picChg chg="del">
          <ac:chgData name="Boban Srezovski" userId="d2c5dd452d77a740" providerId="LiveId" clId="{2A8BC6F8-91E7-4B19-8C04-4DD390FB5AD9}" dt="2022-05-10T09:06:00.908" v="1196" actId="478"/>
          <ac:picMkLst>
            <pc:docMk/>
            <pc:sldMk cId="2957737723" sldId="411"/>
            <ac:picMk id="14" creationId="{7136CE55-D4A2-4DF5-8FC9-402E90CCE46C}"/>
          </ac:picMkLst>
        </pc:picChg>
      </pc:sldChg>
      <pc:sldChg chg="delSp modSp mod">
        <pc:chgData name="Boban Srezovski" userId="d2c5dd452d77a740" providerId="LiveId" clId="{2A8BC6F8-91E7-4B19-8C04-4DD390FB5AD9}" dt="2022-05-10T09:11:00.388" v="1294" actId="6549"/>
        <pc:sldMkLst>
          <pc:docMk/>
          <pc:sldMk cId="1440591897" sldId="412"/>
        </pc:sldMkLst>
        <pc:spChg chg="mod">
          <ac:chgData name="Boban Srezovski" userId="d2c5dd452d77a740" providerId="LiveId" clId="{2A8BC6F8-91E7-4B19-8C04-4DD390FB5AD9}" dt="2022-05-10T09:10:37.466" v="1276"/>
          <ac:spMkLst>
            <pc:docMk/>
            <pc:sldMk cId="1440591897" sldId="412"/>
            <ac:spMk id="2" creationId="{9919E29B-1C8F-4C74-ABFE-0ABC24C3EDC2}"/>
          </ac:spMkLst>
        </pc:spChg>
        <pc:spChg chg="mod">
          <ac:chgData name="Boban Srezovski" userId="d2c5dd452d77a740" providerId="LiveId" clId="{2A8BC6F8-91E7-4B19-8C04-4DD390FB5AD9}" dt="2022-05-10T09:11:00.388" v="1294" actId="6549"/>
          <ac:spMkLst>
            <pc:docMk/>
            <pc:sldMk cId="1440591897" sldId="412"/>
            <ac:spMk id="3" creationId="{D12D863C-4280-4130-AB66-83408E1CAD2C}"/>
          </ac:spMkLst>
        </pc:spChg>
        <pc:picChg chg="del">
          <ac:chgData name="Boban Srezovski" userId="d2c5dd452d77a740" providerId="LiveId" clId="{2A8BC6F8-91E7-4B19-8C04-4DD390FB5AD9}" dt="2022-05-10T09:10:38.694" v="1277" actId="478"/>
          <ac:picMkLst>
            <pc:docMk/>
            <pc:sldMk cId="1440591897" sldId="412"/>
            <ac:picMk id="6" creationId="{91AD474B-67EF-48DF-AB90-B2FF87C4DAA5}"/>
          </ac:picMkLst>
        </pc:picChg>
      </pc:sldChg>
      <pc:sldChg chg="del">
        <pc:chgData name="Boban Srezovski" userId="d2c5dd452d77a740" providerId="LiveId" clId="{2A8BC6F8-91E7-4B19-8C04-4DD390FB5AD9}" dt="2022-05-10T09:12:52.053" v="1329" actId="47"/>
        <pc:sldMkLst>
          <pc:docMk/>
          <pc:sldMk cId="2817901728" sldId="413"/>
        </pc:sldMkLst>
      </pc:sldChg>
      <pc:sldChg chg="addSp delSp modSp mod">
        <pc:chgData name="Boban Srezovski" userId="d2c5dd452d77a740" providerId="LiveId" clId="{2A8BC6F8-91E7-4B19-8C04-4DD390FB5AD9}" dt="2022-05-10T09:13:39.375" v="1362" actId="27636"/>
        <pc:sldMkLst>
          <pc:docMk/>
          <pc:sldMk cId="2765392305" sldId="414"/>
        </pc:sldMkLst>
        <pc:spChg chg="mod">
          <ac:chgData name="Boban Srezovski" userId="d2c5dd452d77a740" providerId="LiveId" clId="{2A8BC6F8-91E7-4B19-8C04-4DD390FB5AD9}" dt="2022-05-10T09:12:54.321" v="1330"/>
          <ac:spMkLst>
            <pc:docMk/>
            <pc:sldMk cId="2765392305" sldId="414"/>
            <ac:spMk id="2" creationId="{9919E29B-1C8F-4C74-ABFE-0ABC24C3EDC2}"/>
          </ac:spMkLst>
        </pc:spChg>
        <pc:spChg chg="mod">
          <ac:chgData name="Boban Srezovski" userId="d2c5dd452d77a740" providerId="LiveId" clId="{2A8BC6F8-91E7-4B19-8C04-4DD390FB5AD9}" dt="2022-05-10T09:13:39.375" v="1362" actId="27636"/>
          <ac:spMkLst>
            <pc:docMk/>
            <pc:sldMk cId="2765392305" sldId="414"/>
            <ac:spMk id="3" creationId="{D12D863C-4280-4130-AB66-83408E1CAD2C}"/>
          </ac:spMkLst>
        </pc:spChg>
        <pc:spChg chg="del">
          <ac:chgData name="Boban Srezovski" userId="d2c5dd452d77a740" providerId="LiveId" clId="{2A8BC6F8-91E7-4B19-8C04-4DD390FB5AD9}" dt="2022-05-10T09:12:58.125" v="1333" actId="478"/>
          <ac:spMkLst>
            <pc:docMk/>
            <pc:sldMk cId="2765392305" sldId="414"/>
            <ac:spMk id="12" creationId="{62178529-78D0-4507-A6CC-5C407BB4C63D}"/>
          </ac:spMkLst>
        </pc:spChg>
        <pc:picChg chg="del">
          <ac:chgData name="Boban Srezovski" userId="d2c5dd452d77a740" providerId="LiveId" clId="{2A8BC6F8-91E7-4B19-8C04-4DD390FB5AD9}" dt="2022-05-10T09:12:56.079" v="1331" actId="478"/>
          <ac:picMkLst>
            <pc:docMk/>
            <pc:sldMk cId="2765392305" sldId="414"/>
            <ac:picMk id="5" creationId="{5131709F-63D4-4E56-8F88-AEE3C8CF9375}"/>
          </ac:picMkLst>
        </pc:picChg>
        <pc:picChg chg="add mod">
          <ac:chgData name="Boban Srezovski" userId="d2c5dd452d77a740" providerId="LiveId" clId="{2A8BC6F8-91E7-4B19-8C04-4DD390FB5AD9}" dt="2022-05-10T09:13:25.844" v="1347" actId="1076"/>
          <ac:picMkLst>
            <pc:docMk/>
            <pc:sldMk cId="2765392305" sldId="414"/>
            <ac:picMk id="6" creationId="{2B35F337-3958-43C3-A239-B1DEBD0A8FF3}"/>
          </ac:picMkLst>
        </pc:picChg>
        <pc:picChg chg="del">
          <ac:chgData name="Boban Srezovski" userId="d2c5dd452d77a740" providerId="LiveId" clId="{2A8BC6F8-91E7-4B19-8C04-4DD390FB5AD9}" dt="2022-05-10T09:12:56.669" v="1332" actId="478"/>
          <ac:picMkLst>
            <pc:docMk/>
            <pc:sldMk cId="2765392305" sldId="414"/>
            <ac:picMk id="7" creationId="{43C7FBF5-61F1-481A-8A5D-B7D38AE1F2E1}"/>
          </ac:picMkLst>
        </pc:picChg>
      </pc:sldChg>
      <pc:sldChg chg="delSp modSp mod">
        <pc:chgData name="Boban Srezovski" userId="d2c5dd452d77a740" providerId="LiveId" clId="{2A8BC6F8-91E7-4B19-8C04-4DD390FB5AD9}" dt="2022-05-10T09:25:42.953" v="1575" actId="242"/>
        <pc:sldMkLst>
          <pc:docMk/>
          <pc:sldMk cId="1045791783" sldId="415"/>
        </pc:sldMkLst>
        <pc:spChg chg="mod">
          <ac:chgData name="Boban Srezovski" userId="d2c5dd452d77a740" providerId="LiveId" clId="{2A8BC6F8-91E7-4B19-8C04-4DD390FB5AD9}" dt="2022-05-10T09:25:04.121" v="1535"/>
          <ac:spMkLst>
            <pc:docMk/>
            <pc:sldMk cId="1045791783" sldId="415"/>
            <ac:spMk id="2" creationId="{FB694F89-0A19-407F-B872-95A582762C20}"/>
          </ac:spMkLst>
        </pc:spChg>
        <pc:spChg chg="mod">
          <ac:chgData name="Boban Srezovski" userId="d2c5dd452d77a740" providerId="LiveId" clId="{2A8BC6F8-91E7-4B19-8C04-4DD390FB5AD9}" dt="2022-05-10T09:25:42.953" v="1575" actId="242"/>
          <ac:spMkLst>
            <pc:docMk/>
            <pc:sldMk cId="1045791783" sldId="415"/>
            <ac:spMk id="3" creationId="{C2F0F815-22CC-4D71-AA71-74332432CFD7}"/>
          </ac:spMkLst>
        </pc:spChg>
        <pc:picChg chg="del">
          <ac:chgData name="Boban Srezovski" userId="d2c5dd452d77a740" providerId="LiveId" clId="{2A8BC6F8-91E7-4B19-8C04-4DD390FB5AD9}" dt="2022-05-10T09:25:05.123" v="1536" actId="478"/>
          <ac:picMkLst>
            <pc:docMk/>
            <pc:sldMk cId="1045791783" sldId="415"/>
            <ac:picMk id="6" creationId="{BA4CEDFC-3B5E-4A2F-838A-4FD878FFB0AC}"/>
          </ac:picMkLst>
        </pc:picChg>
      </pc:sldChg>
      <pc:sldChg chg="delSp modSp mod">
        <pc:chgData name="Boban Srezovski" userId="d2c5dd452d77a740" providerId="LiveId" clId="{2A8BC6F8-91E7-4B19-8C04-4DD390FB5AD9}" dt="2022-05-10T09:26:36.470" v="1586" actId="122"/>
        <pc:sldMkLst>
          <pc:docMk/>
          <pc:sldMk cId="2247424491" sldId="416"/>
        </pc:sldMkLst>
        <pc:spChg chg="mod">
          <ac:chgData name="Boban Srezovski" userId="d2c5dd452d77a740" providerId="LiveId" clId="{2A8BC6F8-91E7-4B19-8C04-4DD390FB5AD9}" dt="2022-05-10T09:26:24.330" v="1580"/>
          <ac:spMkLst>
            <pc:docMk/>
            <pc:sldMk cId="2247424491" sldId="416"/>
            <ac:spMk id="2" creationId="{FB694F89-0A19-407F-B872-95A582762C20}"/>
          </ac:spMkLst>
        </pc:spChg>
        <pc:spChg chg="mod">
          <ac:chgData name="Boban Srezovski" userId="d2c5dd452d77a740" providerId="LiveId" clId="{2A8BC6F8-91E7-4B19-8C04-4DD390FB5AD9}" dt="2022-05-10T09:26:36.470" v="1586" actId="122"/>
          <ac:spMkLst>
            <pc:docMk/>
            <pc:sldMk cId="2247424491" sldId="416"/>
            <ac:spMk id="3" creationId="{C2F0F815-22CC-4D71-AA71-74332432CFD7}"/>
          </ac:spMkLst>
        </pc:spChg>
        <pc:picChg chg="del">
          <ac:chgData name="Boban Srezovski" userId="d2c5dd452d77a740" providerId="LiveId" clId="{2A8BC6F8-91E7-4B19-8C04-4DD390FB5AD9}" dt="2022-05-10T09:26:24.814" v="1581" actId="478"/>
          <ac:picMkLst>
            <pc:docMk/>
            <pc:sldMk cId="2247424491" sldId="416"/>
            <ac:picMk id="5" creationId="{0717E79F-599E-4E85-BBC2-8B4C53FCB4E8}"/>
          </ac:picMkLst>
        </pc:picChg>
      </pc:sldChg>
      <pc:sldChg chg="del">
        <pc:chgData name="Boban Srezovski" userId="d2c5dd452d77a740" providerId="LiveId" clId="{2A8BC6F8-91E7-4B19-8C04-4DD390FB5AD9}" dt="2022-05-10T09:26:43.086" v="1587" actId="47"/>
        <pc:sldMkLst>
          <pc:docMk/>
          <pc:sldMk cId="4246979113" sldId="417"/>
        </pc:sldMkLst>
      </pc:sldChg>
      <pc:sldChg chg="addSp delSp modSp mod">
        <pc:chgData name="Boban Srezovski" userId="d2c5dd452d77a740" providerId="LiveId" clId="{2A8BC6F8-91E7-4B19-8C04-4DD390FB5AD9}" dt="2022-05-10T09:27:29.883" v="1621" actId="1076"/>
        <pc:sldMkLst>
          <pc:docMk/>
          <pc:sldMk cId="1651756962" sldId="424"/>
        </pc:sldMkLst>
        <pc:spChg chg="mod">
          <ac:chgData name="Boban Srezovski" userId="d2c5dd452d77a740" providerId="LiveId" clId="{2A8BC6F8-91E7-4B19-8C04-4DD390FB5AD9}" dt="2022-05-10T09:26:48.041" v="1591"/>
          <ac:spMkLst>
            <pc:docMk/>
            <pc:sldMk cId="1651756962" sldId="424"/>
            <ac:spMk id="2" creationId="{77FDE43E-1B52-472E-94C7-B4802721EEDF}"/>
          </ac:spMkLst>
        </pc:spChg>
        <pc:spChg chg="mod">
          <ac:chgData name="Boban Srezovski" userId="d2c5dd452d77a740" providerId="LiveId" clId="{2A8BC6F8-91E7-4B19-8C04-4DD390FB5AD9}" dt="2022-05-10T09:27:16.032" v="1617" actId="27636"/>
          <ac:spMkLst>
            <pc:docMk/>
            <pc:sldMk cId="1651756962" sldId="424"/>
            <ac:spMk id="3" creationId="{96F7E3D5-7EDB-43E2-884B-A6B36FBD71DA}"/>
          </ac:spMkLst>
        </pc:spChg>
        <pc:picChg chg="del">
          <ac:chgData name="Boban Srezovski" userId="d2c5dd452d77a740" providerId="LiveId" clId="{2A8BC6F8-91E7-4B19-8C04-4DD390FB5AD9}" dt="2022-05-10T09:26:49.246" v="1592" actId="478"/>
          <ac:picMkLst>
            <pc:docMk/>
            <pc:sldMk cId="1651756962" sldId="424"/>
            <ac:picMk id="5" creationId="{04880E23-96E4-4853-95E4-7BD393335FB6}"/>
          </ac:picMkLst>
        </pc:picChg>
        <pc:picChg chg="add mod">
          <ac:chgData name="Boban Srezovski" userId="d2c5dd452d77a740" providerId="LiveId" clId="{2A8BC6F8-91E7-4B19-8C04-4DD390FB5AD9}" dt="2022-05-10T09:27:29.883" v="1621" actId="1076"/>
          <ac:picMkLst>
            <pc:docMk/>
            <pc:sldMk cId="1651756962" sldId="424"/>
            <ac:picMk id="6" creationId="{211AF1B4-8BE2-461A-A8CC-DA3CCC7C0A27}"/>
          </ac:picMkLst>
        </pc:picChg>
      </pc:sldChg>
      <pc:sldChg chg="addSp delSp modSp mod">
        <pc:chgData name="Boban Srezovski" userId="d2c5dd452d77a740" providerId="LiveId" clId="{2A8BC6F8-91E7-4B19-8C04-4DD390FB5AD9}" dt="2022-05-10T09:31:29.364" v="1650" actId="1076"/>
        <pc:sldMkLst>
          <pc:docMk/>
          <pc:sldMk cId="1000529401" sldId="428"/>
        </pc:sldMkLst>
        <pc:spChg chg="mod">
          <ac:chgData name="Boban Srezovski" userId="d2c5dd452d77a740" providerId="LiveId" clId="{2A8BC6F8-91E7-4B19-8C04-4DD390FB5AD9}" dt="2022-05-10T09:31:19.583" v="1648" actId="242"/>
          <ac:spMkLst>
            <pc:docMk/>
            <pc:sldMk cId="1000529401" sldId="428"/>
            <ac:spMk id="3" creationId="{43DC0B65-7E38-4B15-97C7-8B0B630C8DBD}"/>
          </ac:spMkLst>
        </pc:spChg>
        <pc:spChg chg="del">
          <ac:chgData name="Boban Srezovski" userId="d2c5dd452d77a740" providerId="LiveId" clId="{2A8BC6F8-91E7-4B19-8C04-4DD390FB5AD9}" dt="2022-05-10T09:29:11.005" v="1642" actId="478"/>
          <ac:spMkLst>
            <pc:docMk/>
            <pc:sldMk cId="1000529401" sldId="428"/>
            <ac:spMk id="8" creationId="{73D5C3E0-6292-4ACE-8B10-B2EC91CD4241}"/>
          </ac:spMkLst>
        </pc:spChg>
        <pc:picChg chg="add mod">
          <ac:chgData name="Boban Srezovski" userId="d2c5dd452d77a740" providerId="LiveId" clId="{2A8BC6F8-91E7-4B19-8C04-4DD390FB5AD9}" dt="2022-05-10T09:31:29.364" v="1650" actId="1076"/>
          <ac:picMkLst>
            <pc:docMk/>
            <pc:sldMk cId="1000529401" sldId="428"/>
            <ac:picMk id="5" creationId="{DB30EE6F-7AD5-42B7-B8DE-8C8DFFCA18D2}"/>
          </ac:picMkLst>
        </pc:picChg>
        <pc:picChg chg="del">
          <ac:chgData name="Boban Srezovski" userId="d2c5dd452d77a740" providerId="LiveId" clId="{2A8BC6F8-91E7-4B19-8C04-4DD390FB5AD9}" dt="2022-05-10T09:29:09.901" v="1641" actId="478"/>
          <ac:picMkLst>
            <pc:docMk/>
            <pc:sldMk cId="1000529401" sldId="428"/>
            <ac:picMk id="6" creationId="{36F5FDF5-3B18-4519-9886-06B7FBE87F32}"/>
          </ac:picMkLst>
        </pc:picChg>
      </pc:sldChg>
      <pc:sldChg chg="addSp delSp modSp mod">
        <pc:chgData name="Boban Srezovski" userId="d2c5dd452d77a740" providerId="LiveId" clId="{2A8BC6F8-91E7-4B19-8C04-4DD390FB5AD9}" dt="2022-05-10T09:33:53.374" v="1688"/>
        <pc:sldMkLst>
          <pc:docMk/>
          <pc:sldMk cId="2303601437" sldId="433"/>
        </pc:sldMkLst>
        <pc:spChg chg="mod">
          <ac:chgData name="Boban Srezovski" userId="d2c5dd452d77a740" providerId="LiveId" clId="{2A8BC6F8-91E7-4B19-8C04-4DD390FB5AD9}" dt="2022-05-10T09:33:53.374" v="1688"/>
          <ac:spMkLst>
            <pc:docMk/>
            <pc:sldMk cId="2303601437" sldId="433"/>
            <ac:spMk id="2" creationId="{0EA78ED8-8612-4764-BE35-F00851278351}"/>
          </ac:spMkLst>
        </pc:spChg>
        <pc:spChg chg="mod">
          <ac:chgData name="Boban Srezovski" userId="d2c5dd452d77a740" providerId="LiveId" clId="{2A8BC6F8-91E7-4B19-8C04-4DD390FB5AD9}" dt="2022-05-10T09:33:03.044" v="1686" actId="14100"/>
          <ac:spMkLst>
            <pc:docMk/>
            <pc:sldMk cId="2303601437" sldId="433"/>
            <ac:spMk id="3" creationId="{DD3ABBE7-9D21-4775-9CA0-5730E3461D89}"/>
          </ac:spMkLst>
        </pc:spChg>
        <pc:spChg chg="del">
          <ac:chgData name="Boban Srezovski" userId="d2c5dd452d77a740" providerId="LiveId" clId="{2A8BC6F8-91E7-4B19-8C04-4DD390FB5AD9}" dt="2022-05-10T09:32:38.470" v="1675" actId="478"/>
          <ac:spMkLst>
            <pc:docMk/>
            <pc:sldMk cId="2303601437" sldId="433"/>
            <ac:spMk id="7" creationId="{B19980CF-B03C-48F5-964A-80E79847A8D8}"/>
          </ac:spMkLst>
        </pc:spChg>
        <pc:picChg chg="del">
          <ac:chgData name="Boban Srezovski" userId="d2c5dd452d77a740" providerId="LiveId" clId="{2A8BC6F8-91E7-4B19-8C04-4DD390FB5AD9}" dt="2022-05-10T09:32:37.597" v="1674" actId="478"/>
          <ac:picMkLst>
            <pc:docMk/>
            <pc:sldMk cId="2303601437" sldId="433"/>
            <ac:picMk id="5" creationId="{846D31A7-C50D-4C11-BCEA-077608885952}"/>
          </ac:picMkLst>
        </pc:picChg>
        <pc:picChg chg="add mod">
          <ac:chgData name="Boban Srezovski" userId="d2c5dd452d77a740" providerId="LiveId" clId="{2A8BC6F8-91E7-4B19-8C04-4DD390FB5AD9}" dt="2022-05-10T09:33:05.331" v="1687" actId="1076"/>
          <ac:picMkLst>
            <pc:docMk/>
            <pc:sldMk cId="2303601437" sldId="433"/>
            <ac:picMk id="6" creationId="{9B030284-913C-43E7-A34B-A2911F1BB592}"/>
          </ac:picMkLst>
        </pc:picChg>
      </pc:sldChg>
      <pc:sldChg chg="addSp delSp modSp mod">
        <pc:chgData name="Boban Srezovski" userId="d2c5dd452d77a740" providerId="LiveId" clId="{2A8BC6F8-91E7-4B19-8C04-4DD390FB5AD9}" dt="2022-05-10T09:34:28.099" v="1710" actId="1076"/>
        <pc:sldMkLst>
          <pc:docMk/>
          <pc:sldMk cId="3956223254" sldId="434"/>
        </pc:sldMkLst>
        <pc:spChg chg="mod">
          <ac:chgData name="Boban Srezovski" userId="d2c5dd452d77a740" providerId="LiveId" clId="{2A8BC6F8-91E7-4B19-8C04-4DD390FB5AD9}" dt="2022-05-10T09:33:55.127" v="1689"/>
          <ac:spMkLst>
            <pc:docMk/>
            <pc:sldMk cId="3956223254" sldId="434"/>
            <ac:spMk id="2" creationId="{0EA78ED8-8612-4764-BE35-F00851278351}"/>
          </ac:spMkLst>
        </pc:spChg>
        <pc:spChg chg="mod">
          <ac:chgData name="Boban Srezovski" userId="d2c5dd452d77a740" providerId="LiveId" clId="{2A8BC6F8-91E7-4B19-8C04-4DD390FB5AD9}" dt="2022-05-10T09:34:19.405" v="1708" actId="20577"/>
          <ac:spMkLst>
            <pc:docMk/>
            <pc:sldMk cId="3956223254" sldId="434"/>
            <ac:spMk id="3" creationId="{DD3ABBE7-9D21-4775-9CA0-5730E3461D89}"/>
          </ac:spMkLst>
        </pc:spChg>
        <pc:picChg chg="add mod">
          <ac:chgData name="Boban Srezovski" userId="d2c5dd452d77a740" providerId="LiveId" clId="{2A8BC6F8-91E7-4B19-8C04-4DD390FB5AD9}" dt="2022-05-10T09:34:28.099" v="1710" actId="1076"/>
          <ac:picMkLst>
            <pc:docMk/>
            <pc:sldMk cId="3956223254" sldId="434"/>
            <ac:picMk id="5" creationId="{5C4C6C63-42C7-4C6A-9F67-C9B7346D8AB6}"/>
          </ac:picMkLst>
        </pc:picChg>
        <pc:picChg chg="del">
          <ac:chgData name="Boban Srezovski" userId="d2c5dd452d77a740" providerId="LiveId" clId="{2A8BC6F8-91E7-4B19-8C04-4DD390FB5AD9}" dt="2022-05-10T09:33:57.117" v="1690" actId="478"/>
          <ac:picMkLst>
            <pc:docMk/>
            <pc:sldMk cId="3956223254" sldId="434"/>
            <ac:picMk id="6" creationId="{D6D7DA9B-C3E6-47FE-8938-A69C5D68DD8E}"/>
          </ac:picMkLst>
        </pc:picChg>
      </pc:sldChg>
      <pc:sldChg chg="modSp mod">
        <pc:chgData name="Boban Srezovski" userId="d2c5dd452d77a740" providerId="LiveId" clId="{2A8BC6F8-91E7-4B19-8C04-4DD390FB5AD9}" dt="2022-05-10T09:46:00.509" v="1971" actId="6549"/>
        <pc:sldMkLst>
          <pc:docMk/>
          <pc:sldMk cId="31396738" sldId="435"/>
        </pc:sldMkLst>
        <pc:spChg chg="mod">
          <ac:chgData name="Boban Srezovski" userId="d2c5dd452d77a740" providerId="LiveId" clId="{2A8BC6F8-91E7-4B19-8C04-4DD390FB5AD9}" dt="2022-05-10T09:46:00.509" v="1971" actId="6549"/>
          <ac:spMkLst>
            <pc:docMk/>
            <pc:sldMk cId="31396738" sldId="435"/>
            <ac:spMk id="3" creationId="{C54D1EC5-AB79-4E7C-A1F0-91B329B0B026}"/>
          </ac:spMkLst>
        </pc:spChg>
      </pc:sldChg>
      <pc:sldChg chg="addSp delSp modSp mod">
        <pc:chgData name="Boban Srezovski" userId="d2c5dd452d77a740" providerId="LiveId" clId="{2A8BC6F8-91E7-4B19-8C04-4DD390FB5AD9}" dt="2022-05-09T23:12:49.386" v="301" actId="1076"/>
        <pc:sldMkLst>
          <pc:docMk/>
          <pc:sldMk cId="3067615491" sldId="436"/>
        </pc:sldMkLst>
        <pc:spChg chg="mod">
          <ac:chgData name="Boban Srezovski" userId="d2c5dd452d77a740" providerId="LiveId" clId="{2A8BC6F8-91E7-4B19-8C04-4DD390FB5AD9}" dt="2022-05-09T23:11:12.080" v="258"/>
          <ac:spMkLst>
            <pc:docMk/>
            <pc:sldMk cId="3067615491" sldId="436"/>
            <ac:spMk id="2" creationId="{7C6D2843-BF9F-4FE7-9A2E-C8A64C8FFA90}"/>
          </ac:spMkLst>
        </pc:spChg>
        <pc:spChg chg="mod">
          <ac:chgData name="Boban Srezovski" userId="d2c5dd452d77a740" providerId="LiveId" clId="{2A8BC6F8-91E7-4B19-8C04-4DD390FB5AD9}" dt="2022-05-09T23:12:42.234" v="298" actId="27636"/>
          <ac:spMkLst>
            <pc:docMk/>
            <pc:sldMk cId="3067615491" sldId="436"/>
            <ac:spMk id="3" creationId="{7191CFFF-53FD-4C64-9590-01216DEF2680}"/>
          </ac:spMkLst>
        </pc:spChg>
        <pc:spChg chg="add del">
          <ac:chgData name="Boban Srezovski" userId="d2c5dd452d77a740" providerId="LiveId" clId="{2A8BC6F8-91E7-4B19-8C04-4DD390FB5AD9}" dt="2022-05-09T23:11:18.062" v="260" actId="22"/>
          <ac:spMkLst>
            <pc:docMk/>
            <pc:sldMk cId="3067615491" sldId="436"/>
            <ac:spMk id="7" creationId="{E8C9A3F9-85DC-46C7-9917-8F367843AC42}"/>
          </ac:spMkLst>
        </pc:spChg>
        <pc:spChg chg="del">
          <ac:chgData name="Boban Srezovski" userId="d2c5dd452d77a740" providerId="LiveId" clId="{2A8BC6F8-91E7-4B19-8C04-4DD390FB5AD9}" dt="2022-05-09T23:11:22.404" v="264" actId="478"/>
          <ac:spMkLst>
            <pc:docMk/>
            <pc:sldMk cId="3067615491" sldId="436"/>
            <ac:spMk id="9" creationId="{D2CA571A-27C5-4339-A6DC-326C2CADEA4F}"/>
          </ac:spMkLst>
        </pc:spChg>
        <pc:picChg chg="del mod">
          <ac:chgData name="Boban Srezovski" userId="d2c5dd452d77a740" providerId="LiveId" clId="{2A8BC6F8-91E7-4B19-8C04-4DD390FB5AD9}" dt="2022-05-09T23:11:20.939" v="263" actId="478"/>
          <ac:picMkLst>
            <pc:docMk/>
            <pc:sldMk cId="3067615491" sldId="436"/>
            <ac:picMk id="6" creationId="{0B109EC2-42A2-419E-86C0-4D3F1EB74A70}"/>
          </ac:picMkLst>
        </pc:picChg>
        <pc:picChg chg="add mod">
          <ac:chgData name="Boban Srezovski" userId="d2c5dd452d77a740" providerId="LiveId" clId="{2A8BC6F8-91E7-4B19-8C04-4DD390FB5AD9}" dt="2022-05-09T23:12:49.386" v="301" actId="1076"/>
          <ac:picMkLst>
            <pc:docMk/>
            <pc:sldMk cId="3067615491" sldId="436"/>
            <ac:picMk id="8" creationId="{92814DA8-B15E-4CE3-89F4-C38C4F9EC8AE}"/>
          </ac:picMkLst>
        </pc:picChg>
        <pc:picChg chg="add mod">
          <ac:chgData name="Boban Srezovski" userId="d2c5dd452d77a740" providerId="LiveId" clId="{2A8BC6F8-91E7-4B19-8C04-4DD390FB5AD9}" dt="2022-05-09T23:12:43.722" v="299" actId="1076"/>
          <ac:picMkLst>
            <pc:docMk/>
            <pc:sldMk cId="3067615491" sldId="436"/>
            <ac:picMk id="11" creationId="{FCDC6092-9C16-4E47-88E6-D591A446A6DA}"/>
          </ac:picMkLst>
        </pc:picChg>
      </pc:sldChg>
      <pc:sldChg chg="addSp delSp modSp mod">
        <pc:chgData name="Boban Srezovski" userId="d2c5dd452d77a740" providerId="LiveId" clId="{2A8BC6F8-91E7-4B19-8C04-4DD390FB5AD9}" dt="2022-05-09T23:29:00.170" v="453" actId="1076"/>
        <pc:sldMkLst>
          <pc:docMk/>
          <pc:sldMk cId="2899738228" sldId="437"/>
        </pc:sldMkLst>
        <pc:spChg chg="mod">
          <ac:chgData name="Boban Srezovski" userId="d2c5dd452d77a740" providerId="LiveId" clId="{2A8BC6F8-91E7-4B19-8C04-4DD390FB5AD9}" dt="2022-05-09T23:28:33.001" v="441"/>
          <ac:spMkLst>
            <pc:docMk/>
            <pc:sldMk cId="2899738228" sldId="437"/>
            <ac:spMk id="2" creationId="{7C6D2843-BF9F-4FE7-9A2E-C8A64C8FFA90}"/>
          </ac:spMkLst>
        </pc:spChg>
        <pc:spChg chg="mod">
          <ac:chgData name="Boban Srezovski" userId="d2c5dd452d77a740" providerId="LiveId" clId="{2A8BC6F8-91E7-4B19-8C04-4DD390FB5AD9}" dt="2022-05-09T23:28:59.243" v="452" actId="14100"/>
          <ac:spMkLst>
            <pc:docMk/>
            <pc:sldMk cId="2899738228" sldId="437"/>
            <ac:spMk id="3" creationId="{7191CFFF-53FD-4C64-9590-01216DEF2680}"/>
          </ac:spMkLst>
        </pc:spChg>
        <pc:spChg chg="del">
          <ac:chgData name="Boban Srezovski" userId="d2c5dd452d77a740" providerId="LiveId" clId="{2A8BC6F8-91E7-4B19-8C04-4DD390FB5AD9}" dt="2022-05-09T23:28:36.364" v="444" actId="478"/>
          <ac:spMkLst>
            <pc:docMk/>
            <pc:sldMk cId="2899738228" sldId="437"/>
            <ac:spMk id="14" creationId="{F9036581-7A11-4AC5-B16D-768E6246744C}"/>
          </ac:spMkLst>
        </pc:spChg>
        <pc:picChg chg="del">
          <ac:chgData name="Boban Srezovski" userId="d2c5dd452d77a740" providerId="LiveId" clId="{2A8BC6F8-91E7-4B19-8C04-4DD390FB5AD9}" dt="2022-05-09T23:28:34.364" v="442" actId="478"/>
          <ac:picMkLst>
            <pc:docMk/>
            <pc:sldMk cId="2899738228" sldId="437"/>
            <ac:picMk id="5" creationId="{4BBD8271-E5BB-4D04-BD80-F0E400F21621}"/>
          </ac:picMkLst>
        </pc:picChg>
        <pc:picChg chg="add mod">
          <ac:chgData name="Boban Srezovski" userId="d2c5dd452d77a740" providerId="LiveId" clId="{2A8BC6F8-91E7-4B19-8C04-4DD390FB5AD9}" dt="2022-05-09T23:29:00.170" v="453" actId="1076"/>
          <ac:picMkLst>
            <pc:docMk/>
            <pc:sldMk cId="2899738228" sldId="437"/>
            <ac:picMk id="6" creationId="{469C895D-9396-426C-94F7-5BE957821BC7}"/>
          </ac:picMkLst>
        </pc:picChg>
        <pc:picChg chg="del">
          <ac:chgData name="Boban Srezovski" userId="d2c5dd452d77a740" providerId="LiveId" clId="{2A8BC6F8-91E7-4B19-8C04-4DD390FB5AD9}" dt="2022-05-09T23:28:35.051" v="443" actId="478"/>
          <ac:picMkLst>
            <pc:docMk/>
            <pc:sldMk cId="2899738228" sldId="437"/>
            <ac:picMk id="7" creationId="{04F02916-BAF0-4935-A2FC-9852A7497B7F}"/>
          </ac:picMkLst>
        </pc:picChg>
      </pc:sldChg>
      <pc:sldChg chg="addSp delSp modSp mod">
        <pc:chgData name="Boban Srezovski" userId="d2c5dd452d77a740" providerId="LiveId" clId="{2A8BC6F8-91E7-4B19-8C04-4DD390FB5AD9}" dt="2022-05-09T23:29:43.915" v="477" actId="1076"/>
        <pc:sldMkLst>
          <pc:docMk/>
          <pc:sldMk cId="1428958046" sldId="438"/>
        </pc:sldMkLst>
        <pc:spChg chg="mod">
          <ac:chgData name="Boban Srezovski" userId="d2c5dd452d77a740" providerId="LiveId" clId="{2A8BC6F8-91E7-4B19-8C04-4DD390FB5AD9}" dt="2022-05-09T23:29:04.963" v="454"/>
          <ac:spMkLst>
            <pc:docMk/>
            <pc:sldMk cId="1428958046" sldId="438"/>
            <ac:spMk id="2" creationId="{7C6D2843-BF9F-4FE7-9A2E-C8A64C8FFA90}"/>
          </ac:spMkLst>
        </pc:spChg>
        <pc:spChg chg="mod">
          <ac:chgData name="Boban Srezovski" userId="d2c5dd452d77a740" providerId="LiveId" clId="{2A8BC6F8-91E7-4B19-8C04-4DD390FB5AD9}" dt="2022-05-09T23:29:41.893" v="476" actId="242"/>
          <ac:spMkLst>
            <pc:docMk/>
            <pc:sldMk cId="1428958046" sldId="438"/>
            <ac:spMk id="3" creationId="{7191CFFF-53FD-4C64-9590-01216DEF2680}"/>
          </ac:spMkLst>
        </pc:spChg>
        <pc:picChg chg="add mod">
          <ac:chgData name="Boban Srezovski" userId="d2c5dd452d77a740" providerId="LiveId" clId="{2A8BC6F8-91E7-4B19-8C04-4DD390FB5AD9}" dt="2022-05-09T23:29:43.915" v="477" actId="1076"/>
          <ac:picMkLst>
            <pc:docMk/>
            <pc:sldMk cId="1428958046" sldId="438"/>
            <ac:picMk id="5" creationId="{23D82484-73C3-4F7E-B09C-5B3C04A27CD0}"/>
          </ac:picMkLst>
        </pc:picChg>
        <pc:picChg chg="del">
          <ac:chgData name="Boban Srezovski" userId="d2c5dd452d77a740" providerId="LiveId" clId="{2A8BC6F8-91E7-4B19-8C04-4DD390FB5AD9}" dt="2022-05-09T23:29:06.120" v="455" actId="478"/>
          <ac:picMkLst>
            <pc:docMk/>
            <pc:sldMk cId="1428958046" sldId="438"/>
            <ac:picMk id="9" creationId="{0B57592C-512C-4263-9DE9-595E4A9B2FD4}"/>
          </ac:picMkLst>
        </pc:picChg>
        <pc:picChg chg="del">
          <ac:chgData name="Boban Srezovski" userId="d2c5dd452d77a740" providerId="LiveId" clId="{2A8BC6F8-91E7-4B19-8C04-4DD390FB5AD9}" dt="2022-05-09T23:29:07.323" v="456" actId="478"/>
          <ac:picMkLst>
            <pc:docMk/>
            <pc:sldMk cId="1428958046" sldId="438"/>
            <ac:picMk id="11" creationId="{F56490E6-CB07-471C-A6BF-CF209EE2398E}"/>
          </ac:picMkLst>
        </pc:picChg>
      </pc:sldChg>
      <pc:sldChg chg="addSp delSp modSp mod">
        <pc:chgData name="Boban Srezovski" userId="d2c5dd452d77a740" providerId="LiveId" clId="{2A8BC6F8-91E7-4B19-8C04-4DD390FB5AD9}" dt="2022-05-09T23:31:42.299" v="509" actId="1076"/>
        <pc:sldMkLst>
          <pc:docMk/>
          <pc:sldMk cId="2496618219" sldId="439"/>
        </pc:sldMkLst>
        <pc:spChg chg="mod">
          <ac:chgData name="Boban Srezovski" userId="d2c5dd452d77a740" providerId="LiveId" clId="{2A8BC6F8-91E7-4B19-8C04-4DD390FB5AD9}" dt="2022-05-09T23:30:37.858" v="478"/>
          <ac:spMkLst>
            <pc:docMk/>
            <pc:sldMk cId="2496618219" sldId="439"/>
            <ac:spMk id="2" creationId="{7C6D2843-BF9F-4FE7-9A2E-C8A64C8FFA90}"/>
          </ac:spMkLst>
        </pc:spChg>
        <pc:spChg chg="mod">
          <ac:chgData name="Boban Srezovski" userId="d2c5dd452d77a740" providerId="LiveId" clId="{2A8BC6F8-91E7-4B19-8C04-4DD390FB5AD9}" dt="2022-05-09T23:31:36.540" v="505" actId="6549"/>
          <ac:spMkLst>
            <pc:docMk/>
            <pc:sldMk cId="2496618219" sldId="439"/>
            <ac:spMk id="3" creationId="{7191CFFF-53FD-4C64-9590-01216DEF2680}"/>
          </ac:spMkLst>
        </pc:spChg>
        <pc:spChg chg="del">
          <ac:chgData name="Boban Srezovski" userId="d2c5dd452d77a740" providerId="LiveId" clId="{2A8BC6F8-91E7-4B19-8C04-4DD390FB5AD9}" dt="2022-05-09T23:30:41.484" v="480" actId="478"/>
          <ac:spMkLst>
            <pc:docMk/>
            <pc:sldMk cId="2496618219" sldId="439"/>
            <ac:spMk id="10" creationId="{36310C88-39EC-4645-AC3B-C098692A4C97}"/>
          </ac:spMkLst>
        </pc:spChg>
        <pc:picChg chg="del">
          <ac:chgData name="Boban Srezovski" userId="d2c5dd452d77a740" providerId="LiveId" clId="{2A8BC6F8-91E7-4B19-8C04-4DD390FB5AD9}" dt="2022-05-09T23:30:40.022" v="479" actId="478"/>
          <ac:picMkLst>
            <pc:docMk/>
            <pc:sldMk cId="2496618219" sldId="439"/>
            <ac:picMk id="5" creationId="{59570338-540F-4B85-9260-1F938D5A82D7}"/>
          </ac:picMkLst>
        </pc:picChg>
        <pc:picChg chg="add mod">
          <ac:chgData name="Boban Srezovski" userId="d2c5dd452d77a740" providerId="LiveId" clId="{2A8BC6F8-91E7-4B19-8C04-4DD390FB5AD9}" dt="2022-05-09T23:31:39.315" v="506" actId="1076"/>
          <ac:picMkLst>
            <pc:docMk/>
            <pc:sldMk cId="2496618219" sldId="439"/>
            <ac:picMk id="6" creationId="{E68FE568-7667-4067-9284-13C5D08D191D}"/>
          </ac:picMkLst>
        </pc:picChg>
        <pc:picChg chg="add mod">
          <ac:chgData name="Boban Srezovski" userId="d2c5dd452d77a740" providerId="LiveId" clId="{2A8BC6F8-91E7-4B19-8C04-4DD390FB5AD9}" dt="2022-05-09T23:31:42.299" v="509" actId="1076"/>
          <ac:picMkLst>
            <pc:docMk/>
            <pc:sldMk cId="2496618219" sldId="439"/>
            <ac:picMk id="8" creationId="{A8B46840-B1B7-4312-809A-9768497AB1E1}"/>
          </ac:picMkLst>
        </pc:picChg>
      </pc:sldChg>
      <pc:sldChg chg="addSp delSp modSp mod">
        <pc:chgData name="Boban Srezovski" userId="d2c5dd452d77a740" providerId="LiveId" clId="{2A8BC6F8-91E7-4B19-8C04-4DD390FB5AD9}" dt="2022-05-10T08:30:46.076" v="581" actId="14100"/>
        <pc:sldMkLst>
          <pc:docMk/>
          <pc:sldMk cId="1417905435" sldId="440"/>
        </pc:sldMkLst>
        <pc:spChg chg="mod">
          <ac:chgData name="Boban Srezovski" userId="d2c5dd452d77a740" providerId="LiveId" clId="{2A8BC6F8-91E7-4B19-8C04-4DD390FB5AD9}" dt="2022-05-10T08:30:31.268" v="574"/>
          <ac:spMkLst>
            <pc:docMk/>
            <pc:sldMk cId="1417905435" sldId="440"/>
            <ac:spMk id="2" creationId="{7C6D2843-BF9F-4FE7-9A2E-C8A64C8FFA90}"/>
          </ac:spMkLst>
        </pc:spChg>
        <pc:spChg chg="del">
          <ac:chgData name="Boban Srezovski" userId="d2c5dd452d77a740" providerId="LiveId" clId="{2A8BC6F8-91E7-4B19-8C04-4DD390FB5AD9}" dt="2022-05-10T08:30:39.966" v="577" actId="478"/>
          <ac:spMkLst>
            <pc:docMk/>
            <pc:sldMk cId="1417905435" sldId="440"/>
            <ac:spMk id="3" creationId="{7191CFFF-53FD-4C64-9590-01216DEF2680}"/>
          </ac:spMkLst>
        </pc:spChg>
        <pc:spChg chg="add mod">
          <ac:chgData name="Boban Srezovski" userId="d2c5dd452d77a740" providerId="LiveId" clId="{2A8BC6F8-91E7-4B19-8C04-4DD390FB5AD9}" dt="2022-05-10T08:30:46.076" v="581" actId="14100"/>
          <ac:spMkLst>
            <pc:docMk/>
            <pc:sldMk cId="1417905435" sldId="440"/>
            <ac:spMk id="5" creationId="{53D4B93E-E24D-48A6-914E-FE9528A4958B}"/>
          </ac:spMkLst>
        </pc:spChg>
        <pc:spChg chg="del">
          <ac:chgData name="Boban Srezovski" userId="d2c5dd452d77a740" providerId="LiveId" clId="{2A8BC6F8-91E7-4B19-8C04-4DD390FB5AD9}" dt="2022-05-10T08:30:33.940" v="576" actId="478"/>
          <ac:spMkLst>
            <pc:docMk/>
            <pc:sldMk cId="1417905435" sldId="440"/>
            <ac:spMk id="7" creationId="{59E01E35-85C0-4C99-8335-E093887A32AA}"/>
          </ac:spMkLst>
        </pc:spChg>
        <pc:picChg chg="del">
          <ac:chgData name="Boban Srezovski" userId="d2c5dd452d77a740" providerId="LiveId" clId="{2A8BC6F8-91E7-4B19-8C04-4DD390FB5AD9}" dt="2022-05-10T08:30:32.756" v="575" actId="478"/>
          <ac:picMkLst>
            <pc:docMk/>
            <pc:sldMk cId="1417905435" sldId="440"/>
            <ac:picMk id="8" creationId="{6EC127F6-89EF-4C8C-993B-227664668BD3}"/>
          </ac:picMkLst>
        </pc:picChg>
      </pc:sldChg>
      <pc:sldChg chg="addSp delSp modSp mod">
        <pc:chgData name="Boban Srezovski" userId="d2c5dd452d77a740" providerId="LiveId" clId="{2A8BC6F8-91E7-4B19-8C04-4DD390FB5AD9}" dt="2022-05-10T08:33:41.541" v="644" actId="1076"/>
        <pc:sldMkLst>
          <pc:docMk/>
          <pc:sldMk cId="995599083" sldId="441"/>
        </pc:sldMkLst>
        <pc:spChg chg="mod">
          <ac:chgData name="Boban Srezovski" userId="d2c5dd452d77a740" providerId="LiveId" clId="{2A8BC6F8-91E7-4B19-8C04-4DD390FB5AD9}" dt="2022-05-10T08:31:00.169" v="586"/>
          <ac:spMkLst>
            <pc:docMk/>
            <pc:sldMk cId="995599083" sldId="441"/>
            <ac:spMk id="2" creationId="{7C6D2843-BF9F-4FE7-9A2E-C8A64C8FFA90}"/>
          </ac:spMkLst>
        </pc:spChg>
        <pc:spChg chg="mod">
          <ac:chgData name="Boban Srezovski" userId="d2c5dd452d77a740" providerId="LiveId" clId="{2A8BC6F8-91E7-4B19-8C04-4DD390FB5AD9}" dt="2022-05-10T08:33:35.572" v="642" actId="20577"/>
          <ac:spMkLst>
            <pc:docMk/>
            <pc:sldMk cId="995599083" sldId="441"/>
            <ac:spMk id="3" creationId="{7191CFFF-53FD-4C64-9590-01216DEF2680}"/>
          </ac:spMkLst>
        </pc:spChg>
        <pc:picChg chg="del">
          <ac:chgData name="Boban Srezovski" userId="d2c5dd452d77a740" providerId="LiveId" clId="{2A8BC6F8-91E7-4B19-8C04-4DD390FB5AD9}" dt="2022-05-10T08:31:01.332" v="587" actId="478"/>
          <ac:picMkLst>
            <pc:docMk/>
            <pc:sldMk cId="995599083" sldId="441"/>
            <ac:picMk id="5" creationId="{5D5ACD46-242B-48E6-8716-AEEAB107E7BD}"/>
          </ac:picMkLst>
        </pc:picChg>
        <pc:picChg chg="add mod">
          <ac:chgData name="Boban Srezovski" userId="d2c5dd452d77a740" providerId="LiveId" clId="{2A8BC6F8-91E7-4B19-8C04-4DD390FB5AD9}" dt="2022-05-10T08:33:27.436" v="633" actId="1076"/>
          <ac:picMkLst>
            <pc:docMk/>
            <pc:sldMk cId="995599083" sldId="441"/>
            <ac:picMk id="6" creationId="{E16FCB02-A7C7-4506-8C15-231C9BC666A6}"/>
          </ac:picMkLst>
        </pc:picChg>
        <pc:picChg chg="add mod">
          <ac:chgData name="Boban Srezovski" userId="d2c5dd452d77a740" providerId="LiveId" clId="{2A8BC6F8-91E7-4B19-8C04-4DD390FB5AD9}" dt="2022-05-10T08:33:31.732" v="636" actId="1076"/>
          <ac:picMkLst>
            <pc:docMk/>
            <pc:sldMk cId="995599083" sldId="441"/>
            <ac:picMk id="8" creationId="{ACF5A5C5-1383-43EE-96AC-8822B013EDA6}"/>
          </ac:picMkLst>
        </pc:picChg>
        <pc:picChg chg="add mod">
          <ac:chgData name="Boban Srezovski" userId="d2c5dd452d77a740" providerId="LiveId" clId="{2A8BC6F8-91E7-4B19-8C04-4DD390FB5AD9}" dt="2022-05-10T08:33:38.756" v="643" actId="1076"/>
          <ac:picMkLst>
            <pc:docMk/>
            <pc:sldMk cId="995599083" sldId="441"/>
            <ac:picMk id="10" creationId="{A121B075-76DB-4BFB-B433-8AC15812E20D}"/>
          </ac:picMkLst>
        </pc:picChg>
        <pc:picChg chg="add mod">
          <ac:chgData name="Boban Srezovski" userId="d2c5dd452d77a740" providerId="LiveId" clId="{2A8BC6F8-91E7-4B19-8C04-4DD390FB5AD9}" dt="2022-05-10T08:33:41.541" v="644" actId="1076"/>
          <ac:picMkLst>
            <pc:docMk/>
            <pc:sldMk cId="995599083" sldId="441"/>
            <ac:picMk id="12" creationId="{4949B341-1154-4503-B7DD-94C50EE82F41}"/>
          </ac:picMkLst>
        </pc:picChg>
      </pc:sldChg>
      <pc:sldChg chg="addSp delSp modSp mod">
        <pc:chgData name="Boban Srezovski" userId="d2c5dd452d77a740" providerId="LiveId" clId="{2A8BC6F8-91E7-4B19-8C04-4DD390FB5AD9}" dt="2022-05-10T08:36:03.763" v="665" actId="1076"/>
        <pc:sldMkLst>
          <pc:docMk/>
          <pc:sldMk cId="3494102444" sldId="442"/>
        </pc:sldMkLst>
        <pc:spChg chg="mod">
          <ac:chgData name="Boban Srezovski" userId="d2c5dd452d77a740" providerId="LiveId" clId="{2A8BC6F8-91E7-4B19-8C04-4DD390FB5AD9}" dt="2022-05-10T08:35:01.168" v="645"/>
          <ac:spMkLst>
            <pc:docMk/>
            <pc:sldMk cId="3494102444" sldId="442"/>
            <ac:spMk id="2" creationId="{7C6D2843-BF9F-4FE7-9A2E-C8A64C8FFA90}"/>
          </ac:spMkLst>
        </pc:spChg>
        <pc:spChg chg="mod">
          <ac:chgData name="Boban Srezovski" userId="d2c5dd452d77a740" providerId="LiveId" clId="{2A8BC6F8-91E7-4B19-8C04-4DD390FB5AD9}" dt="2022-05-10T08:35:59.116" v="663" actId="14100"/>
          <ac:spMkLst>
            <pc:docMk/>
            <pc:sldMk cId="3494102444" sldId="442"/>
            <ac:spMk id="3" creationId="{7191CFFF-53FD-4C64-9590-01216DEF2680}"/>
          </ac:spMkLst>
        </pc:spChg>
        <pc:spChg chg="del">
          <ac:chgData name="Boban Srezovski" userId="d2c5dd452d77a740" providerId="LiveId" clId="{2A8BC6F8-91E7-4B19-8C04-4DD390FB5AD9}" dt="2022-05-10T08:35:06.885" v="647" actId="478"/>
          <ac:spMkLst>
            <pc:docMk/>
            <pc:sldMk cId="3494102444" sldId="442"/>
            <ac:spMk id="8" creationId="{6A7D12D4-1EEF-46B6-84FF-84D009009B02}"/>
          </ac:spMkLst>
        </pc:spChg>
        <pc:picChg chg="add mod">
          <ac:chgData name="Boban Srezovski" userId="d2c5dd452d77a740" providerId="LiveId" clId="{2A8BC6F8-91E7-4B19-8C04-4DD390FB5AD9}" dt="2022-05-10T08:36:01.797" v="664" actId="1076"/>
          <ac:picMkLst>
            <pc:docMk/>
            <pc:sldMk cId="3494102444" sldId="442"/>
            <ac:picMk id="5" creationId="{9E132310-BB91-4172-BE3F-15C0C7168624}"/>
          </ac:picMkLst>
        </pc:picChg>
        <pc:picChg chg="del">
          <ac:chgData name="Boban Srezovski" userId="d2c5dd452d77a740" providerId="LiveId" clId="{2A8BC6F8-91E7-4B19-8C04-4DD390FB5AD9}" dt="2022-05-10T08:35:05.644" v="646" actId="478"/>
          <ac:picMkLst>
            <pc:docMk/>
            <pc:sldMk cId="3494102444" sldId="442"/>
            <ac:picMk id="6" creationId="{0AF8DF99-02F4-4F40-9CD9-46B7127EDEDA}"/>
          </ac:picMkLst>
        </pc:picChg>
        <pc:picChg chg="add mod">
          <ac:chgData name="Boban Srezovski" userId="d2c5dd452d77a740" providerId="LiveId" clId="{2A8BC6F8-91E7-4B19-8C04-4DD390FB5AD9}" dt="2022-05-10T08:36:03.763" v="665" actId="1076"/>
          <ac:picMkLst>
            <pc:docMk/>
            <pc:sldMk cId="3494102444" sldId="442"/>
            <ac:picMk id="9" creationId="{C752898C-B672-4A7C-AB6D-DC93611B021E}"/>
          </ac:picMkLst>
        </pc:picChg>
      </pc:sldChg>
      <pc:sldChg chg="delSp modSp mod">
        <pc:chgData name="Boban Srezovski" userId="d2c5dd452d77a740" providerId="LiveId" clId="{2A8BC6F8-91E7-4B19-8C04-4DD390FB5AD9}" dt="2022-05-10T08:36:55.863" v="695" actId="242"/>
        <pc:sldMkLst>
          <pc:docMk/>
          <pc:sldMk cId="3025880672" sldId="443"/>
        </pc:sldMkLst>
        <pc:spChg chg="mod">
          <ac:chgData name="Boban Srezovski" userId="d2c5dd452d77a740" providerId="LiveId" clId="{2A8BC6F8-91E7-4B19-8C04-4DD390FB5AD9}" dt="2022-05-10T08:36:12.138" v="666"/>
          <ac:spMkLst>
            <pc:docMk/>
            <pc:sldMk cId="3025880672" sldId="443"/>
            <ac:spMk id="2" creationId="{7C6D2843-BF9F-4FE7-9A2E-C8A64C8FFA90}"/>
          </ac:spMkLst>
        </pc:spChg>
        <pc:spChg chg="mod">
          <ac:chgData name="Boban Srezovski" userId="d2c5dd452d77a740" providerId="LiveId" clId="{2A8BC6F8-91E7-4B19-8C04-4DD390FB5AD9}" dt="2022-05-10T08:36:55.863" v="695" actId="242"/>
          <ac:spMkLst>
            <pc:docMk/>
            <pc:sldMk cId="3025880672" sldId="443"/>
            <ac:spMk id="3" creationId="{7191CFFF-53FD-4C64-9590-01216DEF2680}"/>
          </ac:spMkLst>
        </pc:spChg>
        <pc:picChg chg="del">
          <ac:chgData name="Boban Srezovski" userId="d2c5dd452d77a740" providerId="LiveId" clId="{2A8BC6F8-91E7-4B19-8C04-4DD390FB5AD9}" dt="2022-05-10T08:36:13.125" v="667" actId="478"/>
          <ac:picMkLst>
            <pc:docMk/>
            <pc:sldMk cId="3025880672" sldId="443"/>
            <ac:picMk id="6" creationId="{D12279FC-3627-4DFC-AB1C-2BF1056B729F}"/>
          </ac:picMkLst>
        </pc:picChg>
        <pc:picChg chg="del">
          <ac:chgData name="Boban Srezovski" userId="d2c5dd452d77a740" providerId="LiveId" clId="{2A8BC6F8-91E7-4B19-8C04-4DD390FB5AD9}" dt="2022-05-10T08:36:13.557" v="668" actId="478"/>
          <ac:picMkLst>
            <pc:docMk/>
            <pc:sldMk cId="3025880672" sldId="443"/>
            <ac:picMk id="8" creationId="{FBD510BD-C12A-4A01-B04D-55CEE1327937}"/>
          </ac:picMkLst>
        </pc:picChg>
      </pc:sldChg>
      <pc:sldChg chg="addSp delSp modSp mod">
        <pc:chgData name="Boban Srezovski" userId="d2c5dd452d77a740" providerId="LiveId" clId="{2A8BC6F8-91E7-4B19-8C04-4DD390FB5AD9}" dt="2022-05-10T08:41:46.821" v="774" actId="1076"/>
        <pc:sldMkLst>
          <pc:docMk/>
          <pc:sldMk cId="4074182089" sldId="444"/>
        </pc:sldMkLst>
        <pc:spChg chg="mod">
          <ac:chgData name="Boban Srezovski" userId="d2c5dd452d77a740" providerId="LiveId" clId="{2A8BC6F8-91E7-4B19-8C04-4DD390FB5AD9}" dt="2022-05-10T08:37:00.100" v="696"/>
          <ac:spMkLst>
            <pc:docMk/>
            <pc:sldMk cId="4074182089" sldId="444"/>
            <ac:spMk id="2" creationId="{7C6D2843-BF9F-4FE7-9A2E-C8A64C8FFA90}"/>
          </ac:spMkLst>
        </pc:spChg>
        <pc:spChg chg="mod">
          <ac:chgData name="Boban Srezovski" userId="d2c5dd452d77a740" providerId="LiveId" clId="{2A8BC6F8-91E7-4B19-8C04-4DD390FB5AD9}" dt="2022-05-10T08:41:37.333" v="771" actId="20577"/>
          <ac:spMkLst>
            <pc:docMk/>
            <pc:sldMk cId="4074182089" sldId="444"/>
            <ac:spMk id="3" creationId="{7191CFFF-53FD-4C64-9590-01216DEF2680}"/>
          </ac:spMkLst>
        </pc:spChg>
        <pc:spChg chg="del">
          <ac:chgData name="Boban Srezovski" userId="d2c5dd452d77a740" providerId="LiveId" clId="{2A8BC6F8-91E7-4B19-8C04-4DD390FB5AD9}" dt="2022-05-10T08:37:03.469" v="698" actId="478"/>
          <ac:spMkLst>
            <pc:docMk/>
            <pc:sldMk cId="4074182089" sldId="444"/>
            <ac:spMk id="9" creationId="{9F8FE6E8-9413-4C42-BD62-36EC9BC2DBDE}"/>
          </ac:spMkLst>
        </pc:spChg>
        <pc:picChg chg="del">
          <ac:chgData name="Boban Srezovski" userId="d2c5dd452d77a740" providerId="LiveId" clId="{2A8BC6F8-91E7-4B19-8C04-4DD390FB5AD9}" dt="2022-05-10T08:37:01.309" v="697" actId="478"/>
          <ac:picMkLst>
            <pc:docMk/>
            <pc:sldMk cId="4074182089" sldId="444"/>
            <ac:picMk id="5" creationId="{F2F2EB4F-30CD-44F0-A284-48B45A955335}"/>
          </ac:picMkLst>
        </pc:picChg>
        <pc:picChg chg="add mod">
          <ac:chgData name="Boban Srezovski" userId="d2c5dd452d77a740" providerId="LiveId" clId="{2A8BC6F8-91E7-4B19-8C04-4DD390FB5AD9}" dt="2022-05-10T08:41:41.988" v="773" actId="1076"/>
          <ac:picMkLst>
            <pc:docMk/>
            <pc:sldMk cId="4074182089" sldId="444"/>
            <ac:picMk id="6" creationId="{51C9535E-7160-49DC-9EB3-B6CAAF6B9143}"/>
          </ac:picMkLst>
        </pc:picChg>
        <pc:picChg chg="add mod">
          <ac:chgData name="Boban Srezovski" userId="d2c5dd452d77a740" providerId="LiveId" clId="{2A8BC6F8-91E7-4B19-8C04-4DD390FB5AD9}" dt="2022-05-10T08:41:46.821" v="774" actId="1076"/>
          <ac:picMkLst>
            <pc:docMk/>
            <pc:sldMk cId="4074182089" sldId="444"/>
            <ac:picMk id="8" creationId="{D39A404C-69F4-4595-B03D-4BF25414D4A9}"/>
          </ac:picMkLst>
        </pc:picChg>
        <pc:picChg chg="add del mod">
          <ac:chgData name="Boban Srezovski" userId="d2c5dd452d77a740" providerId="LiveId" clId="{2A8BC6F8-91E7-4B19-8C04-4DD390FB5AD9}" dt="2022-05-10T08:41:31.101" v="767" actId="478"/>
          <ac:picMkLst>
            <pc:docMk/>
            <pc:sldMk cId="4074182089" sldId="444"/>
            <ac:picMk id="11" creationId="{6FD4D50A-B6AF-4D42-988F-4085C098E8B5}"/>
          </ac:picMkLst>
        </pc:picChg>
      </pc:sldChg>
      <pc:sldChg chg="addSp delSp modSp mod">
        <pc:chgData name="Boban Srezovski" userId="d2c5dd452d77a740" providerId="LiveId" clId="{2A8BC6F8-91E7-4B19-8C04-4DD390FB5AD9}" dt="2022-05-10T08:42:51.212" v="794" actId="1076"/>
        <pc:sldMkLst>
          <pc:docMk/>
          <pc:sldMk cId="3159512985" sldId="445"/>
        </pc:sldMkLst>
        <pc:spChg chg="mod">
          <ac:chgData name="Boban Srezovski" userId="d2c5dd452d77a740" providerId="LiveId" clId="{2A8BC6F8-91E7-4B19-8C04-4DD390FB5AD9}" dt="2022-05-10T08:39:58.563" v="745"/>
          <ac:spMkLst>
            <pc:docMk/>
            <pc:sldMk cId="3159512985" sldId="445"/>
            <ac:spMk id="2" creationId="{7C6D2843-BF9F-4FE7-9A2E-C8A64C8FFA90}"/>
          </ac:spMkLst>
        </pc:spChg>
        <pc:spChg chg="mod">
          <ac:chgData name="Boban Srezovski" userId="d2c5dd452d77a740" providerId="LiveId" clId="{2A8BC6F8-91E7-4B19-8C04-4DD390FB5AD9}" dt="2022-05-10T08:42:47.364" v="792" actId="20577"/>
          <ac:spMkLst>
            <pc:docMk/>
            <pc:sldMk cId="3159512985" sldId="445"/>
            <ac:spMk id="3" creationId="{7191CFFF-53FD-4C64-9590-01216DEF2680}"/>
          </ac:spMkLst>
        </pc:spChg>
        <pc:picChg chg="add mod">
          <ac:chgData name="Boban Srezovski" userId="d2c5dd452d77a740" providerId="LiveId" clId="{2A8BC6F8-91E7-4B19-8C04-4DD390FB5AD9}" dt="2022-05-10T08:42:49.052" v="793" actId="1076"/>
          <ac:picMkLst>
            <pc:docMk/>
            <pc:sldMk cId="3159512985" sldId="445"/>
            <ac:picMk id="5" creationId="{E86CE0F5-F6C6-40DC-86A2-D1CEFD99277E}"/>
          </ac:picMkLst>
        </pc:picChg>
        <pc:picChg chg="del">
          <ac:chgData name="Boban Srezovski" userId="d2c5dd452d77a740" providerId="LiveId" clId="{2A8BC6F8-91E7-4B19-8C04-4DD390FB5AD9}" dt="2022-05-10T08:40:01.830" v="746" actId="478"/>
          <ac:picMkLst>
            <pc:docMk/>
            <pc:sldMk cId="3159512985" sldId="445"/>
            <ac:picMk id="6" creationId="{03B53E82-AE6B-415D-B2BF-C87494BB0B15}"/>
          </ac:picMkLst>
        </pc:picChg>
        <pc:picChg chg="add mod">
          <ac:chgData name="Boban Srezovski" userId="d2c5dd452d77a740" providerId="LiveId" clId="{2A8BC6F8-91E7-4B19-8C04-4DD390FB5AD9}" dt="2022-05-10T08:42:51.212" v="794" actId="1076"/>
          <ac:picMkLst>
            <pc:docMk/>
            <pc:sldMk cId="3159512985" sldId="445"/>
            <ac:picMk id="8" creationId="{A6CB43EE-E7D8-488A-A6C9-DCF1CE86FF65}"/>
          </ac:picMkLst>
        </pc:picChg>
      </pc:sldChg>
      <pc:sldChg chg="addSp delSp modSp mod">
        <pc:chgData name="Boban Srezovski" userId="d2c5dd452d77a740" providerId="LiveId" clId="{2A8BC6F8-91E7-4B19-8C04-4DD390FB5AD9}" dt="2022-05-10T08:46:33.948" v="832" actId="20577"/>
        <pc:sldMkLst>
          <pc:docMk/>
          <pc:sldMk cId="3573514917" sldId="446"/>
        </pc:sldMkLst>
        <pc:spChg chg="mod">
          <ac:chgData name="Boban Srezovski" userId="d2c5dd452d77a740" providerId="LiveId" clId="{2A8BC6F8-91E7-4B19-8C04-4DD390FB5AD9}" dt="2022-05-10T08:43:08.107" v="799"/>
          <ac:spMkLst>
            <pc:docMk/>
            <pc:sldMk cId="3573514917" sldId="446"/>
            <ac:spMk id="2" creationId="{7C6D2843-BF9F-4FE7-9A2E-C8A64C8FFA90}"/>
          </ac:spMkLst>
        </pc:spChg>
        <pc:spChg chg="mod">
          <ac:chgData name="Boban Srezovski" userId="d2c5dd452d77a740" providerId="LiveId" clId="{2A8BC6F8-91E7-4B19-8C04-4DD390FB5AD9}" dt="2022-05-10T08:46:33.948" v="832" actId="20577"/>
          <ac:spMkLst>
            <pc:docMk/>
            <pc:sldMk cId="3573514917" sldId="446"/>
            <ac:spMk id="3" creationId="{7191CFFF-53FD-4C64-9590-01216DEF2680}"/>
          </ac:spMkLst>
        </pc:spChg>
        <pc:spChg chg="del">
          <ac:chgData name="Boban Srezovski" userId="d2c5dd452d77a740" providerId="LiveId" clId="{2A8BC6F8-91E7-4B19-8C04-4DD390FB5AD9}" dt="2022-05-10T08:43:17.748" v="802" actId="478"/>
          <ac:spMkLst>
            <pc:docMk/>
            <pc:sldMk cId="3573514917" sldId="446"/>
            <ac:spMk id="10" creationId="{8E4216FB-85FA-4A9F-ABAF-656033C636B9}"/>
          </ac:spMkLst>
        </pc:spChg>
        <pc:picChg chg="del">
          <ac:chgData name="Boban Srezovski" userId="d2c5dd452d77a740" providerId="LiveId" clId="{2A8BC6F8-91E7-4B19-8C04-4DD390FB5AD9}" dt="2022-05-10T08:43:15.813" v="800" actId="478"/>
          <ac:picMkLst>
            <pc:docMk/>
            <pc:sldMk cId="3573514917" sldId="446"/>
            <ac:picMk id="5" creationId="{0D2BCB12-C98D-433A-BFE5-6B141A6AC727}"/>
          </ac:picMkLst>
        </pc:picChg>
        <pc:picChg chg="add mod">
          <ac:chgData name="Boban Srezovski" userId="d2c5dd452d77a740" providerId="LiveId" clId="{2A8BC6F8-91E7-4B19-8C04-4DD390FB5AD9}" dt="2022-05-10T08:43:38.251" v="810" actId="1076"/>
          <ac:picMkLst>
            <pc:docMk/>
            <pc:sldMk cId="3573514917" sldId="446"/>
            <ac:picMk id="6" creationId="{D86FE06B-DAD5-4D63-AEA7-196A349DD436}"/>
          </ac:picMkLst>
        </pc:picChg>
        <pc:picChg chg="del">
          <ac:chgData name="Boban Srezovski" userId="d2c5dd452d77a740" providerId="LiveId" clId="{2A8BC6F8-91E7-4B19-8C04-4DD390FB5AD9}" dt="2022-05-10T08:43:16.453" v="801" actId="478"/>
          <ac:picMkLst>
            <pc:docMk/>
            <pc:sldMk cId="3573514917" sldId="446"/>
            <ac:picMk id="8" creationId="{A38C2B31-B4BC-4DEB-851B-C064B0AD08C7}"/>
          </ac:picMkLst>
        </pc:picChg>
        <pc:picChg chg="add mod">
          <ac:chgData name="Boban Srezovski" userId="d2c5dd452d77a740" providerId="LiveId" clId="{2A8BC6F8-91E7-4B19-8C04-4DD390FB5AD9}" dt="2022-05-10T08:45:25.667" v="830" actId="1076"/>
          <ac:picMkLst>
            <pc:docMk/>
            <pc:sldMk cId="3573514917" sldId="446"/>
            <ac:picMk id="9" creationId="{6755E3FF-CC2D-46F8-A559-70FED79C9A3D}"/>
          </ac:picMkLst>
        </pc:picChg>
        <pc:picChg chg="add mod">
          <ac:chgData name="Boban Srezovski" userId="d2c5dd452d77a740" providerId="LiveId" clId="{2A8BC6F8-91E7-4B19-8C04-4DD390FB5AD9}" dt="2022-05-10T08:45:23.837" v="829" actId="1076"/>
          <ac:picMkLst>
            <pc:docMk/>
            <pc:sldMk cId="3573514917" sldId="446"/>
            <ac:picMk id="12" creationId="{A0F36971-F7AE-4680-9D18-D756AF5D5CBD}"/>
          </ac:picMkLst>
        </pc:picChg>
        <pc:picChg chg="add mod">
          <ac:chgData name="Boban Srezovski" userId="d2c5dd452d77a740" providerId="LiveId" clId="{2A8BC6F8-91E7-4B19-8C04-4DD390FB5AD9}" dt="2022-05-10T08:44:48.435" v="828" actId="1076"/>
          <ac:picMkLst>
            <pc:docMk/>
            <pc:sldMk cId="3573514917" sldId="446"/>
            <ac:picMk id="14" creationId="{AE574291-5B5B-4231-9DCA-A4EDA1187653}"/>
          </ac:picMkLst>
        </pc:picChg>
      </pc:sldChg>
      <pc:sldChg chg="addSp delSp modSp mod">
        <pc:chgData name="Boban Srezovski" userId="d2c5dd452d77a740" providerId="LiveId" clId="{2A8BC6F8-91E7-4B19-8C04-4DD390FB5AD9}" dt="2022-05-10T08:52:58.084" v="913" actId="1076"/>
        <pc:sldMkLst>
          <pc:docMk/>
          <pc:sldMk cId="1740286939" sldId="447"/>
        </pc:sldMkLst>
        <pc:spChg chg="mod">
          <ac:chgData name="Boban Srezovski" userId="d2c5dd452d77a740" providerId="LiveId" clId="{2A8BC6F8-91E7-4B19-8C04-4DD390FB5AD9}" dt="2022-05-10T08:47:08.402" v="833"/>
          <ac:spMkLst>
            <pc:docMk/>
            <pc:sldMk cId="1740286939" sldId="447"/>
            <ac:spMk id="2" creationId="{7C6D2843-BF9F-4FE7-9A2E-C8A64C8FFA90}"/>
          </ac:spMkLst>
        </pc:spChg>
        <pc:spChg chg="mod">
          <ac:chgData name="Boban Srezovski" userId="d2c5dd452d77a740" providerId="LiveId" clId="{2A8BC6F8-91E7-4B19-8C04-4DD390FB5AD9}" dt="2022-05-10T08:52:54.949" v="911" actId="6549"/>
          <ac:spMkLst>
            <pc:docMk/>
            <pc:sldMk cId="1740286939" sldId="447"/>
            <ac:spMk id="3" creationId="{7191CFFF-53FD-4C64-9590-01216DEF2680}"/>
          </ac:spMkLst>
        </pc:spChg>
        <pc:picChg chg="add mod">
          <ac:chgData name="Boban Srezovski" userId="d2c5dd452d77a740" providerId="LiveId" clId="{2A8BC6F8-91E7-4B19-8C04-4DD390FB5AD9}" dt="2022-05-10T08:52:58.084" v="913" actId="1076"/>
          <ac:picMkLst>
            <pc:docMk/>
            <pc:sldMk cId="1740286939" sldId="447"/>
            <ac:picMk id="5" creationId="{5FFFFDF2-D15B-4899-B4CD-FE797CF78F7E}"/>
          </ac:picMkLst>
        </pc:picChg>
        <pc:picChg chg="del">
          <ac:chgData name="Boban Srezovski" userId="d2c5dd452d77a740" providerId="LiveId" clId="{2A8BC6F8-91E7-4B19-8C04-4DD390FB5AD9}" dt="2022-05-10T08:47:09.957" v="834" actId="478"/>
          <ac:picMkLst>
            <pc:docMk/>
            <pc:sldMk cId="1740286939" sldId="447"/>
            <ac:picMk id="6" creationId="{CB5B818C-A586-4002-8C43-D9A194905AEA}"/>
          </ac:picMkLst>
        </pc:picChg>
        <pc:picChg chg="add mod">
          <ac:chgData name="Boban Srezovski" userId="d2c5dd452d77a740" providerId="LiveId" clId="{2A8BC6F8-91E7-4B19-8C04-4DD390FB5AD9}" dt="2022-05-10T08:52:56.740" v="912" actId="1076"/>
          <ac:picMkLst>
            <pc:docMk/>
            <pc:sldMk cId="1740286939" sldId="447"/>
            <ac:picMk id="8" creationId="{E589213A-C557-43A7-A5B8-AF193B18014F}"/>
          </ac:picMkLst>
        </pc:picChg>
        <pc:picChg chg="add del mod">
          <ac:chgData name="Boban Srezovski" userId="d2c5dd452d77a740" providerId="LiveId" clId="{2A8BC6F8-91E7-4B19-8C04-4DD390FB5AD9}" dt="2022-05-10T08:50:36.466" v="873" actId="21"/>
          <ac:picMkLst>
            <pc:docMk/>
            <pc:sldMk cId="1740286939" sldId="447"/>
            <ac:picMk id="10" creationId="{2E7048DB-5BB5-44E6-BEA2-CB6FA545670A}"/>
          </ac:picMkLst>
        </pc:picChg>
      </pc:sldChg>
      <pc:sldChg chg="addSp delSp modSp mod">
        <pc:chgData name="Boban Srezovski" userId="d2c5dd452d77a740" providerId="LiveId" clId="{2A8BC6F8-91E7-4B19-8C04-4DD390FB5AD9}" dt="2022-05-10T08:51:39.284" v="904" actId="1076"/>
        <pc:sldMkLst>
          <pc:docMk/>
          <pc:sldMk cId="3388392974" sldId="448"/>
        </pc:sldMkLst>
        <pc:spChg chg="mod">
          <ac:chgData name="Boban Srezovski" userId="d2c5dd452d77a740" providerId="LiveId" clId="{2A8BC6F8-91E7-4B19-8C04-4DD390FB5AD9}" dt="2022-05-10T08:50:22.146" v="868"/>
          <ac:spMkLst>
            <pc:docMk/>
            <pc:sldMk cId="3388392974" sldId="448"/>
            <ac:spMk id="2" creationId="{7C6D2843-BF9F-4FE7-9A2E-C8A64C8FFA90}"/>
          </ac:spMkLst>
        </pc:spChg>
        <pc:spChg chg="mod">
          <ac:chgData name="Boban Srezovski" userId="d2c5dd452d77a740" providerId="LiveId" clId="{2A8BC6F8-91E7-4B19-8C04-4DD390FB5AD9}" dt="2022-05-10T08:51:31.389" v="902" actId="6549"/>
          <ac:spMkLst>
            <pc:docMk/>
            <pc:sldMk cId="3388392974" sldId="448"/>
            <ac:spMk id="3" creationId="{7191CFFF-53FD-4C64-9590-01216DEF2680}"/>
          </ac:spMkLst>
        </pc:spChg>
        <pc:spChg chg="del">
          <ac:chgData name="Boban Srezovski" userId="d2c5dd452d77a740" providerId="LiveId" clId="{2A8BC6F8-91E7-4B19-8C04-4DD390FB5AD9}" dt="2022-05-10T08:50:26.700" v="870" actId="478"/>
          <ac:spMkLst>
            <pc:docMk/>
            <pc:sldMk cId="3388392974" sldId="448"/>
            <ac:spMk id="8" creationId="{86CC6530-0243-4DE3-9C8B-4DADB29D8D8B}"/>
          </ac:spMkLst>
        </pc:spChg>
        <pc:picChg chg="del">
          <ac:chgData name="Boban Srezovski" userId="d2c5dd452d77a740" providerId="LiveId" clId="{2A8BC6F8-91E7-4B19-8C04-4DD390FB5AD9}" dt="2022-05-10T08:50:25.565" v="869" actId="478"/>
          <ac:picMkLst>
            <pc:docMk/>
            <pc:sldMk cId="3388392974" sldId="448"/>
            <ac:picMk id="5" creationId="{C934DBEA-A03B-4202-B4ED-6FE1EA5FEC01}"/>
          </ac:picMkLst>
        </pc:picChg>
        <pc:picChg chg="add mod">
          <ac:chgData name="Boban Srezovski" userId="d2c5dd452d77a740" providerId="LiveId" clId="{2A8BC6F8-91E7-4B19-8C04-4DD390FB5AD9}" dt="2022-05-10T08:51:35.204" v="903" actId="1076"/>
          <ac:picMkLst>
            <pc:docMk/>
            <pc:sldMk cId="3388392974" sldId="448"/>
            <ac:picMk id="6" creationId="{54378805-1F77-439C-8BB9-FCCE00E3D0D5}"/>
          </ac:picMkLst>
        </pc:picChg>
        <pc:picChg chg="add mod">
          <ac:chgData name="Boban Srezovski" userId="d2c5dd452d77a740" providerId="LiveId" clId="{2A8BC6F8-91E7-4B19-8C04-4DD390FB5AD9}" dt="2022-05-10T08:51:39.284" v="904" actId="1076"/>
          <ac:picMkLst>
            <pc:docMk/>
            <pc:sldMk cId="3388392974" sldId="448"/>
            <ac:picMk id="7" creationId="{C62AF995-71D7-4DE1-994E-EA880D1A8BD4}"/>
          </ac:picMkLst>
        </pc:picChg>
      </pc:sldChg>
      <pc:sldChg chg="addSp delSp modSp mod">
        <pc:chgData name="Boban Srezovski" userId="d2c5dd452d77a740" providerId="LiveId" clId="{2A8BC6F8-91E7-4B19-8C04-4DD390FB5AD9}" dt="2022-05-10T08:56:02.068" v="990" actId="1076"/>
        <pc:sldMkLst>
          <pc:docMk/>
          <pc:sldMk cId="2497035069" sldId="449"/>
        </pc:sldMkLst>
        <pc:spChg chg="mod">
          <ac:chgData name="Boban Srezovski" userId="d2c5dd452d77a740" providerId="LiveId" clId="{2A8BC6F8-91E7-4B19-8C04-4DD390FB5AD9}" dt="2022-05-10T08:54:45.075" v="955"/>
          <ac:spMkLst>
            <pc:docMk/>
            <pc:sldMk cId="2497035069" sldId="449"/>
            <ac:spMk id="2" creationId="{5CEA75BC-051B-4517-B0C2-52748A9025EB}"/>
          </ac:spMkLst>
        </pc:spChg>
        <pc:spChg chg="mod">
          <ac:chgData name="Boban Srezovski" userId="d2c5dd452d77a740" providerId="LiveId" clId="{2A8BC6F8-91E7-4B19-8C04-4DD390FB5AD9}" dt="2022-05-10T08:55:26.902" v="986" actId="27636"/>
          <ac:spMkLst>
            <pc:docMk/>
            <pc:sldMk cId="2497035069" sldId="449"/>
            <ac:spMk id="3" creationId="{3A746977-C0C9-422D-A870-3763633BD0A4}"/>
          </ac:spMkLst>
        </pc:spChg>
        <pc:picChg chg="del">
          <ac:chgData name="Boban Srezovski" userId="d2c5dd452d77a740" providerId="LiveId" clId="{2A8BC6F8-91E7-4B19-8C04-4DD390FB5AD9}" dt="2022-05-10T08:54:46.389" v="956" actId="478"/>
          <ac:picMkLst>
            <pc:docMk/>
            <pc:sldMk cId="2497035069" sldId="449"/>
            <ac:picMk id="5" creationId="{9C2A17C8-E775-4B88-ADE1-88FAA2736386}"/>
          </ac:picMkLst>
        </pc:picChg>
        <pc:picChg chg="add mod">
          <ac:chgData name="Boban Srezovski" userId="d2c5dd452d77a740" providerId="LiveId" clId="{2A8BC6F8-91E7-4B19-8C04-4DD390FB5AD9}" dt="2022-05-10T08:56:02.068" v="990" actId="1076"/>
          <ac:picMkLst>
            <pc:docMk/>
            <pc:sldMk cId="2497035069" sldId="449"/>
            <ac:picMk id="6" creationId="{8FDC62F3-19F0-4C60-98EB-210DF6D0383A}"/>
          </ac:picMkLst>
        </pc:picChg>
      </pc:sldChg>
      <pc:sldChg chg="addSp delSp modSp mod">
        <pc:chgData name="Boban Srezovski" userId="d2c5dd452d77a740" providerId="LiveId" clId="{2A8BC6F8-91E7-4B19-8C04-4DD390FB5AD9}" dt="2022-05-10T08:57:27.716" v="1022" actId="1076"/>
        <pc:sldMkLst>
          <pc:docMk/>
          <pc:sldMk cId="73288427" sldId="450"/>
        </pc:sldMkLst>
        <pc:spChg chg="mod">
          <ac:chgData name="Boban Srezovski" userId="d2c5dd452d77a740" providerId="LiveId" clId="{2A8BC6F8-91E7-4B19-8C04-4DD390FB5AD9}" dt="2022-05-10T08:56:08.283" v="991"/>
          <ac:spMkLst>
            <pc:docMk/>
            <pc:sldMk cId="73288427" sldId="450"/>
            <ac:spMk id="2" creationId="{5CEA75BC-051B-4517-B0C2-52748A9025EB}"/>
          </ac:spMkLst>
        </pc:spChg>
        <pc:spChg chg="mod">
          <ac:chgData name="Boban Srezovski" userId="d2c5dd452d77a740" providerId="LiveId" clId="{2A8BC6F8-91E7-4B19-8C04-4DD390FB5AD9}" dt="2022-05-10T08:57:26.110" v="1021" actId="20577"/>
          <ac:spMkLst>
            <pc:docMk/>
            <pc:sldMk cId="73288427" sldId="450"/>
            <ac:spMk id="3" creationId="{3A746977-C0C9-422D-A870-3763633BD0A4}"/>
          </ac:spMkLst>
        </pc:spChg>
        <pc:picChg chg="add mod">
          <ac:chgData name="Boban Srezovski" userId="d2c5dd452d77a740" providerId="LiveId" clId="{2A8BC6F8-91E7-4B19-8C04-4DD390FB5AD9}" dt="2022-05-10T08:56:44.123" v="1009" actId="1076"/>
          <ac:picMkLst>
            <pc:docMk/>
            <pc:sldMk cId="73288427" sldId="450"/>
            <ac:picMk id="5" creationId="{0E5E5284-37D9-4BE2-BF92-8B4FB73B8B04}"/>
          </ac:picMkLst>
        </pc:picChg>
        <pc:picChg chg="del">
          <ac:chgData name="Boban Srezovski" userId="d2c5dd452d77a740" providerId="LiveId" clId="{2A8BC6F8-91E7-4B19-8C04-4DD390FB5AD9}" dt="2022-05-10T08:56:09.325" v="992" actId="478"/>
          <ac:picMkLst>
            <pc:docMk/>
            <pc:sldMk cId="73288427" sldId="450"/>
            <ac:picMk id="6" creationId="{CE67CADE-1F3D-41BB-9555-71A6BA24F826}"/>
          </ac:picMkLst>
        </pc:picChg>
        <pc:picChg chg="add mod">
          <ac:chgData name="Boban Srezovski" userId="d2c5dd452d77a740" providerId="LiveId" clId="{2A8BC6F8-91E7-4B19-8C04-4DD390FB5AD9}" dt="2022-05-10T08:57:27.716" v="1022" actId="1076"/>
          <ac:picMkLst>
            <pc:docMk/>
            <pc:sldMk cId="73288427" sldId="450"/>
            <ac:picMk id="8" creationId="{3F2B65E5-C9F6-4F63-B719-84138DB7D46C}"/>
          </ac:picMkLst>
        </pc:picChg>
      </pc:sldChg>
      <pc:sldChg chg="addSp delSp modSp mod">
        <pc:chgData name="Boban Srezovski" userId="d2c5dd452d77a740" providerId="LiveId" clId="{2A8BC6F8-91E7-4B19-8C04-4DD390FB5AD9}" dt="2022-05-10T09:00:06.052" v="1064" actId="1076"/>
        <pc:sldMkLst>
          <pc:docMk/>
          <pc:sldMk cId="474867847" sldId="451"/>
        </pc:sldMkLst>
        <pc:spChg chg="mod">
          <ac:chgData name="Boban Srezovski" userId="d2c5dd452d77a740" providerId="LiveId" clId="{2A8BC6F8-91E7-4B19-8C04-4DD390FB5AD9}" dt="2022-05-10T08:57:59.034" v="1027"/>
          <ac:spMkLst>
            <pc:docMk/>
            <pc:sldMk cId="474867847" sldId="451"/>
            <ac:spMk id="2" creationId="{5CEA75BC-051B-4517-B0C2-52748A9025EB}"/>
          </ac:spMkLst>
        </pc:spChg>
        <pc:spChg chg="mod">
          <ac:chgData name="Boban Srezovski" userId="d2c5dd452d77a740" providerId="LiveId" clId="{2A8BC6F8-91E7-4B19-8C04-4DD390FB5AD9}" dt="2022-05-10T08:59:43.713" v="1060" actId="12"/>
          <ac:spMkLst>
            <pc:docMk/>
            <pc:sldMk cId="474867847" sldId="451"/>
            <ac:spMk id="3" creationId="{3A746977-C0C9-422D-A870-3763633BD0A4}"/>
          </ac:spMkLst>
        </pc:spChg>
        <pc:picChg chg="del">
          <ac:chgData name="Boban Srezovski" userId="d2c5dd452d77a740" providerId="LiveId" clId="{2A8BC6F8-91E7-4B19-8C04-4DD390FB5AD9}" dt="2022-05-10T08:58:00.109" v="1028" actId="478"/>
          <ac:picMkLst>
            <pc:docMk/>
            <pc:sldMk cId="474867847" sldId="451"/>
            <ac:picMk id="5" creationId="{E70DA8D4-CF45-4D13-AB18-FB9AD4E04702}"/>
          </ac:picMkLst>
        </pc:picChg>
        <pc:picChg chg="add mod">
          <ac:chgData name="Boban Srezovski" userId="d2c5dd452d77a740" providerId="LiveId" clId="{2A8BC6F8-91E7-4B19-8C04-4DD390FB5AD9}" dt="2022-05-10T08:59:35.724" v="1056" actId="1076"/>
          <ac:picMkLst>
            <pc:docMk/>
            <pc:sldMk cId="474867847" sldId="451"/>
            <ac:picMk id="6" creationId="{F1EF7D28-254E-4A6D-A502-D0772FCD66D4}"/>
          </ac:picMkLst>
        </pc:picChg>
        <pc:picChg chg="add mod">
          <ac:chgData name="Boban Srezovski" userId="d2c5dd452d77a740" providerId="LiveId" clId="{2A8BC6F8-91E7-4B19-8C04-4DD390FB5AD9}" dt="2022-05-10T09:00:06.052" v="1064" actId="1076"/>
          <ac:picMkLst>
            <pc:docMk/>
            <pc:sldMk cId="474867847" sldId="451"/>
            <ac:picMk id="8" creationId="{09080733-D77F-4592-B5B9-B5B2625942B5}"/>
          </ac:picMkLst>
        </pc:picChg>
        <pc:picChg chg="add mod">
          <ac:chgData name="Boban Srezovski" userId="d2c5dd452d77a740" providerId="LiveId" clId="{2A8BC6F8-91E7-4B19-8C04-4DD390FB5AD9}" dt="2022-05-10T08:59:49.044" v="1061" actId="1076"/>
          <ac:picMkLst>
            <pc:docMk/>
            <pc:sldMk cId="474867847" sldId="451"/>
            <ac:picMk id="10" creationId="{37A4B946-55F9-4159-9130-F721FF93AE53}"/>
          </ac:picMkLst>
        </pc:picChg>
        <pc:picChg chg="add mod">
          <ac:chgData name="Boban Srezovski" userId="d2c5dd452d77a740" providerId="LiveId" clId="{2A8BC6F8-91E7-4B19-8C04-4DD390FB5AD9}" dt="2022-05-10T08:59:59.371" v="1063" actId="1076"/>
          <ac:picMkLst>
            <pc:docMk/>
            <pc:sldMk cId="474867847" sldId="451"/>
            <ac:picMk id="12" creationId="{A229789A-AF2F-40F5-B829-BA4D76A3E66F}"/>
          </ac:picMkLst>
        </pc:picChg>
      </pc:sldChg>
      <pc:sldChg chg="del">
        <pc:chgData name="Boban Srezovski" userId="d2c5dd452d77a740" providerId="LiveId" clId="{2A8BC6F8-91E7-4B19-8C04-4DD390FB5AD9}" dt="2022-05-10T09:00:24.800" v="1065" actId="47"/>
        <pc:sldMkLst>
          <pc:docMk/>
          <pc:sldMk cId="1136285279" sldId="452"/>
        </pc:sldMkLst>
      </pc:sldChg>
      <pc:sldChg chg="del">
        <pc:chgData name="Boban Srezovski" userId="d2c5dd452d77a740" providerId="LiveId" clId="{2A8BC6F8-91E7-4B19-8C04-4DD390FB5AD9}" dt="2022-05-10T09:02:57.270" v="1104" actId="47"/>
        <pc:sldMkLst>
          <pc:docMk/>
          <pc:sldMk cId="3574689367" sldId="453"/>
        </pc:sldMkLst>
      </pc:sldChg>
      <pc:sldChg chg="addSp delSp modSp mod">
        <pc:chgData name="Boban Srezovski" userId="d2c5dd452d77a740" providerId="LiveId" clId="{2A8BC6F8-91E7-4B19-8C04-4DD390FB5AD9}" dt="2022-05-10T09:12:42.955" v="1328" actId="1076"/>
        <pc:sldMkLst>
          <pc:docMk/>
          <pc:sldMk cId="434208703" sldId="454"/>
        </pc:sldMkLst>
        <pc:spChg chg="mod">
          <ac:chgData name="Boban Srezovski" userId="d2c5dd452d77a740" providerId="LiveId" clId="{2A8BC6F8-91E7-4B19-8C04-4DD390FB5AD9}" dt="2022-05-10T09:11:51.172" v="1299"/>
          <ac:spMkLst>
            <pc:docMk/>
            <pc:sldMk cId="434208703" sldId="454"/>
            <ac:spMk id="2" creationId="{9919E29B-1C8F-4C74-ABFE-0ABC24C3EDC2}"/>
          </ac:spMkLst>
        </pc:spChg>
        <pc:spChg chg="mod">
          <ac:chgData name="Boban Srezovski" userId="d2c5dd452d77a740" providerId="LiveId" clId="{2A8BC6F8-91E7-4B19-8C04-4DD390FB5AD9}" dt="2022-05-10T09:12:32.683" v="1326"/>
          <ac:spMkLst>
            <pc:docMk/>
            <pc:sldMk cId="434208703" sldId="454"/>
            <ac:spMk id="3" creationId="{D12D863C-4280-4130-AB66-83408E1CAD2C}"/>
          </ac:spMkLst>
        </pc:spChg>
        <pc:spChg chg="del">
          <ac:chgData name="Boban Srezovski" userId="d2c5dd452d77a740" providerId="LiveId" clId="{2A8BC6F8-91E7-4B19-8C04-4DD390FB5AD9}" dt="2022-05-10T09:11:55.036" v="1302" actId="478"/>
          <ac:spMkLst>
            <pc:docMk/>
            <pc:sldMk cId="434208703" sldId="454"/>
            <ac:spMk id="10" creationId="{4456AA52-0ECF-4EB0-8938-2F0CEB639BD1}"/>
          </ac:spMkLst>
        </pc:spChg>
        <pc:picChg chg="del">
          <ac:chgData name="Boban Srezovski" userId="d2c5dd452d77a740" providerId="LiveId" clId="{2A8BC6F8-91E7-4B19-8C04-4DD390FB5AD9}" dt="2022-05-10T09:11:53.157" v="1300" actId="478"/>
          <ac:picMkLst>
            <pc:docMk/>
            <pc:sldMk cId="434208703" sldId="454"/>
            <ac:picMk id="5" creationId="{6BFFBED4-C03D-4772-BD76-FCADD9B4740F}"/>
          </ac:picMkLst>
        </pc:picChg>
        <pc:picChg chg="add mod">
          <ac:chgData name="Boban Srezovski" userId="d2c5dd452d77a740" providerId="LiveId" clId="{2A8BC6F8-91E7-4B19-8C04-4DD390FB5AD9}" dt="2022-05-10T09:12:26.636" v="1322" actId="1076"/>
          <ac:picMkLst>
            <pc:docMk/>
            <pc:sldMk cId="434208703" sldId="454"/>
            <ac:picMk id="6" creationId="{FAA8CEFD-48EB-43F4-92FC-3E511B2FD550}"/>
          </ac:picMkLst>
        </pc:picChg>
        <pc:picChg chg="del">
          <ac:chgData name="Boban Srezovski" userId="d2c5dd452d77a740" providerId="LiveId" clId="{2A8BC6F8-91E7-4B19-8C04-4DD390FB5AD9}" dt="2022-05-10T09:11:53.748" v="1301" actId="478"/>
          <ac:picMkLst>
            <pc:docMk/>
            <pc:sldMk cId="434208703" sldId="454"/>
            <ac:picMk id="8" creationId="{5725E6BF-BD29-4467-BDBB-11B8F78A2858}"/>
          </ac:picMkLst>
        </pc:picChg>
        <pc:picChg chg="add mod">
          <ac:chgData name="Boban Srezovski" userId="d2c5dd452d77a740" providerId="LiveId" clId="{2A8BC6F8-91E7-4B19-8C04-4DD390FB5AD9}" dt="2022-05-10T09:12:42.955" v="1328" actId="1076"/>
          <ac:picMkLst>
            <pc:docMk/>
            <pc:sldMk cId="434208703" sldId="454"/>
            <ac:picMk id="9" creationId="{23246AC8-CED2-41EF-8308-D2B36234A1CD}"/>
          </ac:picMkLst>
        </pc:picChg>
      </pc:sldChg>
      <pc:sldChg chg="addSp delSp modSp mod">
        <pc:chgData name="Boban Srezovski" userId="d2c5dd452d77a740" providerId="LiveId" clId="{2A8BC6F8-91E7-4B19-8C04-4DD390FB5AD9}" dt="2022-05-10T09:16:52.541" v="1426" actId="1076"/>
        <pc:sldMkLst>
          <pc:docMk/>
          <pc:sldMk cId="2581135498" sldId="455"/>
        </pc:sldMkLst>
        <pc:spChg chg="mod">
          <ac:chgData name="Boban Srezovski" userId="d2c5dd452d77a740" providerId="LiveId" clId="{2A8BC6F8-91E7-4B19-8C04-4DD390FB5AD9}" dt="2022-05-10T09:14:34.287" v="1363"/>
          <ac:spMkLst>
            <pc:docMk/>
            <pc:sldMk cId="2581135498" sldId="455"/>
            <ac:spMk id="2" creationId="{9919E29B-1C8F-4C74-ABFE-0ABC24C3EDC2}"/>
          </ac:spMkLst>
        </pc:spChg>
        <pc:spChg chg="mod">
          <ac:chgData name="Boban Srezovski" userId="d2c5dd452d77a740" providerId="LiveId" clId="{2A8BC6F8-91E7-4B19-8C04-4DD390FB5AD9}" dt="2022-05-10T09:16:07.985" v="1416" actId="27636"/>
          <ac:spMkLst>
            <pc:docMk/>
            <pc:sldMk cId="2581135498" sldId="455"/>
            <ac:spMk id="3" creationId="{D12D863C-4280-4130-AB66-83408E1CAD2C}"/>
          </ac:spMkLst>
        </pc:spChg>
        <pc:spChg chg="del">
          <ac:chgData name="Boban Srezovski" userId="d2c5dd452d77a740" providerId="LiveId" clId="{2A8BC6F8-91E7-4B19-8C04-4DD390FB5AD9}" dt="2022-05-10T09:14:37.044" v="1366" actId="478"/>
          <ac:spMkLst>
            <pc:docMk/>
            <pc:sldMk cId="2581135498" sldId="455"/>
            <ac:spMk id="13" creationId="{ACB3C8BB-91B2-4AA3-961B-62CF6EF4F78A}"/>
          </ac:spMkLst>
        </pc:spChg>
        <pc:picChg chg="add mod">
          <ac:chgData name="Boban Srezovski" userId="d2c5dd452d77a740" providerId="LiveId" clId="{2A8BC6F8-91E7-4B19-8C04-4DD390FB5AD9}" dt="2022-05-10T09:16:18.147" v="1420" actId="1076"/>
          <ac:picMkLst>
            <pc:docMk/>
            <pc:sldMk cId="2581135498" sldId="455"/>
            <ac:picMk id="5" creationId="{A6C474EA-9D53-48D9-8C71-96B3DBFDDDEC}"/>
          </ac:picMkLst>
        </pc:picChg>
        <pc:picChg chg="del">
          <ac:chgData name="Boban Srezovski" userId="d2c5dd452d77a740" providerId="LiveId" clId="{2A8BC6F8-91E7-4B19-8C04-4DD390FB5AD9}" dt="2022-05-10T09:14:36.189" v="1365" actId="478"/>
          <ac:picMkLst>
            <pc:docMk/>
            <pc:sldMk cId="2581135498" sldId="455"/>
            <ac:picMk id="6" creationId="{ADD6CF66-935F-444D-A42C-D5E528FF6F52}"/>
          </ac:picMkLst>
        </pc:picChg>
        <pc:picChg chg="add mod">
          <ac:chgData name="Boban Srezovski" userId="d2c5dd452d77a740" providerId="LiveId" clId="{2A8BC6F8-91E7-4B19-8C04-4DD390FB5AD9}" dt="2022-05-10T09:16:26.628" v="1422" actId="1076"/>
          <ac:picMkLst>
            <pc:docMk/>
            <pc:sldMk cId="2581135498" sldId="455"/>
            <ac:picMk id="8" creationId="{1277139A-C199-44B4-A2D9-5BB9BDD01EA4}"/>
          </ac:picMkLst>
        </pc:picChg>
        <pc:picChg chg="del">
          <ac:chgData name="Boban Srezovski" userId="d2c5dd452d77a740" providerId="LiveId" clId="{2A8BC6F8-91E7-4B19-8C04-4DD390FB5AD9}" dt="2022-05-10T09:14:35.388" v="1364" actId="478"/>
          <ac:picMkLst>
            <pc:docMk/>
            <pc:sldMk cId="2581135498" sldId="455"/>
            <ac:picMk id="9" creationId="{2F04B964-2B2C-47D6-ABC3-7ED9DE13FF74}"/>
          </ac:picMkLst>
        </pc:picChg>
        <pc:picChg chg="add mod">
          <ac:chgData name="Boban Srezovski" userId="d2c5dd452d77a740" providerId="LiveId" clId="{2A8BC6F8-91E7-4B19-8C04-4DD390FB5AD9}" dt="2022-05-10T09:16:52.541" v="1426" actId="1076"/>
          <ac:picMkLst>
            <pc:docMk/>
            <pc:sldMk cId="2581135498" sldId="455"/>
            <ac:picMk id="11" creationId="{F62CB252-8BF2-4588-A955-9E6406904AC8}"/>
          </ac:picMkLst>
        </pc:picChg>
      </pc:sldChg>
      <pc:sldChg chg="addSp delSp modSp mod">
        <pc:chgData name="Boban Srezovski" userId="d2c5dd452d77a740" providerId="LiveId" clId="{2A8BC6F8-91E7-4B19-8C04-4DD390FB5AD9}" dt="2022-05-10T09:20:01.249" v="1460"/>
        <pc:sldMkLst>
          <pc:docMk/>
          <pc:sldMk cId="1504198356" sldId="456"/>
        </pc:sldMkLst>
        <pc:spChg chg="mod">
          <ac:chgData name="Boban Srezovski" userId="d2c5dd452d77a740" providerId="LiveId" clId="{2A8BC6F8-91E7-4B19-8C04-4DD390FB5AD9}" dt="2022-05-10T09:20:01.249" v="1460"/>
          <ac:spMkLst>
            <pc:docMk/>
            <pc:sldMk cId="1504198356" sldId="456"/>
            <ac:spMk id="2" creationId="{9919E29B-1C8F-4C74-ABFE-0ABC24C3EDC2}"/>
          </ac:spMkLst>
        </pc:spChg>
        <pc:spChg chg="mod">
          <ac:chgData name="Boban Srezovski" userId="d2c5dd452d77a740" providerId="LiveId" clId="{2A8BC6F8-91E7-4B19-8C04-4DD390FB5AD9}" dt="2022-05-10T09:19:51.063" v="1455" actId="21"/>
          <ac:spMkLst>
            <pc:docMk/>
            <pc:sldMk cId="1504198356" sldId="456"/>
            <ac:spMk id="3" creationId="{D12D863C-4280-4130-AB66-83408E1CAD2C}"/>
          </ac:spMkLst>
        </pc:spChg>
        <pc:spChg chg="del">
          <ac:chgData name="Boban Srezovski" userId="d2c5dd452d77a740" providerId="LiveId" clId="{2A8BC6F8-91E7-4B19-8C04-4DD390FB5AD9}" dt="2022-05-10T09:17:38.220" v="1431" actId="478"/>
          <ac:spMkLst>
            <pc:docMk/>
            <pc:sldMk cId="1504198356" sldId="456"/>
            <ac:spMk id="12" creationId="{52A133BB-F77C-4F5E-B028-3702FC435485}"/>
          </ac:spMkLst>
        </pc:spChg>
        <pc:picChg chg="del">
          <ac:chgData name="Boban Srezovski" userId="d2c5dd452d77a740" providerId="LiveId" clId="{2A8BC6F8-91E7-4B19-8C04-4DD390FB5AD9}" dt="2022-05-10T09:17:36.309" v="1429" actId="478"/>
          <ac:picMkLst>
            <pc:docMk/>
            <pc:sldMk cId="1504198356" sldId="456"/>
            <ac:picMk id="5" creationId="{964ADC8E-128D-4C48-89AD-709AF562CBBC}"/>
          </ac:picMkLst>
        </pc:picChg>
        <pc:picChg chg="add">
          <ac:chgData name="Boban Srezovski" userId="d2c5dd452d77a740" providerId="LiveId" clId="{2A8BC6F8-91E7-4B19-8C04-4DD390FB5AD9}" dt="2022-05-10T09:19:39.046" v="1452" actId="22"/>
          <ac:picMkLst>
            <pc:docMk/>
            <pc:sldMk cId="1504198356" sldId="456"/>
            <ac:picMk id="6" creationId="{8F9E7E5A-3E44-4A74-8A43-D11C51DD1104}"/>
          </ac:picMkLst>
        </pc:picChg>
        <pc:picChg chg="del">
          <ac:chgData name="Boban Srezovski" userId="d2c5dd452d77a740" providerId="LiveId" clId="{2A8BC6F8-91E7-4B19-8C04-4DD390FB5AD9}" dt="2022-05-10T09:17:36.652" v="1430" actId="478"/>
          <ac:picMkLst>
            <pc:docMk/>
            <pc:sldMk cId="1504198356" sldId="456"/>
            <ac:picMk id="8" creationId="{6EB8CBA2-34BE-493A-9A8B-1382CD3D16EA}"/>
          </ac:picMkLst>
        </pc:picChg>
        <pc:picChg chg="add mod">
          <ac:chgData name="Boban Srezovski" userId="d2c5dd452d77a740" providerId="LiveId" clId="{2A8BC6F8-91E7-4B19-8C04-4DD390FB5AD9}" dt="2022-05-10T09:19:48.380" v="1454" actId="1076"/>
          <ac:picMkLst>
            <pc:docMk/>
            <pc:sldMk cId="1504198356" sldId="456"/>
            <ac:picMk id="9" creationId="{4A289C5E-9ACE-4ADA-970D-5090442EFEF1}"/>
          </ac:picMkLst>
        </pc:picChg>
      </pc:sldChg>
      <pc:sldChg chg="addSp delSp modSp mod">
        <pc:chgData name="Boban Srezovski" userId="d2c5dd452d77a740" providerId="LiveId" clId="{2A8BC6F8-91E7-4B19-8C04-4DD390FB5AD9}" dt="2022-05-10T09:21:34.461" v="1481" actId="1076"/>
        <pc:sldMkLst>
          <pc:docMk/>
          <pc:sldMk cId="906983430" sldId="457"/>
        </pc:sldMkLst>
        <pc:spChg chg="mod">
          <ac:chgData name="Boban Srezovski" userId="d2c5dd452d77a740" providerId="LiveId" clId="{2A8BC6F8-91E7-4B19-8C04-4DD390FB5AD9}" dt="2022-05-10T09:20:03.082" v="1461"/>
          <ac:spMkLst>
            <pc:docMk/>
            <pc:sldMk cId="906983430" sldId="457"/>
            <ac:spMk id="2" creationId="{9919E29B-1C8F-4C74-ABFE-0ABC24C3EDC2}"/>
          </ac:spMkLst>
        </pc:spChg>
        <pc:spChg chg="mod">
          <ac:chgData name="Boban Srezovski" userId="d2c5dd452d77a740" providerId="LiveId" clId="{2A8BC6F8-91E7-4B19-8C04-4DD390FB5AD9}" dt="2022-05-10T09:21:32.357" v="1479" actId="20577"/>
          <ac:spMkLst>
            <pc:docMk/>
            <pc:sldMk cId="906983430" sldId="457"/>
            <ac:spMk id="3" creationId="{D12D863C-4280-4130-AB66-83408E1CAD2C}"/>
          </ac:spMkLst>
        </pc:spChg>
        <pc:spChg chg="del">
          <ac:chgData name="Boban Srezovski" userId="d2c5dd452d77a740" providerId="LiveId" clId="{2A8BC6F8-91E7-4B19-8C04-4DD390FB5AD9}" dt="2022-05-10T09:19:55.350" v="1459" actId="478"/>
          <ac:spMkLst>
            <pc:docMk/>
            <pc:sldMk cId="906983430" sldId="457"/>
            <ac:spMk id="13" creationId="{E02E2281-E41C-4DB8-903D-FFC7E44BF8A3}"/>
          </ac:spMkLst>
        </pc:spChg>
        <pc:picChg chg="add del mod modCrop">
          <ac:chgData name="Boban Srezovski" userId="d2c5dd452d77a740" providerId="LiveId" clId="{2A8BC6F8-91E7-4B19-8C04-4DD390FB5AD9}" dt="2022-05-10T09:21:22.308" v="1475" actId="478"/>
          <ac:picMkLst>
            <pc:docMk/>
            <pc:sldMk cId="906983430" sldId="457"/>
            <ac:picMk id="5" creationId="{769316A7-3937-46CB-8FC6-8A5D0FFBA85E}"/>
          </ac:picMkLst>
        </pc:picChg>
        <pc:picChg chg="del">
          <ac:chgData name="Boban Srezovski" userId="d2c5dd452d77a740" providerId="LiveId" clId="{2A8BC6F8-91E7-4B19-8C04-4DD390FB5AD9}" dt="2022-05-10T09:19:53.894" v="1457" actId="478"/>
          <ac:picMkLst>
            <pc:docMk/>
            <pc:sldMk cId="906983430" sldId="457"/>
            <ac:picMk id="6" creationId="{83905A52-48E5-4788-A4CA-B450AC63C659}"/>
          </ac:picMkLst>
        </pc:picChg>
        <pc:picChg chg="add del mod modCrop">
          <ac:chgData name="Boban Srezovski" userId="d2c5dd452d77a740" providerId="LiveId" clId="{2A8BC6F8-91E7-4B19-8C04-4DD390FB5AD9}" dt="2022-05-10T09:21:22.541" v="1476" actId="478"/>
          <ac:picMkLst>
            <pc:docMk/>
            <pc:sldMk cId="906983430" sldId="457"/>
            <ac:picMk id="8" creationId="{833E28DD-A548-4889-A095-7A476DFCD13A}"/>
          </ac:picMkLst>
        </pc:picChg>
        <pc:picChg chg="del">
          <ac:chgData name="Boban Srezovski" userId="d2c5dd452d77a740" providerId="LiveId" clId="{2A8BC6F8-91E7-4B19-8C04-4DD390FB5AD9}" dt="2022-05-10T09:19:54.390" v="1458" actId="478"/>
          <ac:picMkLst>
            <pc:docMk/>
            <pc:sldMk cId="906983430" sldId="457"/>
            <ac:picMk id="9" creationId="{E18FBDB4-8A90-44FB-8D32-859920BFD82A}"/>
          </ac:picMkLst>
        </pc:picChg>
        <pc:picChg chg="add mod">
          <ac:chgData name="Boban Srezovski" userId="d2c5dd452d77a740" providerId="LiveId" clId="{2A8BC6F8-91E7-4B19-8C04-4DD390FB5AD9}" dt="2022-05-10T09:21:34.461" v="1481" actId="1076"/>
          <ac:picMkLst>
            <pc:docMk/>
            <pc:sldMk cId="906983430" sldId="457"/>
            <ac:picMk id="11" creationId="{18C217BA-C82D-4527-BFBF-D96733678FE2}"/>
          </ac:picMkLst>
        </pc:picChg>
      </pc:sldChg>
      <pc:sldChg chg="addSp delSp modSp mod">
        <pc:chgData name="Boban Srezovski" userId="d2c5dd452d77a740" providerId="LiveId" clId="{2A8BC6F8-91E7-4B19-8C04-4DD390FB5AD9}" dt="2022-05-10T09:22:39.428" v="1504" actId="1076"/>
        <pc:sldMkLst>
          <pc:docMk/>
          <pc:sldMk cId="2915525660" sldId="458"/>
        </pc:sldMkLst>
        <pc:spChg chg="mod">
          <ac:chgData name="Boban Srezovski" userId="d2c5dd452d77a740" providerId="LiveId" clId="{2A8BC6F8-91E7-4B19-8C04-4DD390FB5AD9}" dt="2022-05-10T09:21:52.129" v="1482"/>
          <ac:spMkLst>
            <pc:docMk/>
            <pc:sldMk cId="2915525660" sldId="458"/>
            <ac:spMk id="2" creationId="{9919E29B-1C8F-4C74-ABFE-0ABC24C3EDC2}"/>
          </ac:spMkLst>
        </pc:spChg>
        <pc:spChg chg="mod">
          <ac:chgData name="Boban Srezovski" userId="d2c5dd452d77a740" providerId="LiveId" clId="{2A8BC6F8-91E7-4B19-8C04-4DD390FB5AD9}" dt="2022-05-10T09:22:35.868" v="1502" actId="20577"/>
          <ac:spMkLst>
            <pc:docMk/>
            <pc:sldMk cId="2915525660" sldId="458"/>
            <ac:spMk id="3" creationId="{D12D863C-4280-4130-AB66-83408E1CAD2C}"/>
          </ac:spMkLst>
        </pc:spChg>
        <pc:spChg chg="del mod">
          <ac:chgData name="Boban Srezovski" userId="d2c5dd452d77a740" providerId="LiveId" clId="{2A8BC6F8-91E7-4B19-8C04-4DD390FB5AD9}" dt="2022-05-10T09:21:54.685" v="1486" actId="478"/>
          <ac:spMkLst>
            <pc:docMk/>
            <pc:sldMk cId="2915525660" sldId="458"/>
            <ac:spMk id="12" creationId="{C76FC81B-A7BA-41DA-A002-78930BE41690}"/>
          </ac:spMkLst>
        </pc:spChg>
        <pc:picChg chg="del">
          <ac:chgData name="Boban Srezovski" userId="d2c5dd452d77a740" providerId="LiveId" clId="{2A8BC6F8-91E7-4B19-8C04-4DD390FB5AD9}" dt="2022-05-10T09:21:52.933" v="1483" actId="478"/>
          <ac:picMkLst>
            <pc:docMk/>
            <pc:sldMk cId="2915525660" sldId="458"/>
            <ac:picMk id="5" creationId="{B34A0DE3-A1B3-442D-A5DD-F7AD8BD60C30}"/>
          </ac:picMkLst>
        </pc:picChg>
        <pc:picChg chg="add mod">
          <ac:chgData name="Boban Srezovski" userId="d2c5dd452d77a740" providerId="LiveId" clId="{2A8BC6F8-91E7-4B19-8C04-4DD390FB5AD9}" dt="2022-05-10T09:22:37.867" v="1503" actId="1076"/>
          <ac:picMkLst>
            <pc:docMk/>
            <pc:sldMk cId="2915525660" sldId="458"/>
            <ac:picMk id="6" creationId="{EE4600FE-7710-4BBE-9DBC-A1328CA398F6}"/>
          </ac:picMkLst>
        </pc:picChg>
        <pc:picChg chg="del">
          <ac:chgData name="Boban Srezovski" userId="d2c5dd452d77a740" providerId="LiveId" clId="{2A8BC6F8-91E7-4B19-8C04-4DD390FB5AD9}" dt="2022-05-10T09:21:53.204" v="1484" actId="478"/>
          <ac:picMkLst>
            <pc:docMk/>
            <pc:sldMk cId="2915525660" sldId="458"/>
            <ac:picMk id="8" creationId="{75E407C4-5624-4E51-ABE7-2807405B8F5F}"/>
          </ac:picMkLst>
        </pc:picChg>
        <pc:picChg chg="add mod">
          <ac:chgData name="Boban Srezovski" userId="d2c5dd452d77a740" providerId="LiveId" clId="{2A8BC6F8-91E7-4B19-8C04-4DD390FB5AD9}" dt="2022-05-10T09:22:39.428" v="1504" actId="1076"/>
          <ac:picMkLst>
            <pc:docMk/>
            <pc:sldMk cId="2915525660" sldId="458"/>
            <ac:picMk id="9" creationId="{31ACBDCC-D5F1-40A2-A314-7D2D631CF6ED}"/>
          </ac:picMkLst>
        </pc:picChg>
      </pc:sldChg>
      <pc:sldChg chg="addSp delSp modSp mod">
        <pc:chgData name="Boban Srezovski" userId="d2c5dd452d77a740" providerId="LiveId" clId="{2A8BC6F8-91E7-4B19-8C04-4DD390FB5AD9}" dt="2022-05-10T09:23:52.219" v="1531" actId="1076"/>
        <pc:sldMkLst>
          <pc:docMk/>
          <pc:sldMk cId="3453040939" sldId="459"/>
        </pc:sldMkLst>
        <pc:spChg chg="mod">
          <ac:chgData name="Boban Srezovski" userId="d2c5dd452d77a740" providerId="LiveId" clId="{2A8BC6F8-91E7-4B19-8C04-4DD390FB5AD9}" dt="2022-05-10T09:22:51.729" v="1505"/>
          <ac:spMkLst>
            <pc:docMk/>
            <pc:sldMk cId="3453040939" sldId="459"/>
            <ac:spMk id="2" creationId="{9919E29B-1C8F-4C74-ABFE-0ABC24C3EDC2}"/>
          </ac:spMkLst>
        </pc:spChg>
        <pc:spChg chg="mod">
          <ac:chgData name="Boban Srezovski" userId="d2c5dd452d77a740" providerId="LiveId" clId="{2A8BC6F8-91E7-4B19-8C04-4DD390FB5AD9}" dt="2022-05-10T09:23:49.453" v="1529" actId="20577"/>
          <ac:spMkLst>
            <pc:docMk/>
            <pc:sldMk cId="3453040939" sldId="459"/>
            <ac:spMk id="3" creationId="{D12D863C-4280-4130-AB66-83408E1CAD2C}"/>
          </ac:spMkLst>
        </pc:spChg>
        <pc:spChg chg="del">
          <ac:chgData name="Boban Srezovski" userId="d2c5dd452d77a740" providerId="LiveId" clId="{2A8BC6F8-91E7-4B19-8C04-4DD390FB5AD9}" dt="2022-05-10T09:22:55.197" v="1508" actId="478"/>
          <ac:spMkLst>
            <pc:docMk/>
            <pc:sldMk cId="3453040939" sldId="459"/>
            <ac:spMk id="13" creationId="{12B21752-B83C-40F8-BA46-203017635A5A}"/>
          </ac:spMkLst>
        </pc:spChg>
        <pc:picChg chg="add mod">
          <ac:chgData name="Boban Srezovski" userId="d2c5dd452d77a740" providerId="LiveId" clId="{2A8BC6F8-91E7-4B19-8C04-4DD390FB5AD9}" dt="2022-05-10T09:23:52.219" v="1531" actId="1076"/>
          <ac:picMkLst>
            <pc:docMk/>
            <pc:sldMk cId="3453040939" sldId="459"/>
            <ac:picMk id="5" creationId="{6579BD07-05D9-485D-AF58-CA50E53C0AB4}"/>
          </ac:picMkLst>
        </pc:picChg>
        <pc:picChg chg="del">
          <ac:chgData name="Boban Srezovski" userId="d2c5dd452d77a740" providerId="LiveId" clId="{2A8BC6F8-91E7-4B19-8C04-4DD390FB5AD9}" dt="2022-05-10T09:22:53.630" v="1506" actId="478"/>
          <ac:picMkLst>
            <pc:docMk/>
            <pc:sldMk cId="3453040939" sldId="459"/>
            <ac:picMk id="6" creationId="{9328023F-2ABB-4584-B881-3FF2AF304D84}"/>
          </ac:picMkLst>
        </pc:picChg>
        <pc:picChg chg="add mod">
          <ac:chgData name="Boban Srezovski" userId="d2c5dd452d77a740" providerId="LiveId" clId="{2A8BC6F8-91E7-4B19-8C04-4DD390FB5AD9}" dt="2022-05-10T09:23:50.604" v="1530" actId="1076"/>
          <ac:picMkLst>
            <pc:docMk/>
            <pc:sldMk cId="3453040939" sldId="459"/>
            <ac:picMk id="8" creationId="{EC24D10C-064E-4B5F-B1EC-76EBF854F06A}"/>
          </ac:picMkLst>
        </pc:picChg>
        <pc:picChg chg="del">
          <ac:chgData name="Boban Srezovski" userId="d2c5dd452d77a740" providerId="LiveId" clId="{2A8BC6F8-91E7-4B19-8C04-4DD390FB5AD9}" dt="2022-05-10T09:22:53.899" v="1507" actId="478"/>
          <ac:picMkLst>
            <pc:docMk/>
            <pc:sldMk cId="3453040939" sldId="459"/>
            <ac:picMk id="9" creationId="{320485E6-CB46-41CA-864E-9DB765672AD2}"/>
          </ac:picMkLst>
        </pc:picChg>
      </pc:sldChg>
      <pc:sldChg chg="del">
        <pc:chgData name="Boban Srezovski" userId="d2c5dd452d77a740" providerId="LiveId" clId="{2A8BC6F8-91E7-4B19-8C04-4DD390FB5AD9}" dt="2022-05-10T09:35:20.228" v="1713" actId="47"/>
        <pc:sldMkLst>
          <pc:docMk/>
          <pc:sldMk cId="2334614360" sldId="460"/>
        </pc:sldMkLst>
      </pc:sldChg>
      <pc:sldChg chg="addSp delSp modSp mod">
        <pc:chgData name="Boban Srezovski" userId="d2c5dd452d77a740" providerId="LiveId" clId="{2A8BC6F8-91E7-4B19-8C04-4DD390FB5AD9}" dt="2022-05-10T09:37:45.512" v="1743" actId="20577"/>
        <pc:sldMkLst>
          <pc:docMk/>
          <pc:sldMk cId="1047280448" sldId="461"/>
        </pc:sldMkLst>
        <pc:spChg chg="mod">
          <ac:chgData name="Boban Srezovski" userId="d2c5dd452d77a740" providerId="LiveId" clId="{2A8BC6F8-91E7-4B19-8C04-4DD390FB5AD9}" dt="2022-05-10T09:37:45.512" v="1743" actId="20577"/>
          <ac:spMkLst>
            <pc:docMk/>
            <pc:sldMk cId="1047280448" sldId="461"/>
            <ac:spMk id="2" creationId="{0EA78ED8-8612-4764-BE35-F00851278351}"/>
          </ac:spMkLst>
        </pc:spChg>
        <pc:spChg chg="mod">
          <ac:chgData name="Boban Srezovski" userId="d2c5dd452d77a740" providerId="LiveId" clId="{2A8BC6F8-91E7-4B19-8C04-4DD390FB5AD9}" dt="2022-05-10T09:37:35.165" v="1741" actId="242"/>
          <ac:spMkLst>
            <pc:docMk/>
            <pc:sldMk cId="1047280448" sldId="461"/>
            <ac:spMk id="3" creationId="{DD3ABBE7-9D21-4775-9CA0-5730E3461D89}"/>
          </ac:spMkLst>
        </pc:spChg>
        <pc:picChg chg="del">
          <ac:chgData name="Boban Srezovski" userId="d2c5dd452d77a740" providerId="LiveId" clId="{2A8BC6F8-91E7-4B19-8C04-4DD390FB5AD9}" dt="2022-05-10T09:35:25.972" v="1717" actId="478"/>
          <ac:picMkLst>
            <pc:docMk/>
            <pc:sldMk cId="1047280448" sldId="461"/>
            <ac:picMk id="5" creationId="{0B42BA72-B1D8-48AD-903F-4A3142E2EABB}"/>
          </ac:picMkLst>
        </pc:picChg>
        <pc:picChg chg="add del mod">
          <ac:chgData name="Boban Srezovski" userId="d2c5dd452d77a740" providerId="LiveId" clId="{2A8BC6F8-91E7-4B19-8C04-4DD390FB5AD9}" dt="2022-05-10T09:36:43.548" v="1730" actId="478"/>
          <ac:picMkLst>
            <pc:docMk/>
            <pc:sldMk cId="1047280448" sldId="461"/>
            <ac:picMk id="6" creationId="{3FCC3A5F-B9BF-4756-87D0-14BC4E636AC2}"/>
          </ac:picMkLst>
        </pc:picChg>
        <pc:picChg chg="add del mod">
          <ac:chgData name="Boban Srezovski" userId="d2c5dd452d77a740" providerId="LiveId" clId="{2A8BC6F8-91E7-4B19-8C04-4DD390FB5AD9}" dt="2022-05-10T09:36:13.429" v="1725" actId="478"/>
          <ac:picMkLst>
            <pc:docMk/>
            <pc:sldMk cId="1047280448" sldId="461"/>
            <ac:picMk id="8" creationId="{79A0AB0C-3757-409D-BF1F-52F3AAD66BD6}"/>
          </ac:picMkLst>
        </pc:picChg>
        <pc:picChg chg="add del mod">
          <ac:chgData name="Boban Srezovski" userId="d2c5dd452d77a740" providerId="LiveId" clId="{2A8BC6F8-91E7-4B19-8C04-4DD390FB5AD9}" dt="2022-05-10T09:36:42.909" v="1728" actId="478"/>
          <ac:picMkLst>
            <pc:docMk/>
            <pc:sldMk cId="1047280448" sldId="461"/>
            <ac:picMk id="10" creationId="{200CF3D4-E1BD-4C45-8FDE-40E214353662}"/>
          </ac:picMkLst>
        </pc:picChg>
        <pc:picChg chg="add mod">
          <ac:chgData name="Boban Srezovski" userId="d2c5dd452d77a740" providerId="LiveId" clId="{2A8BC6F8-91E7-4B19-8C04-4DD390FB5AD9}" dt="2022-05-10T09:36:50.571" v="1733" actId="1076"/>
          <ac:picMkLst>
            <pc:docMk/>
            <pc:sldMk cId="1047280448" sldId="461"/>
            <ac:picMk id="12" creationId="{B0FE50A4-42D9-4079-8512-21C613BFB9F8}"/>
          </ac:picMkLst>
        </pc:picChg>
      </pc:sldChg>
      <pc:sldChg chg="addSp delSp modSp mod">
        <pc:chgData name="Boban Srezovski" userId="d2c5dd452d77a740" providerId="LiveId" clId="{2A8BC6F8-91E7-4B19-8C04-4DD390FB5AD9}" dt="2022-05-10T09:38:23.524" v="1768" actId="1076"/>
        <pc:sldMkLst>
          <pc:docMk/>
          <pc:sldMk cId="1651172099" sldId="462"/>
        </pc:sldMkLst>
        <pc:spChg chg="mod">
          <ac:chgData name="Boban Srezovski" userId="d2c5dd452d77a740" providerId="LiveId" clId="{2A8BC6F8-91E7-4B19-8C04-4DD390FB5AD9}" dt="2022-05-10T09:37:48.386" v="1744"/>
          <ac:spMkLst>
            <pc:docMk/>
            <pc:sldMk cId="1651172099" sldId="462"/>
            <ac:spMk id="2" creationId="{0EA78ED8-8612-4764-BE35-F00851278351}"/>
          </ac:spMkLst>
        </pc:spChg>
        <pc:spChg chg="mod">
          <ac:chgData name="Boban Srezovski" userId="d2c5dd452d77a740" providerId="LiveId" clId="{2A8BC6F8-91E7-4B19-8C04-4DD390FB5AD9}" dt="2022-05-10T09:38:16.660" v="1766" actId="20577"/>
          <ac:spMkLst>
            <pc:docMk/>
            <pc:sldMk cId="1651172099" sldId="462"/>
            <ac:spMk id="3" creationId="{DD3ABBE7-9D21-4775-9CA0-5730E3461D89}"/>
          </ac:spMkLst>
        </pc:spChg>
        <pc:spChg chg="del">
          <ac:chgData name="Boban Srezovski" userId="d2c5dd452d77a740" providerId="LiveId" clId="{2A8BC6F8-91E7-4B19-8C04-4DD390FB5AD9}" dt="2022-05-10T09:37:55.661" v="1747" actId="478"/>
          <ac:spMkLst>
            <pc:docMk/>
            <pc:sldMk cId="1651172099" sldId="462"/>
            <ac:spMk id="8" creationId="{1FD53FA7-FFC8-42BA-B92D-6A7B0C2685B1}"/>
          </ac:spMkLst>
        </pc:spChg>
        <pc:picChg chg="add mod">
          <ac:chgData name="Boban Srezovski" userId="d2c5dd452d77a740" providerId="LiveId" clId="{2A8BC6F8-91E7-4B19-8C04-4DD390FB5AD9}" dt="2022-05-10T09:38:23.524" v="1768" actId="1076"/>
          <ac:picMkLst>
            <pc:docMk/>
            <pc:sldMk cId="1651172099" sldId="462"/>
            <ac:picMk id="5" creationId="{DC016D4F-AF94-408D-A882-5B002FCF2A59}"/>
          </ac:picMkLst>
        </pc:picChg>
        <pc:picChg chg="del mod">
          <ac:chgData name="Boban Srezovski" userId="d2c5dd452d77a740" providerId="LiveId" clId="{2A8BC6F8-91E7-4B19-8C04-4DD390FB5AD9}" dt="2022-05-10T09:37:53.397" v="1746" actId="478"/>
          <ac:picMkLst>
            <pc:docMk/>
            <pc:sldMk cId="1651172099" sldId="462"/>
            <ac:picMk id="6" creationId="{6C399048-D288-4238-AE66-437240404D63}"/>
          </ac:picMkLst>
        </pc:picChg>
      </pc:sldChg>
      <pc:sldChg chg="delSp modSp mod">
        <pc:chgData name="Boban Srezovski" userId="d2c5dd452d77a740" providerId="LiveId" clId="{2A8BC6F8-91E7-4B19-8C04-4DD390FB5AD9}" dt="2022-05-10T09:39:05.940" v="1799" actId="6549"/>
        <pc:sldMkLst>
          <pc:docMk/>
          <pc:sldMk cId="3249936103" sldId="463"/>
        </pc:sldMkLst>
        <pc:spChg chg="mod">
          <ac:chgData name="Boban Srezovski" userId="d2c5dd452d77a740" providerId="LiveId" clId="{2A8BC6F8-91E7-4B19-8C04-4DD390FB5AD9}" dt="2022-05-10T09:38:36.402" v="1773"/>
          <ac:spMkLst>
            <pc:docMk/>
            <pc:sldMk cId="3249936103" sldId="463"/>
            <ac:spMk id="2" creationId="{0EA78ED8-8612-4764-BE35-F00851278351}"/>
          </ac:spMkLst>
        </pc:spChg>
        <pc:spChg chg="mod">
          <ac:chgData name="Boban Srezovski" userId="d2c5dd452d77a740" providerId="LiveId" clId="{2A8BC6F8-91E7-4B19-8C04-4DD390FB5AD9}" dt="2022-05-10T09:39:05.940" v="1799" actId="6549"/>
          <ac:spMkLst>
            <pc:docMk/>
            <pc:sldMk cId="3249936103" sldId="463"/>
            <ac:spMk id="3" creationId="{DD3ABBE7-9D21-4775-9CA0-5730E3461D89}"/>
          </ac:spMkLst>
        </pc:spChg>
        <pc:picChg chg="del">
          <ac:chgData name="Boban Srezovski" userId="d2c5dd452d77a740" providerId="LiveId" clId="{2A8BC6F8-91E7-4B19-8C04-4DD390FB5AD9}" dt="2022-05-10T09:38:37.063" v="1774" actId="478"/>
          <ac:picMkLst>
            <pc:docMk/>
            <pc:sldMk cId="3249936103" sldId="463"/>
            <ac:picMk id="5" creationId="{4E7C7C5A-57BE-4607-9CC3-4D616E91C896}"/>
          </ac:picMkLst>
        </pc:picChg>
        <pc:picChg chg="del">
          <ac:chgData name="Boban Srezovski" userId="d2c5dd452d77a740" providerId="LiveId" clId="{2A8BC6F8-91E7-4B19-8C04-4DD390FB5AD9}" dt="2022-05-10T09:38:37.324" v="1775" actId="478"/>
          <ac:picMkLst>
            <pc:docMk/>
            <pc:sldMk cId="3249936103" sldId="463"/>
            <ac:picMk id="9" creationId="{58B3B2ED-97D6-4C3F-870D-A1883F5962BE}"/>
          </ac:picMkLst>
        </pc:picChg>
      </pc:sldChg>
      <pc:sldChg chg="addSp delSp modSp mod">
        <pc:chgData name="Boban Srezovski" userId="d2c5dd452d77a740" providerId="LiveId" clId="{2A8BC6F8-91E7-4B19-8C04-4DD390FB5AD9}" dt="2022-05-10T09:41:58.222" v="1851" actId="14100"/>
        <pc:sldMkLst>
          <pc:docMk/>
          <pc:sldMk cId="1751608367" sldId="464"/>
        </pc:sldMkLst>
        <pc:spChg chg="mod">
          <ac:chgData name="Boban Srezovski" userId="d2c5dd452d77a740" providerId="LiveId" clId="{2A8BC6F8-91E7-4B19-8C04-4DD390FB5AD9}" dt="2022-05-10T09:40:08.524" v="1807"/>
          <ac:spMkLst>
            <pc:docMk/>
            <pc:sldMk cId="1751608367" sldId="464"/>
            <ac:spMk id="2" creationId="{0EA78ED8-8612-4764-BE35-F00851278351}"/>
          </ac:spMkLst>
        </pc:spChg>
        <pc:spChg chg="mod">
          <ac:chgData name="Boban Srezovski" userId="d2c5dd452d77a740" providerId="LiveId" clId="{2A8BC6F8-91E7-4B19-8C04-4DD390FB5AD9}" dt="2022-05-10T09:41:58.222" v="1851" actId="14100"/>
          <ac:spMkLst>
            <pc:docMk/>
            <pc:sldMk cId="1751608367" sldId="464"/>
            <ac:spMk id="3" creationId="{DD3ABBE7-9D21-4775-9CA0-5730E3461D89}"/>
          </ac:spMkLst>
        </pc:spChg>
        <pc:spChg chg="del">
          <ac:chgData name="Boban Srezovski" userId="d2c5dd452d77a740" providerId="LiveId" clId="{2A8BC6F8-91E7-4B19-8C04-4DD390FB5AD9}" dt="2022-05-10T09:40:02.453" v="1804" actId="478"/>
          <ac:spMkLst>
            <pc:docMk/>
            <pc:sldMk cId="1751608367" sldId="464"/>
            <ac:spMk id="11" creationId="{C652691B-3BA5-4F3A-8AA1-1E3C6F7F4E9C}"/>
          </ac:spMkLst>
        </pc:spChg>
        <pc:picChg chg="del">
          <ac:chgData name="Boban Srezovski" userId="d2c5dd452d77a740" providerId="LiveId" clId="{2A8BC6F8-91E7-4B19-8C04-4DD390FB5AD9}" dt="2022-05-10T09:40:00.660" v="1802" actId="478"/>
          <ac:picMkLst>
            <pc:docMk/>
            <pc:sldMk cId="1751608367" sldId="464"/>
            <ac:picMk id="5" creationId="{D4A3754C-7AA7-4784-A2FC-6C6C254F62F2}"/>
          </ac:picMkLst>
        </pc:picChg>
        <pc:picChg chg="add mod">
          <ac:chgData name="Boban Srezovski" userId="d2c5dd452d77a740" providerId="LiveId" clId="{2A8BC6F8-91E7-4B19-8C04-4DD390FB5AD9}" dt="2022-05-10T09:41:38.972" v="1848" actId="1076"/>
          <ac:picMkLst>
            <pc:docMk/>
            <pc:sldMk cId="1751608367" sldId="464"/>
            <ac:picMk id="6" creationId="{EC3E6169-80EE-4FDD-97B2-3B6235A7FE48}"/>
          </ac:picMkLst>
        </pc:picChg>
        <pc:picChg chg="add mod">
          <ac:chgData name="Boban Srezovski" userId="d2c5dd452d77a740" providerId="LiveId" clId="{2A8BC6F8-91E7-4B19-8C04-4DD390FB5AD9}" dt="2022-05-10T09:41:45.628" v="1850" actId="14100"/>
          <ac:picMkLst>
            <pc:docMk/>
            <pc:sldMk cId="1751608367" sldId="464"/>
            <ac:picMk id="8" creationId="{3057745B-E260-4EA8-94C7-A7A82D84A13E}"/>
          </ac:picMkLst>
        </pc:picChg>
        <pc:picChg chg="del">
          <ac:chgData name="Boban Srezovski" userId="d2c5dd452d77a740" providerId="LiveId" clId="{2A8BC6F8-91E7-4B19-8C04-4DD390FB5AD9}" dt="2022-05-10T09:40:01.165" v="1803" actId="478"/>
          <ac:picMkLst>
            <pc:docMk/>
            <pc:sldMk cId="1751608367" sldId="464"/>
            <ac:picMk id="9" creationId="{3F93A2D8-337B-4165-B20A-C62EFB7EC8AB}"/>
          </ac:picMkLst>
        </pc:picChg>
      </pc:sldChg>
      <pc:sldChg chg="delSp modSp mod">
        <pc:chgData name="Boban Srezovski" userId="d2c5dd452d77a740" providerId="LiveId" clId="{2A8BC6F8-91E7-4B19-8C04-4DD390FB5AD9}" dt="2022-05-10T09:42:44.094" v="1890" actId="6549"/>
        <pc:sldMkLst>
          <pc:docMk/>
          <pc:sldMk cId="3008496771" sldId="465"/>
        </pc:sldMkLst>
        <pc:spChg chg="mod">
          <ac:chgData name="Boban Srezovski" userId="d2c5dd452d77a740" providerId="LiveId" clId="{2A8BC6F8-91E7-4B19-8C04-4DD390FB5AD9}" dt="2022-05-10T09:42:07.452" v="1854"/>
          <ac:spMkLst>
            <pc:docMk/>
            <pc:sldMk cId="3008496771" sldId="465"/>
            <ac:spMk id="2" creationId="{0EA78ED8-8612-4764-BE35-F00851278351}"/>
          </ac:spMkLst>
        </pc:spChg>
        <pc:spChg chg="mod">
          <ac:chgData name="Boban Srezovski" userId="d2c5dd452d77a740" providerId="LiveId" clId="{2A8BC6F8-91E7-4B19-8C04-4DD390FB5AD9}" dt="2022-05-10T09:42:44.094" v="1890" actId="6549"/>
          <ac:spMkLst>
            <pc:docMk/>
            <pc:sldMk cId="3008496771" sldId="465"/>
            <ac:spMk id="3" creationId="{DD3ABBE7-9D21-4775-9CA0-5730E3461D89}"/>
          </ac:spMkLst>
        </pc:spChg>
        <pc:spChg chg="del mod">
          <ac:chgData name="Boban Srezovski" userId="d2c5dd452d77a740" providerId="LiveId" clId="{2A8BC6F8-91E7-4B19-8C04-4DD390FB5AD9}" dt="2022-05-10T09:42:09.901" v="1858" actId="478"/>
          <ac:spMkLst>
            <pc:docMk/>
            <pc:sldMk cId="3008496771" sldId="465"/>
            <ac:spMk id="22" creationId="{20C8E33B-B2B9-4F85-97FA-2E8B45F97E7C}"/>
          </ac:spMkLst>
        </pc:spChg>
        <pc:picChg chg="del">
          <ac:chgData name="Boban Srezovski" userId="d2c5dd452d77a740" providerId="LiveId" clId="{2A8BC6F8-91E7-4B19-8C04-4DD390FB5AD9}" dt="2022-05-10T09:42:08.389" v="1855" actId="478"/>
          <ac:picMkLst>
            <pc:docMk/>
            <pc:sldMk cId="3008496771" sldId="465"/>
            <ac:picMk id="18" creationId="{63E3C56F-806C-46EA-A12C-0A1DA88E8654}"/>
          </ac:picMkLst>
        </pc:picChg>
        <pc:picChg chg="del">
          <ac:chgData name="Boban Srezovski" userId="d2c5dd452d77a740" providerId="LiveId" clId="{2A8BC6F8-91E7-4B19-8C04-4DD390FB5AD9}" dt="2022-05-10T09:42:08.885" v="1856" actId="478"/>
          <ac:picMkLst>
            <pc:docMk/>
            <pc:sldMk cId="3008496771" sldId="465"/>
            <ac:picMk id="20" creationId="{6949417F-3DDF-4387-ACFA-2B8756704135}"/>
          </ac:picMkLst>
        </pc:picChg>
      </pc:sldChg>
      <pc:sldChg chg="addSp delSp modSp mod">
        <pc:chgData name="Boban Srezovski" userId="d2c5dd452d77a740" providerId="LiveId" clId="{2A8BC6F8-91E7-4B19-8C04-4DD390FB5AD9}" dt="2022-05-10T09:43:43.076" v="1921" actId="1076"/>
        <pc:sldMkLst>
          <pc:docMk/>
          <pc:sldMk cId="2718224307" sldId="466"/>
        </pc:sldMkLst>
        <pc:spChg chg="mod">
          <ac:chgData name="Boban Srezovski" userId="d2c5dd452d77a740" providerId="LiveId" clId="{2A8BC6F8-91E7-4B19-8C04-4DD390FB5AD9}" dt="2022-05-10T09:42:59.707" v="1896"/>
          <ac:spMkLst>
            <pc:docMk/>
            <pc:sldMk cId="2718224307" sldId="466"/>
            <ac:spMk id="2" creationId="{0EA78ED8-8612-4764-BE35-F00851278351}"/>
          </ac:spMkLst>
        </pc:spChg>
        <pc:spChg chg="mod">
          <ac:chgData name="Boban Srezovski" userId="d2c5dd452d77a740" providerId="LiveId" clId="{2A8BC6F8-91E7-4B19-8C04-4DD390FB5AD9}" dt="2022-05-10T09:43:35.989" v="1919" actId="20577"/>
          <ac:spMkLst>
            <pc:docMk/>
            <pc:sldMk cId="2718224307" sldId="466"/>
            <ac:spMk id="3" creationId="{DD3ABBE7-9D21-4775-9CA0-5730E3461D89}"/>
          </ac:spMkLst>
        </pc:spChg>
        <pc:spChg chg="del">
          <ac:chgData name="Boban Srezovski" userId="d2c5dd452d77a740" providerId="LiveId" clId="{2A8BC6F8-91E7-4B19-8C04-4DD390FB5AD9}" dt="2022-05-10T09:43:01.924" v="1898" actId="478"/>
          <ac:spMkLst>
            <pc:docMk/>
            <pc:sldMk cId="2718224307" sldId="466"/>
            <ac:spMk id="9" creationId="{D4074F64-7B6E-4748-9C62-EFE90E69F916}"/>
          </ac:spMkLst>
        </pc:spChg>
        <pc:picChg chg="del">
          <ac:chgData name="Boban Srezovski" userId="d2c5dd452d77a740" providerId="LiveId" clId="{2A8BC6F8-91E7-4B19-8C04-4DD390FB5AD9}" dt="2022-05-10T09:43:00.789" v="1897" actId="478"/>
          <ac:picMkLst>
            <pc:docMk/>
            <pc:sldMk cId="2718224307" sldId="466"/>
            <ac:picMk id="5" creationId="{6ED1753E-486E-4FFA-B64D-FE4C151E38FA}"/>
          </ac:picMkLst>
        </pc:picChg>
        <pc:picChg chg="add mod">
          <ac:chgData name="Boban Srezovski" userId="d2c5dd452d77a740" providerId="LiveId" clId="{2A8BC6F8-91E7-4B19-8C04-4DD390FB5AD9}" dt="2022-05-10T09:43:43.076" v="1921" actId="1076"/>
          <ac:picMkLst>
            <pc:docMk/>
            <pc:sldMk cId="2718224307" sldId="466"/>
            <ac:picMk id="6" creationId="{F84D039E-4631-4ABB-AC31-BCE7A6156A93}"/>
          </ac:picMkLst>
        </pc:picChg>
      </pc:sldChg>
      <pc:sldChg chg="addSp delSp modSp mod">
        <pc:chgData name="Boban Srezovski" userId="d2c5dd452d77a740" providerId="LiveId" clId="{2A8BC6F8-91E7-4B19-8C04-4DD390FB5AD9}" dt="2022-05-10T09:45:20.003" v="1935" actId="1076"/>
        <pc:sldMkLst>
          <pc:docMk/>
          <pc:sldMk cId="1135679340" sldId="467"/>
        </pc:sldMkLst>
        <pc:spChg chg="mod">
          <ac:chgData name="Boban Srezovski" userId="d2c5dd452d77a740" providerId="LiveId" clId="{2A8BC6F8-91E7-4B19-8C04-4DD390FB5AD9}" dt="2022-05-10T09:44:37.625" v="1922"/>
          <ac:spMkLst>
            <pc:docMk/>
            <pc:sldMk cId="1135679340" sldId="467"/>
            <ac:spMk id="2" creationId="{0EA78ED8-8612-4764-BE35-F00851278351}"/>
          </ac:spMkLst>
        </pc:spChg>
        <pc:spChg chg="mod">
          <ac:chgData name="Boban Srezovski" userId="d2c5dd452d77a740" providerId="LiveId" clId="{2A8BC6F8-91E7-4B19-8C04-4DD390FB5AD9}" dt="2022-05-10T09:44:50.202" v="1930"/>
          <ac:spMkLst>
            <pc:docMk/>
            <pc:sldMk cId="1135679340" sldId="467"/>
            <ac:spMk id="3" creationId="{DD3ABBE7-9D21-4775-9CA0-5730E3461D89}"/>
          </ac:spMkLst>
        </pc:spChg>
        <pc:picChg chg="add mod">
          <ac:chgData name="Boban Srezovski" userId="d2c5dd452d77a740" providerId="LiveId" clId="{2A8BC6F8-91E7-4B19-8C04-4DD390FB5AD9}" dt="2022-05-10T09:45:20.003" v="1935" actId="1076"/>
          <ac:picMkLst>
            <pc:docMk/>
            <pc:sldMk cId="1135679340" sldId="467"/>
            <ac:picMk id="5" creationId="{57C4BF9C-29F4-492D-9DBA-84661C245044}"/>
          </ac:picMkLst>
        </pc:picChg>
        <pc:picChg chg="del">
          <ac:chgData name="Boban Srezovski" userId="d2c5dd452d77a740" providerId="LiveId" clId="{2A8BC6F8-91E7-4B19-8C04-4DD390FB5AD9}" dt="2022-05-10T09:44:38.646" v="1923" actId="478"/>
          <ac:picMkLst>
            <pc:docMk/>
            <pc:sldMk cId="1135679340" sldId="467"/>
            <ac:picMk id="6" creationId="{9605CF50-1154-42A0-91A2-A58FFE76D4B5}"/>
          </ac:picMkLst>
        </pc:picChg>
        <pc:picChg chg="add mod">
          <ac:chgData name="Boban Srezovski" userId="d2c5dd452d77a740" providerId="LiveId" clId="{2A8BC6F8-91E7-4B19-8C04-4DD390FB5AD9}" dt="2022-05-10T09:45:15.380" v="1934" actId="1076"/>
          <ac:picMkLst>
            <pc:docMk/>
            <pc:sldMk cId="1135679340" sldId="467"/>
            <ac:picMk id="8" creationId="{27EC5D37-E93A-4114-8ABB-239C6A7E83EB}"/>
          </ac:picMkLst>
        </pc:picChg>
      </pc:sldChg>
      <pc:sldChg chg="del">
        <pc:chgData name="Boban Srezovski" userId="d2c5dd452d77a740" providerId="LiveId" clId="{2A8BC6F8-91E7-4B19-8C04-4DD390FB5AD9}" dt="2022-05-10T09:45:30.457" v="1936" actId="47"/>
        <pc:sldMkLst>
          <pc:docMk/>
          <pc:sldMk cId="3432138450" sldId="468"/>
        </pc:sldMkLst>
      </pc:sldChg>
      <pc:sldChg chg="del">
        <pc:chgData name="Boban Srezovski" userId="d2c5dd452d77a740" providerId="LiveId" clId="{2A8BC6F8-91E7-4B19-8C04-4DD390FB5AD9}" dt="2022-05-10T09:45:30.457" v="1936" actId="47"/>
        <pc:sldMkLst>
          <pc:docMk/>
          <pc:sldMk cId="843962366" sldId="469"/>
        </pc:sldMkLst>
      </pc:sldChg>
      <pc:sldChg chg="del">
        <pc:chgData name="Boban Srezovski" userId="d2c5dd452d77a740" providerId="LiveId" clId="{2A8BC6F8-91E7-4B19-8C04-4DD390FB5AD9}" dt="2022-05-10T09:45:30.457" v="1936" actId="47"/>
        <pc:sldMkLst>
          <pc:docMk/>
          <pc:sldMk cId="4040812639" sldId="470"/>
        </pc:sldMkLst>
      </pc:sldChg>
      <pc:sldChg chg="del">
        <pc:chgData name="Boban Srezovski" userId="d2c5dd452d77a740" providerId="LiveId" clId="{2A8BC6F8-91E7-4B19-8C04-4DD390FB5AD9}" dt="2022-05-10T09:45:30.457" v="1936" actId="47"/>
        <pc:sldMkLst>
          <pc:docMk/>
          <pc:sldMk cId="553259554" sldId="471"/>
        </pc:sldMkLst>
      </pc:sldChg>
      <pc:sldChg chg="del">
        <pc:chgData name="Boban Srezovski" userId="d2c5dd452d77a740" providerId="LiveId" clId="{2A8BC6F8-91E7-4B19-8C04-4DD390FB5AD9}" dt="2022-05-10T09:45:30.457" v="1936" actId="47"/>
        <pc:sldMkLst>
          <pc:docMk/>
          <pc:sldMk cId="1050270238" sldId="472"/>
        </pc:sldMkLst>
      </pc:sldChg>
      <pc:sldChg chg="del">
        <pc:chgData name="Boban Srezovski" userId="d2c5dd452d77a740" providerId="LiveId" clId="{2A8BC6F8-91E7-4B19-8C04-4DD390FB5AD9}" dt="2022-05-10T09:45:30.457" v="1936" actId="47"/>
        <pc:sldMkLst>
          <pc:docMk/>
          <pc:sldMk cId="3929936233" sldId="473"/>
        </pc:sldMkLst>
      </pc:sldChg>
      <pc:sldChg chg="del">
        <pc:chgData name="Boban Srezovski" userId="d2c5dd452d77a740" providerId="LiveId" clId="{2A8BC6F8-91E7-4B19-8C04-4DD390FB5AD9}" dt="2022-05-10T09:45:33.317" v="1937" actId="47"/>
        <pc:sldMkLst>
          <pc:docMk/>
          <pc:sldMk cId="2128864206" sldId="474"/>
        </pc:sldMkLst>
      </pc:sldChg>
      <pc:sldChg chg="del">
        <pc:chgData name="Boban Srezovski" userId="d2c5dd452d77a740" providerId="LiveId" clId="{2A8BC6F8-91E7-4B19-8C04-4DD390FB5AD9}" dt="2022-05-10T09:45:35.859" v="1939" actId="47"/>
        <pc:sldMkLst>
          <pc:docMk/>
          <pc:sldMk cId="84914223" sldId="475"/>
        </pc:sldMkLst>
      </pc:sldChg>
      <pc:sldChg chg="del">
        <pc:chgData name="Boban Srezovski" userId="d2c5dd452d77a740" providerId="LiveId" clId="{2A8BC6F8-91E7-4B19-8C04-4DD390FB5AD9}" dt="2022-05-10T09:45:35.859" v="1939" actId="47"/>
        <pc:sldMkLst>
          <pc:docMk/>
          <pc:sldMk cId="3114073602" sldId="476"/>
        </pc:sldMkLst>
      </pc:sldChg>
      <pc:sldChg chg="del">
        <pc:chgData name="Boban Srezovski" userId="d2c5dd452d77a740" providerId="LiveId" clId="{2A8BC6F8-91E7-4B19-8C04-4DD390FB5AD9}" dt="2022-05-10T09:45:35.859" v="1939" actId="47"/>
        <pc:sldMkLst>
          <pc:docMk/>
          <pc:sldMk cId="795616083" sldId="477"/>
        </pc:sldMkLst>
      </pc:sldChg>
      <pc:sldChg chg="del">
        <pc:chgData name="Boban Srezovski" userId="d2c5dd452d77a740" providerId="LiveId" clId="{2A8BC6F8-91E7-4B19-8C04-4DD390FB5AD9}" dt="2022-05-10T09:45:35.859" v="1939" actId="47"/>
        <pc:sldMkLst>
          <pc:docMk/>
          <pc:sldMk cId="2492606256" sldId="478"/>
        </pc:sldMkLst>
      </pc:sldChg>
      <pc:sldChg chg="del">
        <pc:chgData name="Boban Srezovski" userId="d2c5dd452d77a740" providerId="LiveId" clId="{2A8BC6F8-91E7-4B19-8C04-4DD390FB5AD9}" dt="2022-05-10T09:45:35.859" v="1939" actId="47"/>
        <pc:sldMkLst>
          <pc:docMk/>
          <pc:sldMk cId="81311738" sldId="479"/>
        </pc:sldMkLst>
      </pc:sldChg>
      <pc:sldChg chg="del">
        <pc:chgData name="Boban Srezovski" userId="d2c5dd452d77a740" providerId="LiveId" clId="{2A8BC6F8-91E7-4B19-8C04-4DD390FB5AD9}" dt="2022-05-10T09:45:37.189" v="1940" actId="47"/>
        <pc:sldMkLst>
          <pc:docMk/>
          <pc:sldMk cId="820507832" sldId="480"/>
        </pc:sldMkLst>
      </pc:sldChg>
      <pc:sldChg chg="del">
        <pc:chgData name="Boban Srezovski" userId="d2c5dd452d77a740" providerId="LiveId" clId="{2A8BC6F8-91E7-4B19-8C04-4DD390FB5AD9}" dt="2022-05-10T09:45:37.189" v="1940" actId="47"/>
        <pc:sldMkLst>
          <pc:docMk/>
          <pc:sldMk cId="1389644421" sldId="481"/>
        </pc:sldMkLst>
      </pc:sldChg>
      <pc:sldChg chg="del">
        <pc:chgData name="Boban Srezovski" userId="d2c5dd452d77a740" providerId="LiveId" clId="{2A8BC6F8-91E7-4B19-8C04-4DD390FB5AD9}" dt="2022-05-10T09:45:37.189" v="1940" actId="47"/>
        <pc:sldMkLst>
          <pc:docMk/>
          <pc:sldMk cId="2359006636" sldId="482"/>
        </pc:sldMkLst>
      </pc:sldChg>
      <pc:sldChg chg="del">
        <pc:chgData name="Boban Srezovski" userId="d2c5dd452d77a740" providerId="LiveId" clId="{2A8BC6F8-91E7-4B19-8C04-4DD390FB5AD9}" dt="2022-05-10T09:45:37.189" v="1940" actId="47"/>
        <pc:sldMkLst>
          <pc:docMk/>
          <pc:sldMk cId="2538918880" sldId="483"/>
        </pc:sldMkLst>
      </pc:sldChg>
      <pc:sldChg chg="del">
        <pc:chgData name="Boban Srezovski" userId="d2c5dd452d77a740" providerId="LiveId" clId="{2A8BC6F8-91E7-4B19-8C04-4DD390FB5AD9}" dt="2022-05-10T09:45:37.189" v="1940" actId="47"/>
        <pc:sldMkLst>
          <pc:docMk/>
          <pc:sldMk cId="3107452099" sldId="484"/>
        </pc:sldMkLst>
      </pc:sldChg>
      <pc:sldChg chg="del">
        <pc:chgData name="Boban Srezovski" userId="d2c5dd452d77a740" providerId="LiveId" clId="{2A8BC6F8-91E7-4B19-8C04-4DD390FB5AD9}" dt="2022-05-10T09:45:37.189" v="1940" actId="47"/>
        <pc:sldMkLst>
          <pc:docMk/>
          <pc:sldMk cId="1079295750" sldId="485"/>
        </pc:sldMkLst>
      </pc:sldChg>
      <pc:sldChg chg="del">
        <pc:chgData name="Boban Srezovski" userId="d2c5dd452d77a740" providerId="LiveId" clId="{2A8BC6F8-91E7-4B19-8C04-4DD390FB5AD9}" dt="2022-05-10T09:45:37.189" v="1940" actId="47"/>
        <pc:sldMkLst>
          <pc:docMk/>
          <pc:sldMk cId="2066251208" sldId="486"/>
        </pc:sldMkLst>
      </pc:sldChg>
      <pc:sldChg chg="del">
        <pc:chgData name="Boban Srezovski" userId="d2c5dd452d77a740" providerId="LiveId" clId="{2A8BC6F8-91E7-4B19-8C04-4DD390FB5AD9}" dt="2022-05-10T09:45:37.189" v="1940" actId="47"/>
        <pc:sldMkLst>
          <pc:docMk/>
          <pc:sldMk cId="3758213950" sldId="487"/>
        </pc:sldMkLst>
      </pc:sldChg>
      <pc:sldChg chg="del">
        <pc:chgData name="Boban Srezovski" userId="d2c5dd452d77a740" providerId="LiveId" clId="{2A8BC6F8-91E7-4B19-8C04-4DD390FB5AD9}" dt="2022-05-10T09:45:37.189" v="1940" actId="47"/>
        <pc:sldMkLst>
          <pc:docMk/>
          <pc:sldMk cId="2680520283" sldId="488"/>
        </pc:sldMkLst>
      </pc:sldChg>
      <pc:sldChg chg="del">
        <pc:chgData name="Boban Srezovski" userId="d2c5dd452d77a740" providerId="LiveId" clId="{2A8BC6F8-91E7-4B19-8C04-4DD390FB5AD9}" dt="2022-05-10T09:45:37.189" v="1940" actId="47"/>
        <pc:sldMkLst>
          <pc:docMk/>
          <pc:sldMk cId="2361262469" sldId="489"/>
        </pc:sldMkLst>
      </pc:sldChg>
      <pc:sldChg chg="del">
        <pc:chgData name="Boban Srezovski" userId="d2c5dd452d77a740" providerId="LiveId" clId="{2A8BC6F8-91E7-4B19-8C04-4DD390FB5AD9}" dt="2022-05-10T09:45:38.464" v="1941" actId="47"/>
        <pc:sldMkLst>
          <pc:docMk/>
          <pc:sldMk cId="213070369" sldId="490"/>
        </pc:sldMkLst>
      </pc:sldChg>
      <pc:sldChg chg="del">
        <pc:chgData name="Boban Srezovski" userId="d2c5dd452d77a740" providerId="LiveId" clId="{2A8BC6F8-91E7-4B19-8C04-4DD390FB5AD9}" dt="2022-05-10T09:45:38.464" v="1941" actId="47"/>
        <pc:sldMkLst>
          <pc:docMk/>
          <pc:sldMk cId="4225005996" sldId="491"/>
        </pc:sldMkLst>
      </pc:sldChg>
      <pc:sldChg chg="del">
        <pc:chgData name="Boban Srezovski" userId="d2c5dd452d77a740" providerId="LiveId" clId="{2A8BC6F8-91E7-4B19-8C04-4DD390FB5AD9}" dt="2022-05-10T09:45:38.464" v="1941" actId="47"/>
        <pc:sldMkLst>
          <pc:docMk/>
          <pc:sldMk cId="3157349339" sldId="492"/>
        </pc:sldMkLst>
      </pc:sldChg>
      <pc:sldChg chg="del">
        <pc:chgData name="Boban Srezovski" userId="d2c5dd452d77a740" providerId="LiveId" clId="{2A8BC6F8-91E7-4B19-8C04-4DD390FB5AD9}" dt="2022-05-10T09:45:38.464" v="1941" actId="47"/>
        <pc:sldMkLst>
          <pc:docMk/>
          <pc:sldMk cId="854673186" sldId="493"/>
        </pc:sldMkLst>
      </pc:sldChg>
      <pc:sldChg chg="del">
        <pc:chgData name="Boban Srezovski" userId="d2c5dd452d77a740" providerId="LiveId" clId="{2A8BC6F8-91E7-4B19-8C04-4DD390FB5AD9}" dt="2022-05-10T09:45:38.464" v="1941" actId="47"/>
        <pc:sldMkLst>
          <pc:docMk/>
          <pc:sldMk cId="1430712232" sldId="494"/>
        </pc:sldMkLst>
      </pc:sldChg>
      <pc:sldChg chg="del">
        <pc:chgData name="Boban Srezovski" userId="d2c5dd452d77a740" providerId="LiveId" clId="{2A8BC6F8-91E7-4B19-8C04-4DD390FB5AD9}" dt="2022-05-10T09:45:38.464" v="1941" actId="47"/>
        <pc:sldMkLst>
          <pc:docMk/>
          <pc:sldMk cId="3946706763" sldId="495"/>
        </pc:sldMkLst>
      </pc:sldChg>
      <pc:sldChg chg="del">
        <pc:chgData name="Boban Srezovski" userId="d2c5dd452d77a740" providerId="LiveId" clId="{2A8BC6F8-91E7-4B19-8C04-4DD390FB5AD9}" dt="2022-05-10T09:45:38.464" v="1941" actId="47"/>
        <pc:sldMkLst>
          <pc:docMk/>
          <pc:sldMk cId="556028370" sldId="496"/>
        </pc:sldMkLst>
      </pc:sldChg>
      <pc:sldChg chg="del">
        <pc:chgData name="Boban Srezovski" userId="d2c5dd452d77a740" providerId="LiveId" clId="{2A8BC6F8-91E7-4B19-8C04-4DD390FB5AD9}" dt="2022-05-10T09:45:39.738" v="1942" actId="47"/>
        <pc:sldMkLst>
          <pc:docMk/>
          <pc:sldMk cId="3363951054" sldId="497"/>
        </pc:sldMkLst>
      </pc:sldChg>
      <pc:sldChg chg="del">
        <pc:chgData name="Boban Srezovski" userId="d2c5dd452d77a740" providerId="LiveId" clId="{2A8BC6F8-91E7-4B19-8C04-4DD390FB5AD9}" dt="2022-05-10T09:45:39.738" v="1942" actId="47"/>
        <pc:sldMkLst>
          <pc:docMk/>
          <pc:sldMk cId="1158783602" sldId="498"/>
        </pc:sldMkLst>
      </pc:sldChg>
      <pc:sldChg chg="modSp add mod">
        <pc:chgData name="Boban Srezovski" userId="d2c5dd452d77a740" providerId="LiveId" clId="{2A8BC6F8-91E7-4B19-8C04-4DD390FB5AD9}" dt="2022-05-09T23:00:44.886" v="81" actId="27636"/>
        <pc:sldMkLst>
          <pc:docMk/>
          <pc:sldMk cId="8162251" sldId="499"/>
        </pc:sldMkLst>
        <pc:spChg chg="mod">
          <ac:chgData name="Boban Srezovski" userId="d2c5dd452d77a740" providerId="LiveId" clId="{2A8BC6F8-91E7-4B19-8C04-4DD390FB5AD9}" dt="2022-05-09T23:00:44.886" v="81" actId="27636"/>
          <ac:spMkLst>
            <pc:docMk/>
            <pc:sldMk cId="8162251" sldId="499"/>
            <ac:spMk id="3" creationId="{BC210D0D-C5CF-4691-A432-C0C9D3ADAB4B}"/>
          </ac:spMkLst>
        </pc:spChg>
      </pc:sldChg>
      <pc:sldChg chg="addSp delSp modSp add mod">
        <pc:chgData name="Boban Srezovski" userId="d2c5dd452d77a740" providerId="LiveId" clId="{2A8BC6F8-91E7-4B19-8C04-4DD390FB5AD9}" dt="2022-05-09T23:06:49.123" v="164" actId="1076"/>
        <pc:sldMkLst>
          <pc:docMk/>
          <pc:sldMk cId="1141412166" sldId="500"/>
        </pc:sldMkLst>
        <pc:spChg chg="mod">
          <ac:chgData name="Boban Srezovski" userId="d2c5dd452d77a740" providerId="LiveId" clId="{2A8BC6F8-91E7-4B19-8C04-4DD390FB5AD9}" dt="2022-05-09T23:06:42.788" v="160" actId="20577"/>
          <ac:spMkLst>
            <pc:docMk/>
            <pc:sldMk cId="1141412166" sldId="500"/>
            <ac:spMk id="6" creationId="{F5876C0A-0A53-4EC6-809C-CDE763D9CE9A}"/>
          </ac:spMkLst>
        </pc:spChg>
        <pc:picChg chg="add mod">
          <ac:chgData name="Boban Srezovski" userId="d2c5dd452d77a740" providerId="LiveId" clId="{2A8BC6F8-91E7-4B19-8C04-4DD390FB5AD9}" dt="2022-05-09T23:06:49.123" v="164" actId="1076"/>
          <ac:picMkLst>
            <pc:docMk/>
            <pc:sldMk cId="1141412166" sldId="500"/>
            <ac:picMk id="4" creationId="{C40F9407-4D59-409B-8E2C-63B36E96A94B}"/>
          </ac:picMkLst>
        </pc:picChg>
        <pc:picChg chg="add mod modCrop">
          <ac:chgData name="Boban Srezovski" userId="d2c5dd452d77a740" providerId="LiveId" clId="{2A8BC6F8-91E7-4B19-8C04-4DD390FB5AD9}" dt="2022-05-09T23:06:44.290" v="161" actId="1076"/>
          <ac:picMkLst>
            <pc:docMk/>
            <pc:sldMk cId="1141412166" sldId="500"/>
            <ac:picMk id="7" creationId="{ECF8F4FD-A44D-4C02-A3F9-B50CD3BFC2BD}"/>
          </ac:picMkLst>
        </pc:picChg>
        <pc:picChg chg="del">
          <ac:chgData name="Boban Srezovski" userId="d2c5dd452d77a740" providerId="LiveId" clId="{2A8BC6F8-91E7-4B19-8C04-4DD390FB5AD9}" dt="2022-05-09T23:05:35.187" v="132" actId="478"/>
          <ac:picMkLst>
            <pc:docMk/>
            <pc:sldMk cId="1141412166" sldId="500"/>
            <ac:picMk id="8" creationId="{54D077DD-116C-48AA-96C6-8F0E9D5D3AAA}"/>
          </ac:picMkLst>
        </pc:picChg>
        <pc:picChg chg="del">
          <ac:chgData name="Boban Srezovski" userId="d2c5dd452d77a740" providerId="LiveId" clId="{2A8BC6F8-91E7-4B19-8C04-4DD390FB5AD9}" dt="2022-05-09T23:05:35.659" v="133" actId="478"/>
          <ac:picMkLst>
            <pc:docMk/>
            <pc:sldMk cId="1141412166" sldId="500"/>
            <ac:picMk id="10" creationId="{1472A5F6-D498-4886-974C-A83010D574C2}"/>
          </ac:picMkLst>
        </pc:picChg>
      </pc:sldChg>
      <pc:sldChg chg="addSp delSp modSp add mod">
        <pc:chgData name="Boban Srezovski" userId="d2c5dd452d77a740" providerId="LiveId" clId="{2A8BC6F8-91E7-4B19-8C04-4DD390FB5AD9}" dt="2022-05-09T23:07:37.858" v="187" actId="1076"/>
        <pc:sldMkLst>
          <pc:docMk/>
          <pc:sldMk cId="3348284562" sldId="501"/>
        </pc:sldMkLst>
        <pc:spChg chg="mod">
          <ac:chgData name="Boban Srezovski" userId="d2c5dd452d77a740" providerId="LiveId" clId="{2A8BC6F8-91E7-4B19-8C04-4DD390FB5AD9}" dt="2022-05-09T23:07:27.416" v="185"/>
          <ac:spMkLst>
            <pc:docMk/>
            <pc:sldMk cId="3348284562" sldId="501"/>
            <ac:spMk id="6" creationId="{F5876C0A-0A53-4EC6-809C-CDE763D9CE9A}"/>
          </ac:spMkLst>
        </pc:spChg>
        <pc:picChg chg="del">
          <ac:chgData name="Boban Srezovski" userId="d2c5dd452d77a740" providerId="LiveId" clId="{2A8BC6F8-91E7-4B19-8C04-4DD390FB5AD9}" dt="2022-05-09T23:07:08.388" v="174" actId="478"/>
          <ac:picMkLst>
            <pc:docMk/>
            <pc:sldMk cId="3348284562" sldId="501"/>
            <ac:picMk id="4" creationId="{C40F9407-4D59-409B-8E2C-63B36E96A94B}"/>
          </ac:picMkLst>
        </pc:picChg>
        <pc:picChg chg="add mod">
          <ac:chgData name="Boban Srezovski" userId="d2c5dd452d77a740" providerId="LiveId" clId="{2A8BC6F8-91E7-4B19-8C04-4DD390FB5AD9}" dt="2022-05-09T23:07:20.467" v="179" actId="1076"/>
          <ac:picMkLst>
            <pc:docMk/>
            <pc:sldMk cId="3348284562" sldId="501"/>
            <ac:picMk id="5" creationId="{5E27C182-9B3E-4BEE-8C11-94CFF63AE396}"/>
          </ac:picMkLst>
        </pc:picChg>
        <pc:picChg chg="del">
          <ac:chgData name="Boban Srezovski" userId="d2c5dd452d77a740" providerId="LiveId" clId="{2A8BC6F8-91E7-4B19-8C04-4DD390FB5AD9}" dt="2022-05-09T23:07:09.708" v="175" actId="478"/>
          <ac:picMkLst>
            <pc:docMk/>
            <pc:sldMk cId="3348284562" sldId="501"/>
            <ac:picMk id="7" creationId="{ECF8F4FD-A44D-4C02-A3F9-B50CD3BFC2BD}"/>
          </ac:picMkLst>
        </pc:picChg>
        <pc:picChg chg="add mod">
          <ac:chgData name="Boban Srezovski" userId="d2c5dd452d77a740" providerId="LiveId" clId="{2A8BC6F8-91E7-4B19-8C04-4DD390FB5AD9}" dt="2022-05-09T23:07:37.858" v="187" actId="1076"/>
          <ac:picMkLst>
            <pc:docMk/>
            <pc:sldMk cId="3348284562" sldId="501"/>
            <ac:picMk id="9" creationId="{8BB6908B-A8DF-4BA4-8CCD-83C267EC3E85}"/>
          </ac:picMkLst>
        </pc:picChg>
      </pc:sldChg>
      <pc:sldChg chg="addSp delSp modSp add mod">
        <pc:chgData name="Boban Srezovski" userId="d2c5dd452d77a740" providerId="LiveId" clId="{2A8BC6F8-91E7-4B19-8C04-4DD390FB5AD9}" dt="2022-05-09T23:09:22.810" v="218" actId="1076"/>
        <pc:sldMkLst>
          <pc:docMk/>
          <pc:sldMk cId="4044401848" sldId="502"/>
        </pc:sldMkLst>
        <pc:spChg chg="mod">
          <ac:chgData name="Boban Srezovski" userId="d2c5dd452d77a740" providerId="LiveId" clId="{2A8BC6F8-91E7-4B19-8C04-4DD390FB5AD9}" dt="2022-05-09T23:09:18.803" v="214" actId="1076"/>
          <ac:spMkLst>
            <pc:docMk/>
            <pc:sldMk cId="4044401848" sldId="502"/>
            <ac:spMk id="6" creationId="{F5876C0A-0A53-4EC6-809C-CDE763D9CE9A}"/>
          </ac:spMkLst>
        </pc:spChg>
        <pc:picChg chg="add mod">
          <ac:chgData name="Boban Srezovski" userId="d2c5dd452d77a740" providerId="LiveId" clId="{2A8BC6F8-91E7-4B19-8C04-4DD390FB5AD9}" dt="2022-05-09T23:09:21.339" v="217" actId="1076"/>
          <ac:picMkLst>
            <pc:docMk/>
            <pc:sldMk cId="4044401848" sldId="502"/>
            <ac:picMk id="4" creationId="{EA824751-5A91-4F67-B363-C59A5E351DAA}"/>
          </ac:picMkLst>
        </pc:picChg>
        <pc:picChg chg="del">
          <ac:chgData name="Boban Srezovski" userId="d2c5dd452d77a740" providerId="LiveId" clId="{2A8BC6F8-91E7-4B19-8C04-4DD390FB5AD9}" dt="2022-05-09T23:07:51.884" v="190" actId="478"/>
          <ac:picMkLst>
            <pc:docMk/>
            <pc:sldMk cId="4044401848" sldId="502"/>
            <ac:picMk id="5" creationId="{5E27C182-9B3E-4BEE-8C11-94CFF63AE396}"/>
          </ac:picMkLst>
        </pc:picChg>
        <pc:picChg chg="add mod">
          <ac:chgData name="Boban Srezovski" userId="d2c5dd452d77a740" providerId="LiveId" clId="{2A8BC6F8-91E7-4B19-8C04-4DD390FB5AD9}" dt="2022-05-09T23:09:22.810" v="218" actId="1076"/>
          <ac:picMkLst>
            <pc:docMk/>
            <pc:sldMk cId="4044401848" sldId="502"/>
            <ac:picMk id="8" creationId="{3C95E459-4AED-489E-90D3-99A049BE38A5}"/>
          </ac:picMkLst>
        </pc:picChg>
        <pc:picChg chg="del">
          <ac:chgData name="Boban Srezovski" userId="d2c5dd452d77a740" providerId="LiveId" clId="{2A8BC6F8-91E7-4B19-8C04-4DD390FB5AD9}" dt="2022-05-09T23:07:52.163" v="191" actId="478"/>
          <ac:picMkLst>
            <pc:docMk/>
            <pc:sldMk cId="4044401848" sldId="502"/>
            <ac:picMk id="9" creationId="{8BB6908B-A8DF-4BA4-8CCD-83C267EC3E85}"/>
          </ac:picMkLst>
        </pc:picChg>
      </pc:sldChg>
      <pc:sldChg chg="addSp delSp new del mod">
        <pc:chgData name="Boban Srezovski" userId="d2c5dd452d77a740" providerId="LiveId" clId="{2A8BC6F8-91E7-4B19-8C04-4DD390FB5AD9}" dt="2022-05-09T23:24:28.409" v="359" actId="680"/>
        <pc:sldMkLst>
          <pc:docMk/>
          <pc:sldMk cId="2589446674" sldId="503"/>
        </pc:sldMkLst>
        <pc:spChg chg="add del">
          <ac:chgData name="Boban Srezovski" userId="d2c5dd452d77a740" providerId="LiveId" clId="{2A8BC6F8-91E7-4B19-8C04-4DD390FB5AD9}" dt="2022-05-09T23:24:27.925" v="358" actId="22"/>
          <ac:spMkLst>
            <pc:docMk/>
            <pc:sldMk cId="2589446674" sldId="503"/>
            <ac:spMk id="5" creationId="{82F62942-DB01-442A-8424-68867B29E3CC}"/>
          </ac:spMkLst>
        </pc:spChg>
      </pc:sldChg>
      <pc:sldChg chg="addSp delSp modSp add mod">
        <pc:chgData name="Boban Srezovski" userId="d2c5dd452d77a740" providerId="LiveId" clId="{2A8BC6F8-91E7-4B19-8C04-4DD390FB5AD9}" dt="2022-05-09T23:32:47.651" v="543" actId="1076"/>
        <pc:sldMkLst>
          <pc:docMk/>
          <pc:sldMk cId="3650155671" sldId="503"/>
        </pc:sldMkLst>
        <pc:spChg chg="mod">
          <ac:chgData name="Boban Srezovski" userId="d2c5dd452d77a740" providerId="LiveId" clId="{2A8BC6F8-91E7-4B19-8C04-4DD390FB5AD9}" dt="2022-05-09T23:32:44.659" v="541" actId="20577"/>
          <ac:spMkLst>
            <pc:docMk/>
            <pc:sldMk cId="3650155671" sldId="503"/>
            <ac:spMk id="3" creationId="{7191CFFF-53FD-4C64-9590-01216DEF2680}"/>
          </ac:spMkLst>
        </pc:spChg>
        <pc:picChg chg="add mod">
          <ac:chgData name="Boban Srezovski" userId="d2c5dd452d77a740" providerId="LiveId" clId="{2A8BC6F8-91E7-4B19-8C04-4DD390FB5AD9}" dt="2022-05-09T23:32:46.330" v="542" actId="1076"/>
          <ac:picMkLst>
            <pc:docMk/>
            <pc:sldMk cId="3650155671" sldId="503"/>
            <ac:picMk id="5" creationId="{987CB28E-8061-4941-9A5A-A10F6F3EF931}"/>
          </ac:picMkLst>
        </pc:picChg>
        <pc:picChg chg="del">
          <ac:chgData name="Boban Srezovski" userId="d2c5dd452d77a740" providerId="LiveId" clId="{2A8BC6F8-91E7-4B19-8C04-4DD390FB5AD9}" dt="2022-05-09T23:31:52.356" v="512" actId="478"/>
          <ac:picMkLst>
            <pc:docMk/>
            <pc:sldMk cId="3650155671" sldId="503"/>
            <ac:picMk id="6" creationId="{E68FE568-7667-4067-9284-13C5D08D191D}"/>
          </ac:picMkLst>
        </pc:picChg>
        <pc:picChg chg="del">
          <ac:chgData name="Boban Srezovski" userId="d2c5dd452d77a740" providerId="LiveId" clId="{2A8BC6F8-91E7-4B19-8C04-4DD390FB5AD9}" dt="2022-05-09T23:31:54.253" v="513" actId="478"/>
          <ac:picMkLst>
            <pc:docMk/>
            <pc:sldMk cId="3650155671" sldId="503"/>
            <ac:picMk id="8" creationId="{A8B46840-B1B7-4312-809A-9768497AB1E1}"/>
          </ac:picMkLst>
        </pc:picChg>
        <pc:picChg chg="add mod">
          <ac:chgData name="Boban Srezovski" userId="d2c5dd452d77a740" providerId="LiveId" clId="{2A8BC6F8-91E7-4B19-8C04-4DD390FB5AD9}" dt="2022-05-09T23:32:47.651" v="543" actId="1076"/>
          <ac:picMkLst>
            <pc:docMk/>
            <pc:sldMk cId="3650155671" sldId="503"/>
            <ac:picMk id="9" creationId="{8B461A37-282E-4357-A15E-A6B22950C470}"/>
          </ac:picMkLst>
        </pc:picChg>
      </pc:sldChg>
      <pc:sldChg chg="addSp delSp modSp add mod">
        <pc:chgData name="Boban Srezovski" userId="d2c5dd452d77a740" providerId="LiveId" clId="{2A8BC6F8-91E7-4B19-8C04-4DD390FB5AD9}" dt="2022-05-10T08:41:54.147" v="775" actId="1076"/>
        <pc:sldMkLst>
          <pc:docMk/>
          <pc:sldMk cId="1314143098" sldId="504"/>
        </pc:sldMkLst>
        <pc:spChg chg="mod">
          <ac:chgData name="Boban Srezovski" userId="d2c5dd452d77a740" providerId="LiveId" clId="{2A8BC6F8-91E7-4B19-8C04-4DD390FB5AD9}" dt="2022-05-10T08:41:24.180" v="764" actId="20577"/>
          <ac:spMkLst>
            <pc:docMk/>
            <pc:sldMk cId="1314143098" sldId="504"/>
            <ac:spMk id="3" creationId="{7191CFFF-53FD-4C64-9590-01216DEF2680}"/>
          </ac:spMkLst>
        </pc:spChg>
        <pc:picChg chg="add mod">
          <ac:chgData name="Boban Srezovski" userId="d2c5dd452d77a740" providerId="LiveId" clId="{2A8BC6F8-91E7-4B19-8C04-4DD390FB5AD9}" dt="2022-05-10T08:41:28.756" v="766" actId="1076"/>
          <ac:picMkLst>
            <pc:docMk/>
            <pc:sldMk cId="1314143098" sldId="504"/>
            <ac:picMk id="5" creationId="{41DCF9E8-DD9A-4CA1-9BA6-8D5403FDC16C}"/>
          </ac:picMkLst>
        </pc:picChg>
        <pc:picChg chg="del">
          <ac:chgData name="Boban Srezovski" userId="d2c5dd452d77a740" providerId="LiveId" clId="{2A8BC6F8-91E7-4B19-8C04-4DD390FB5AD9}" dt="2022-05-10T08:40:14.124" v="749" actId="478"/>
          <ac:picMkLst>
            <pc:docMk/>
            <pc:sldMk cId="1314143098" sldId="504"/>
            <ac:picMk id="6" creationId="{51C9535E-7160-49DC-9EB3-B6CAAF6B9143}"/>
          </ac:picMkLst>
        </pc:picChg>
        <pc:picChg chg="del">
          <ac:chgData name="Boban Srezovski" userId="d2c5dd452d77a740" providerId="LiveId" clId="{2A8BC6F8-91E7-4B19-8C04-4DD390FB5AD9}" dt="2022-05-10T08:40:13.311" v="748" actId="478"/>
          <ac:picMkLst>
            <pc:docMk/>
            <pc:sldMk cId="1314143098" sldId="504"/>
            <ac:picMk id="8" creationId="{D39A404C-69F4-4595-B03D-4BF25414D4A9}"/>
          </ac:picMkLst>
        </pc:picChg>
        <pc:picChg chg="mod">
          <ac:chgData name="Boban Srezovski" userId="d2c5dd452d77a740" providerId="LiveId" clId="{2A8BC6F8-91E7-4B19-8C04-4DD390FB5AD9}" dt="2022-05-10T08:41:54.147" v="775" actId="1076"/>
          <ac:picMkLst>
            <pc:docMk/>
            <pc:sldMk cId="1314143098" sldId="504"/>
            <ac:picMk id="11" creationId="{6FD4D50A-B6AF-4D42-988F-4085C098E8B5}"/>
          </ac:picMkLst>
        </pc:picChg>
      </pc:sldChg>
      <pc:sldChg chg="addSp delSp modSp add mod">
        <pc:chgData name="Boban Srezovski" userId="d2c5dd452d77a740" providerId="LiveId" clId="{2A8BC6F8-91E7-4B19-8C04-4DD390FB5AD9}" dt="2022-05-10T09:09:57.814" v="1272" actId="1076"/>
        <pc:sldMkLst>
          <pc:docMk/>
          <pc:sldMk cId="2823359449" sldId="505"/>
        </pc:sldMkLst>
        <pc:spChg chg="mod">
          <ac:chgData name="Boban Srezovski" userId="d2c5dd452d77a740" providerId="LiveId" clId="{2A8BC6F8-91E7-4B19-8C04-4DD390FB5AD9}" dt="2022-05-10T09:09:53.481" v="1271" actId="27636"/>
          <ac:spMkLst>
            <pc:docMk/>
            <pc:sldMk cId="2823359449" sldId="505"/>
            <ac:spMk id="3" creationId="{552E5C53-782F-4C3A-9CF6-2C21BA863637}"/>
          </ac:spMkLst>
        </pc:spChg>
        <pc:picChg chg="del">
          <ac:chgData name="Boban Srezovski" userId="d2c5dd452d77a740" providerId="LiveId" clId="{2A8BC6F8-91E7-4B19-8C04-4DD390FB5AD9}" dt="2022-05-10T09:09:07.253" v="1240" actId="478"/>
          <ac:picMkLst>
            <pc:docMk/>
            <pc:sldMk cId="2823359449" sldId="505"/>
            <ac:picMk id="5" creationId="{1035A1CA-666A-4B52-AF17-6CF4EA72CEF5}"/>
          </ac:picMkLst>
        </pc:picChg>
        <pc:picChg chg="add mod">
          <ac:chgData name="Boban Srezovski" userId="d2c5dd452d77a740" providerId="LiveId" clId="{2A8BC6F8-91E7-4B19-8C04-4DD390FB5AD9}" dt="2022-05-10T09:09:25.261" v="1251" actId="1076"/>
          <ac:picMkLst>
            <pc:docMk/>
            <pc:sldMk cId="2823359449" sldId="505"/>
            <ac:picMk id="6" creationId="{37BAA985-220F-4154-A202-E9DFECA2D248}"/>
          </ac:picMkLst>
        </pc:picChg>
        <pc:picChg chg="del">
          <ac:chgData name="Boban Srezovski" userId="d2c5dd452d77a740" providerId="LiveId" clId="{2A8BC6F8-91E7-4B19-8C04-4DD390FB5AD9}" dt="2022-05-10T09:09:08.006" v="1241" actId="478"/>
          <ac:picMkLst>
            <pc:docMk/>
            <pc:sldMk cId="2823359449" sldId="505"/>
            <ac:picMk id="7" creationId="{38A1E426-95A9-45AC-A2A3-53C9E7ADF3E1}"/>
          </ac:picMkLst>
        </pc:picChg>
        <pc:picChg chg="add mod">
          <ac:chgData name="Boban Srezovski" userId="d2c5dd452d77a740" providerId="LiveId" clId="{2A8BC6F8-91E7-4B19-8C04-4DD390FB5AD9}" dt="2022-05-10T09:09:57.814" v="1272" actId="1076"/>
          <ac:picMkLst>
            <pc:docMk/>
            <pc:sldMk cId="2823359449" sldId="505"/>
            <ac:picMk id="9" creationId="{06E029F9-0622-4648-A334-5EDAFF3C43D3}"/>
          </ac:picMkLst>
        </pc:picChg>
        <pc:picChg chg="del mod">
          <ac:chgData name="Boban Srezovski" userId="d2c5dd452d77a740" providerId="LiveId" clId="{2A8BC6F8-91E7-4B19-8C04-4DD390FB5AD9}" dt="2022-05-10T09:09:08.836" v="1243" actId="478"/>
          <ac:picMkLst>
            <pc:docMk/>
            <pc:sldMk cId="2823359449" sldId="505"/>
            <ac:picMk id="10" creationId="{7B0043C1-D7EC-41E2-881C-683984B5C771}"/>
          </ac:picMkLst>
        </pc:picChg>
      </pc:sldChg>
      <pc:sldChg chg="add del">
        <pc:chgData name="Boban Srezovski" userId="d2c5dd452d77a740" providerId="LiveId" clId="{2A8BC6F8-91E7-4B19-8C04-4DD390FB5AD9}" dt="2022-05-10T09:28:09.798" v="1623"/>
        <pc:sldMkLst>
          <pc:docMk/>
          <pc:sldMk cId="1830801529" sldId="506"/>
        </pc:sldMkLst>
      </pc:sldChg>
      <pc:sldChg chg="addSp delSp modSp add mod">
        <pc:chgData name="Boban Srezovski" userId="d2c5dd452d77a740" providerId="LiveId" clId="{2A8BC6F8-91E7-4B19-8C04-4DD390FB5AD9}" dt="2022-05-10T09:28:40.883" v="1639" actId="1076"/>
        <pc:sldMkLst>
          <pc:docMk/>
          <pc:sldMk cId="3317973189" sldId="506"/>
        </pc:sldMkLst>
        <pc:spChg chg="mod">
          <ac:chgData name="Boban Srezovski" userId="d2c5dd452d77a740" providerId="LiveId" clId="{2A8BC6F8-91E7-4B19-8C04-4DD390FB5AD9}" dt="2022-05-10T09:28:30.404" v="1637" actId="20577"/>
          <ac:spMkLst>
            <pc:docMk/>
            <pc:sldMk cId="3317973189" sldId="506"/>
            <ac:spMk id="3" creationId="{96F7E3D5-7EDB-43E2-884B-A6B36FBD71DA}"/>
          </ac:spMkLst>
        </pc:spChg>
        <pc:picChg chg="add mod">
          <ac:chgData name="Boban Srezovski" userId="d2c5dd452d77a740" providerId="LiveId" clId="{2A8BC6F8-91E7-4B19-8C04-4DD390FB5AD9}" dt="2022-05-10T09:28:40.883" v="1639" actId="1076"/>
          <ac:picMkLst>
            <pc:docMk/>
            <pc:sldMk cId="3317973189" sldId="506"/>
            <ac:picMk id="5" creationId="{AE702AFC-83B5-4375-A9BC-927ADDF5B598}"/>
          </ac:picMkLst>
        </pc:picChg>
        <pc:picChg chg="del mod">
          <ac:chgData name="Boban Srezovski" userId="d2c5dd452d77a740" providerId="LiveId" clId="{2A8BC6F8-91E7-4B19-8C04-4DD390FB5AD9}" dt="2022-05-10T09:28:17.879" v="1626" actId="478"/>
          <ac:picMkLst>
            <pc:docMk/>
            <pc:sldMk cId="3317973189" sldId="506"/>
            <ac:picMk id="6" creationId="{211AF1B4-8BE2-461A-A8CC-DA3CCC7C0A27}"/>
          </ac:picMkLst>
        </pc:picChg>
      </pc:sldChg>
      <pc:sldChg chg="addSp delSp modSp add mod">
        <pc:chgData name="Boban Srezovski" userId="d2c5dd452d77a740" providerId="LiveId" clId="{2A8BC6F8-91E7-4B19-8C04-4DD390FB5AD9}" dt="2022-05-10T09:32:18.005" v="1672" actId="1076"/>
        <pc:sldMkLst>
          <pc:docMk/>
          <pc:sldMk cId="537701654" sldId="507"/>
        </pc:sldMkLst>
        <pc:spChg chg="mod">
          <ac:chgData name="Boban Srezovski" userId="d2c5dd452d77a740" providerId="LiveId" clId="{2A8BC6F8-91E7-4B19-8C04-4DD390FB5AD9}" dt="2022-05-10T09:32:13.781" v="1671" actId="20577"/>
          <ac:spMkLst>
            <pc:docMk/>
            <pc:sldMk cId="537701654" sldId="507"/>
            <ac:spMk id="3" creationId="{43DC0B65-7E38-4B15-97C7-8B0B630C8DBD}"/>
          </ac:spMkLst>
        </pc:spChg>
        <pc:picChg chg="del">
          <ac:chgData name="Boban Srezovski" userId="d2c5dd452d77a740" providerId="LiveId" clId="{2A8BC6F8-91E7-4B19-8C04-4DD390FB5AD9}" dt="2022-05-10T09:31:41.732" v="1654" actId="478"/>
          <ac:picMkLst>
            <pc:docMk/>
            <pc:sldMk cId="537701654" sldId="507"/>
            <ac:picMk id="5" creationId="{DB30EE6F-7AD5-42B7-B8DE-8C8DFFCA18D2}"/>
          </ac:picMkLst>
        </pc:picChg>
        <pc:picChg chg="add mod">
          <ac:chgData name="Boban Srezovski" userId="d2c5dd452d77a740" providerId="LiveId" clId="{2A8BC6F8-91E7-4B19-8C04-4DD390FB5AD9}" dt="2022-05-10T09:32:18.005" v="1672" actId="1076"/>
          <ac:picMkLst>
            <pc:docMk/>
            <pc:sldMk cId="537701654" sldId="507"/>
            <ac:picMk id="6" creationId="{32AF28B0-FE12-486A-A953-DAB1E765377E}"/>
          </ac:picMkLst>
        </pc:picChg>
      </pc:sldChg>
      <pc:sldChg chg="add del">
        <pc:chgData name="Boban Srezovski" userId="d2c5dd452d77a740" providerId="LiveId" clId="{2A8BC6F8-91E7-4B19-8C04-4DD390FB5AD9}" dt="2022-05-10T09:31:33.539" v="1652"/>
        <pc:sldMkLst>
          <pc:docMk/>
          <pc:sldMk cId="4057981541" sldId="50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B71AD5C-0B41-4EA6-BB84-19770D2D80D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03E2288-F011-483F-A1AB-C319A03B4332}"/>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AA2A8A-917E-43FA-8D2E-45EE0056776D}" type="datetimeFigureOut">
              <a:rPr lang="en-US" smtClean="0"/>
              <a:t>5/10/2022</a:t>
            </a:fld>
            <a:endParaRPr lang="en-US"/>
          </a:p>
        </p:txBody>
      </p:sp>
      <p:sp>
        <p:nvSpPr>
          <p:cNvPr id="4" name="Slide Image Placeholder 3">
            <a:extLst>
              <a:ext uri="{FF2B5EF4-FFF2-40B4-BE49-F238E27FC236}">
                <a16:creationId xmlns:a16="http://schemas.microsoft.com/office/drawing/2014/main" id="{0212EDD7-B42C-440A-B83A-5C191B3EA47C}"/>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a:extLst>
              <a:ext uri="{FF2B5EF4-FFF2-40B4-BE49-F238E27FC236}">
                <a16:creationId xmlns:a16="http://schemas.microsoft.com/office/drawing/2014/main" id="{A4B97DD5-3432-4510-BEB0-99075528AB10}"/>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3F27CC83-2BBD-4D9F-9876-1EB7478BA036}"/>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a:extLst>
              <a:ext uri="{FF2B5EF4-FFF2-40B4-BE49-F238E27FC236}">
                <a16:creationId xmlns:a16="http://schemas.microsoft.com/office/drawing/2014/main" id="{D6B96750-1E30-4AF4-BC79-0E53EF7B3E2F}"/>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B9D748-BBBD-4892-956A-E6137FC046BD}"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E5ABE304-FEA4-4938-A6BC-F6F5562CB43D}" type="datetimeFigureOut">
              <a:rPr lang="en-US" smtClean="0"/>
              <a:t>5/10/2022</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1319783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ABE304-FEA4-4938-A6BC-F6F5562CB43D}" type="datetimeFigureOut">
              <a:rPr lang="en-US" smtClean="0"/>
              <a:t>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2201637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E5ABE304-FEA4-4938-A6BC-F6F5562CB43D}" type="datetimeFigureOut">
              <a:rPr lang="en-US" smtClean="0"/>
              <a:t>5/10/2022</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871471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ABE304-FEA4-4938-A6BC-F6F5562CB43D}" type="datetimeFigureOut">
              <a:rPr lang="en-US" smtClean="0"/>
              <a:t>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1322786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E5ABE304-FEA4-4938-A6BC-F6F5562CB43D}" type="datetimeFigureOut">
              <a:rPr lang="en-US" smtClean="0"/>
              <a:t>5/10/2022</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4037736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ABE304-FEA4-4938-A6BC-F6F5562CB43D}" type="datetimeFigureOut">
              <a:rPr lang="en-US" smtClean="0"/>
              <a:t>5/10/2022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718666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ABE304-FEA4-4938-A6BC-F6F5562CB43D}" type="datetimeFigureOut">
              <a:rPr lang="en-US" smtClean="0"/>
              <a:t>5/10/2022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1544014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5ABE304-FEA4-4938-A6BC-F6F5562CB43D}" type="datetimeFigureOut">
              <a:rPr lang="en-US" smtClean="0"/>
              <a:t>5/10/2022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46B5EB-5486-4D2F-AC9F-DBA148209D31}" type="slidenum">
              <a:rPr lang="en-US" smtClean="0"/>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3877648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ABE304-FEA4-4938-A6BC-F6F5562CB43D}" type="datetimeFigureOut">
              <a:rPr lang="en-US" smtClean="0"/>
              <a:t>5/10/2022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122467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E5ABE304-FEA4-4938-A6BC-F6F5562CB43D}" type="datetimeFigureOut">
              <a:rPr lang="en-US" smtClean="0"/>
              <a:t>5/10/2022</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1821652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ABE304-FEA4-4938-A6BC-F6F5562CB43D}" type="datetimeFigureOut">
              <a:rPr lang="en-US" smtClean="0"/>
              <a:t>5/10/2022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3045581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E5ABE304-FEA4-4938-A6BC-F6F5562CB43D}" type="datetimeFigureOut">
              <a:rPr lang="en-US" smtClean="0"/>
              <a:t>5/10/2022</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C546B5EB-5486-4D2F-AC9F-DBA148209D31}"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28461938"/>
      </p:ext>
    </p:extLst>
  </p:cSld>
  <p:clrMap bg1="lt1" tx1="dk1" bg2="lt2" tx2="dk2" accent1="accent1" accent2="accent2" accent3="accent3" accent4="accent4" accent5="accent5" accent6="accent6" hlink="hlink" folHlink="folHlink"/>
  <p:sldLayoutIdLst>
    <p:sldLayoutId id="2147487037" r:id="rId1"/>
    <p:sldLayoutId id="2147487038" r:id="rId2"/>
    <p:sldLayoutId id="2147487039" r:id="rId3"/>
    <p:sldLayoutId id="2147487040" r:id="rId4"/>
    <p:sldLayoutId id="2147487041" r:id="rId5"/>
    <p:sldLayoutId id="2147487042" r:id="rId6"/>
    <p:sldLayoutId id="2147487043" r:id="rId7"/>
    <p:sldLayoutId id="2147487044" r:id="rId8"/>
    <p:sldLayoutId id="2147487045" r:id="rId9"/>
    <p:sldLayoutId id="2147487046" r:id="rId10"/>
    <p:sldLayoutId id="2147487047"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2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3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3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3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 Id="rId4" Type="http://schemas.openxmlformats.org/officeDocument/2006/relationships/image" Target="../media/image72.png"/></Relationships>
</file>

<file path=ppt/slides/_rels/slide41.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451ED-E201-46BE-B207-BB09860B7F38}"/>
              </a:ext>
            </a:extLst>
          </p:cNvPr>
          <p:cNvSpPr>
            <a:spLocks noGrp="1"/>
          </p:cNvSpPr>
          <p:nvPr>
            <p:ph type="ctrTitle"/>
          </p:nvPr>
        </p:nvSpPr>
        <p:spPr/>
        <p:txBody>
          <a:bodyPr>
            <a:noAutofit/>
          </a:bodyPr>
          <a:lstStyle/>
          <a:p>
            <a:r>
              <a:rPr lang="en-US" sz="4000" dirty="0"/>
              <a:t>JavaScript</a:t>
            </a:r>
            <a:br>
              <a:rPr lang="en-US" sz="4000" dirty="0"/>
            </a:br>
            <a:r>
              <a:rPr lang="en-US" sz="2800" dirty="0"/>
              <a:t>Chapter 3: JavaScript Multiple Values</a:t>
            </a:r>
            <a:endParaRPr lang="en-US" sz="4000" dirty="0"/>
          </a:p>
        </p:txBody>
      </p:sp>
      <p:sp>
        <p:nvSpPr>
          <p:cNvPr id="3" name="Subtitle 2">
            <a:extLst>
              <a:ext uri="{FF2B5EF4-FFF2-40B4-BE49-F238E27FC236}">
                <a16:creationId xmlns:a16="http://schemas.microsoft.com/office/drawing/2014/main" id="{BF08F604-1036-4A25-AF00-D2712D8AFE4D}"/>
              </a:ext>
            </a:extLst>
          </p:cNvPr>
          <p:cNvSpPr>
            <a:spLocks noGrp="1"/>
          </p:cNvSpPr>
          <p:nvPr>
            <p:ph type="subTitle" idx="1"/>
          </p:nvPr>
        </p:nvSpPr>
        <p:spPr>
          <a:xfrm>
            <a:off x="581194" y="2495445"/>
            <a:ext cx="10993546" cy="633237"/>
          </a:xfrm>
        </p:spPr>
        <p:txBody>
          <a:bodyPr>
            <a:normAutofit/>
          </a:bodyPr>
          <a:lstStyle/>
          <a:p>
            <a:r>
              <a:rPr lang="en-US" dirty="0"/>
              <a:t>The basic data types have been dealt with in the previous chapter. Now it's time to look at a slightly more complicated topic: arrays and objects.</a:t>
            </a:r>
          </a:p>
        </p:txBody>
      </p:sp>
      <p:pic>
        <p:nvPicPr>
          <p:cNvPr id="11" name="Picture 10">
            <a:extLst>
              <a:ext uri="{FF2B5EF4-FFF2-40B4-BE49-F238E27FC236}">
                <a16:creationId xmlns:a16="http://schemas.microsoft.com/office/drawing/2014/main" id="{6B4B924C-694C-4813-89BB-32F7E9F985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3467" y="4307557"/>
            <a:ext cx="2745065" cy="74865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3" name="Picture 12">
            <a:extLst>
              <a:ext uri="{FF2B5EF4-FFF2-40B4-BE49-F238E27FC236}">
                <a16:creationId xmlns:a16="http://schemas.microsoft.com/office/drawing/2014/main" id="{6B3E9E01-D7BC-43C7-A0CC-945328E693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7150" y="812232"/>
            <a:ext cx="3982299" cy="37994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120532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Accessing elements</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81192" y="2180496"/>
            <a:ext cx="11029616" cy="4211339"/>
          </a:xfrm>
        </p:spPr>
        <p:txBody>
          <a:bodyPr anchor="ctr">
            <a:normAutofit/>
          </a:bodyPr>
          <a:lstStyle/>
          <a:p>
            <a:pPr marL="0" indent="0" algn="l">
              <a:buNone/>
            </a:pPr>
            <a:r>
              <a:rPr lang="en-US" sz="1800" b="0" i="0" u="none" strike="noStrike" baseline="0" dirty="0">
                <a:latin typeface="BookAntiqua"/>
              </a:rPr>
              <a:t>Calling index position 1 is giving us the second element in the array, which is </a:t>
            </a:r>
            <a:r>
              <a:rPr lang="en-US" sz="1800" b="0" i="0" u="none" strike="noStrike" baseline="0" dirty="0">
                <a:latin typeface="Consolas" panose="020B0609020204030204" pitchFamily="49" charset="0"/>
              </a:rPr>
              <a:t>Renault</a:t>
            </a:r>
            <a:r>
              <a:rPr lang="en-US" sz="1800" b="0" i="0" u="none" strike="noStrike" baseline="0" dirty="0">
                <a:latin typeface="BookAntiqua"/>
              </a:rPr>
              <a:t>. This will be logged to the console.</a:t>
            </a: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The third element in our array has index 2, so this one will log </a:t>
            </a:r>
            <a:r>
              <a:rPr lang="en-US" sz="1800" b="0" i="0" u="none" strike="noStrike" baseline="0" dirty="0">
                <a:latin typeface="Consolas" panose="020B0609020204030204" pitchFamily="49" charset="0"/>
              </a:rPr>
              <a:t>Volkswagen</a:t>
            </a:r>
            <a:r>
              <a:rPr lang="en-US" sz="1800" b="0" i="0" u="none" strike="noStrike" baseline="0" dirty="0">
                <a:latin typeface="BookAntiqua"/>
              </a:rPr>
              <a:t>. What do you think will happen if we use a negative index or an index that is higher than the number of values we get?</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sz="1800" dirty="0">
              <a:latin typeface="BookAntiqua"/>
            </a:endParaRPr>
          </a:p>
          <a:p>
            <a:pPr marL="0" indent="0" algn="l">
              <a:buNone/>
            </a:pPr>
            <a:r>
              <a:rPr lang="en-US" sz="1800" b="0" i="0" u="none" strike="noStrike" baseline="0" dirty="0">
                <a:latin typeface="BookAntiqua"/>
              </a:rPr>
              <a:t>We didn't assign a value to the negative or non-existent index, so when we ask for it, the value is undefined. As such, the log output will be undefined. JavaScript does not throw an error because of this.</a:t>
            </a:r>
            <a:endParaRPr lang="en-US" sz="1800" dirty="0"/>
          </a:p>
        </p:txBody>
      </p:sp>
      <p:pic>
        <p:nvPicPr>
          <p:cNvPr id="8" name="Picture 7">
            <a:extLst>
              <a:ext uri="{FF2B5EF4-FFF2-40B4-BE49-F238E27FC236}">
                <a16:creationId xmlns:a16="http://schemas.microsoft.com/office/drawing/2014/main" id="{92814DA8-B15E-4CE3-89F4-C38C4F9EC8AE}"/>
              </a:ext>
            </a:extLst>
          </p:cNvPr>
          <p:cNvPicPr>
            <a:picLocks noChangeAspect="1"/>
          </p:cNvPicPr>
          <p:nvPr/>
        </p:nvPicPr>
        <p:blipFill>
          <a:blip r:embed="rId2"/>
          <a:stretch>
            <a:fillRect/>
          </a:stretch>
        </p:blipFill>
        <p:spPr>
          <a:xfrm>
            <a:off x="1509712" y="3109968"/>
            <a:ext cx="9172575" cy="533400"/>
          </a:xfrm>
          <a:prstGeom prst="rect">
            <a:avLst/>
          </a:prstGeom>
        </p:spPr>
      </p:pic>
      <p:pic>
        <p:nvPicPr>
          <p:cNvPr id="11" name="Picture 10">
            <a:extLst>
              <a:ext uri="{FF2B5EF4-FFF2-40B4-BE49-F238E27FC236}">
                <a16:creationId xmlns:a16="http://schemas.microsoft.com/office/drawing/2014/main" id="{FCDC6092-9C16-4E47-88E6-D591A446A6DA}"/>
              </a:ext>
            </a:extLst>
          </p:cNvPr>
          <p:cNvPicPr>
            <a:picLocks noChangeAspect="1"/>
          </p:cNvPicPr>
          <p:nvPr/>
        </p:nvPicPr>
        <p:blipFill>
          <a:blip r:embed="rId3"/>
          <a:stretch>
            <a:fillRect/>
          </a:stretch>
        </p:blipFill>
        <p:spPr>
          <a:xfrm>
            <a:off x="1509712" y="4572840"/>
            <a:ext cx="9124950" cy="733425"/>
          </a:xfrm>
          <a:prstGeom prst="rect">
            <a:avLst/>
          </a:prstGeom>
        </p:spPr>
      </p:pic>
    </p:spTree>
    <p:extLst>
      <p:ext uri="{BB962C8B-B14F-4D97-AF65-F5344CB8AC3E}">
        <p14:creationId xmlns:p14="http://schemas.microsoft.com/office/powerpoint/2010/main" val="3067615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Overwriting elements</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81192" y="2008094"/>
            <a:ext cx="11029615" cy="4383741"/>
          </a:xfrm>
        </p:spPr>
        <p:txBody>
          <a:bodyPr anchor="ctr">
            <a:normAutofit/>
          </a:bodyPr>
          <a:lstStyle/>
          <a:p>
            <a:pPr marL="0" indent="0" algn="l">
              <a:buNone/>
            </a:pPr>
            <a:r>
              <a:rPr lang="en-US" sz="1800" b="0" i="0" u="none" strike="noStrike" baseline="0" dirty="0">
                <a:latin typeface="BookAntiqua"/>
              </a:rPr>
              <a:t>The elements in an array can be overwritten. This can be done by accessing a certain element using the index and assigning a new value:</a:t>
            </a:r>
          </a:p>
          <a:p>
            <a:pPr marL="0" indent="0" algn="l">
              <a:buNone/>
            </a:pPr>
            <a:endParaRPr lang="en-US" sz="1800" b="0" i="0" u="none" strike="noStrike" baseline="0"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The output of this log is </a:t>
            </a:r>
            <a:r>
              <a:rPr lang="en-US" sz="1800" b="0" i="0" u="none" strike="noStrike" baseline="0" dirty="0">
                <a:latin typeface="Consolas" panose="020B0609020204030204" pitchFamily="49" charset="0"/>
              </a:rPr>
              <a:t>Tesla </a:t>
            </a:r>
            <a:r>
              <a:rPr lang="en-US" sz="1800" b="0" i="0" u="none" strike="noStrike" baseline="0" dirty="0">
                <a:latin typeface="BookAntiqua"/>
              </a:rPr>
              <a:t>because it has overwritten the old value, </a:t>
            </a:r>
            <a:r>
              <a:rPr lang="en-US" sz="1800" b="0" i="0" u="none" strike="noStrike" baseline="0" dirty="0">
                <a:latin typeface="Consolas" panose="020B0609020204030204" pitchFamily="49" charset="0"/>
              </a:rPr>
              <a:t>Toyota</a:t>
            </a:r>
            <a:r>
              <a:rPr lang="en-US" sz="1800" b="0" i="0" u="none" strike="noStrike" baseline="0" dirty="0">
                <a:latin typeface="BookAntiqua"/>
              </a:rPr>
              <a:t>. If we output the whole array:</a:t>
            </a:r>
          </a:p>
          <a:p>
            <a:pPr marL="0" indent="0" algn="l">
              <a:buNone/>
            </a:pPr>
            <a:endParaRPr lang="en-US" dirty="0">
              <a:latin typeface="BookAntiqua"/>
            </a:endParaRPr>
          </a:p>
          <a:p>
            <a:pPr marL="0" indent="0" algn="l">
              <a:buNone/>
            </a:pPr>
            <a:endParaRPr lang="en-US" sz="1800" dirty="0">
              <a:latin typeface="BookAntiqua"/>
            </a:endParaRPr>
          </a:p>
          <a:p>
            <a:pPr marL="0" indent="0" algn="l">
              <a:buNone/>
            </a:pPr>
            <a:r>
              <a:rPr lang="en-US" sz="1800" b="0" i="0" u="none" strike="noStrike" baseline="0" dirty="0">
                <a:latin typeface="BookAntiqua"/>
              </a:rPr>
              <a:t>It will output the following:</a:t>
            </a:r>
          </a:p>
          <a:p>
            <a:pPr marL="0" indent="0" algn="l">
              <a:buNone/>
            </a:pPr>
            <a:endParaRPr lang="en-US" sz="1800" dirty="0"/>
          </a:p>
        </p:txBody>
      </p:sp>
      <p:pic>
        <p:nvPicPr>
          <p:cNvPr id="5" name="Picture 4">
            <a:extLst>
              <a:ext uri="{FF2B5EF4-FFF2-40B4-BE49-F238E27FC236}">
                <a16:creationId xmlns:a16="http://schemas.microsoft.com/office/drawing/2014/main" id="{C9D4F966-B7BD-479B-8F9C-ADBFF4EF7B0C}"/>
              </a:ext>
            </a:extLst>
          </p:cNvPr>
          <p:cNvPicPr>
            <a:picLocks noChangeAspect="1"/>
          </p:cNvPicPr>
          <p:nvPr/>
        </p:nvPicPr>
        <p:blipFill>
          <a:blip r:embed="rId2"/>
          <a:stretch>
            <a:fillRect/>
          </a:stretch>
        </p:blipFill>
        <p:spPr>
          <a:xfrm>
            <a:off x="1528761" y="3156416"/>
            <a:ext cx="9134475" cy="885825"/>
          </a:xfrm>
          <a:prstGeom prst="rect">
            <a:avLst/>
          </a:prstGeom>
        </p:spPr>
      </p:pic>
      <p:pic>
        <p:nvPicPr>
          <p:cNvPr id="10" name="Picture 9">
            <a:extLst>
              <a:ext uri="{FF2B5EF4-FFF2-40B4-BE49-F238E27FC236}">
                <a16:creationId xmlns:a16="http://schemas.microsoft.com/office/drawing/2014/main" id="{E2D89DE4-AF88-4800-8C0B-E7AAC1AC6439}"/>
              </a:ext>
            </a:extLst>
          </p:cNvPr>
          <p:cNvPicPr>
            <a:picLocks noChangeAspect="1"/>
          </p:cNvPicPr>
          <p:nvPr/>
        </p:nvPicPr>
        <p:blipFill rotWithShape="1">
          <a:blip r:embed="rId3"/>
          <a:srcRect l="2165" t="-970"/>
          <a:stretch/>
        </p:blipFill>
        <p:spPr>
          <a:xfrm>
            <a:off x="1528761" y="4722506"/>
            <a:ext cx="9039225" cy="452017"/>
          </a:xfrm>
          <a:prstGeom prst="rect">
            <a:avLst/>
          </a:prstGeom>
        </p:spPr>
      </p:pic>
      <p:pic>
        <p:nvPicPr>
          <p:cNvPr id="12" name="Picture 11">
            <a:extLst>
              <a:ext uri="{FF2B5EF4-FFF2-40B4-BE49-F238E27FC236}">
                <a16:creationId xmlns:a16="http://schemas.microsoft.com/office/drawing/2014/main" id="{9E890DF7-9885-4A78-AE5E-AA7EB3CEBB3D}"/>
              </a:ext>
            </a:extLst>
          </p:cNvPr>
          <p:cNvPicPr>
            <a:picLocks noChangeAspect="1"/>
          </p:cNvPicPr>
          <p:nvPr/>
        </p:nvPicPr>
        <p:blipFill>
          <a:blip r:embed="rId4"/>
          <a:stretch>
            <a:fillRect/>
          </a:stretch>
        </p:blipFill>
        <p:spPr>
          <a:xfrm>
            <a:off x="1528761" y="5841340"/>
            <a:ext cx="9086850" cy="476250"/>
          </a:xfrm>
          <a:prstGeom prst="rect">
            <a:avLst/>
          </a:prstGeom>
        </p:spPr>
      </p:pic>
    </p:spTree>
    <p:extLst>
      <p:ext uri="{BB962C8B-B14F-4D97-AF65-F5344CB8AC3E}">
        <p14:creationId xmlns:p14="http://schemas.microsoft.com/office/powerpoint/2010/main" val="1011314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Overwriting elements</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81191" y="1846730"/>
            <a:ext cx="11029615" cy="5011270"/>
          </a:xfrm>
        </p:spPr>
        <p:txBody>
          <a:bodyPr anchor="t">
            <a:normAutofit/>
          </a:bodyPr>
          <a:lstStyle/>
          <a:p>
            <a:pPr marL="0" indent="0" algn="l">
              <a:buNone/>
            </a:pPr>
            <a:r>
              <a:rPr lang="en-US" sz="1800" b="0" i="0" u="none" strike="noStrike" baseline="0" dirty="0">
                <a:latin typeface="BookAntiqua"/>
              </a:rPr>
              <a:t>What happens if you try to overwrite an element that does not exist?</a:t>
            </a: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Or even a negative index?</a:t>
            </a:r>
          </a:p>
          <a:p>
            <a:pPr marL="0" indent="0" algn="l">
              <a:buNone/>
            </a:pPr>
            <a:endParaRPr lang="en-US" sz="1800" dirty="0">
              <a:latin typeface="BookAntiqua"/>
            </a:endParaRPr>
          </a:p>
          <a:p>
            <a:pPr marL="0" indent="0" algn="l">
              <a:buNone/>
            </a:pPr>
            <a:r>
              <a:rPr lang="en-US" sz="1800" b="0" i="0" u="none" strike="noStrike" baseline="0" dirty="0">
                <a:latin typeface="BookAntiqua"/>
              </a:rPr>
              <a:t>Let's see what happens when we try to write the values to the console:</a:t>
            </a:r>
            <a:br>
              <a:rPr lang="en-US" sz="1800" b="0" i="0" u="none" strike="noStrike" baseline="0" dirty="0">
                <a:latin typeface="BookAntiqua"/>
              </a:rPr>
            </a:b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And the output:</a:t>
            </a:r>
          </a:p>
          <a:p>
            <a:pPr marL="0" indent="0" algn="l">
              <a:buNone/>
            </a:pPr>
            <a:endParaRPr lang="en-US" dirty="0">
              <a:latin typeface="BookAntiqua"/>
            </a:endParaRPr>
          </a:p>
          <a:p>
            <a:pPr marL="0" indent="0" algn="l">
              <a:buNone/>
            </a:pPr>
            <a:endParaRPr lang="en-US" dirty="0">
              <a:latin typeface="BookAntiqua"/>
            </a:endParaRPr>
          </a:p>
          <a:p>
            <a:pPr marL="0" indent="0">
              <a:buNone/>
            </a:pPr>
            <a:r>
              <a:rPr lang="en-US" dirty="0">
                <a:latin typeface="BookAntiqua"/>
              </a:rPr>
              <a:t>Ha! They suddenly exist. How is that you may wonder? We will discuss this in the next section. For now, just remember that this is not the right way to add values to the array. We will discuss the right way when we explain arrays in the </a:t>
            </a:r>
            <a:r>
              <a:rPr lang="en-US" i="1" dirty="0">
                <a:latin typeface="BookAntiqua-Italic"/>
              </a:rPr>
              <a:t>Array methods </a:t>
            </a:r>
            <a:r>
              <a:rPr lang="en-US" dirty="0">
                <a:latin typeface="BookAntiqua"/>
              </a:rPr>
              <a:t>section.</a:t>
            </a:r>
          </a:p>
          <a:p>
            <a:pPr marL="0" indent="0" algn="l">
              <a:buNone/>
            </a:pPr>
            <a:endParaRPr lang="en-US" sz="1800" b="0" i="0" u="none" strike="noStrike" baseline="0" dirty="0">
              <a:latin typeface="BookAntiqua"/>
            </a:endParaRPr>
          </a:p>
          <a:p>
            <a:pPr marL="0" indent="0" algn="l">
              <a:buNone/>
            </a:pPr>
            <a:endParaRPr lang="en-US" b="0" i="0" u="none" strike="noStrike" baseline="0" dirty="0">
              <a:latin typeface="BookAntiqua"/>
            </a:endParaRPr>
          </a:p>
          <a:p>
            <a:pPr marL="0" indent="0" algn="l">
              <a:buNone/>
            </a:pPr>
            <a:endParaRPr lang="en-US" sz="1800" dirty="0">
              <a:latin typeface="BookAntiqua"/>
            </a:endParaRPr>
          </a:p>
          <a:p>
            <a:pPr marL="0" indent="0" algn="l">
              <a:buNone/>
            </a:pPr>
            <a:endParaRPr lang="en-US" sz="1800" dirty="0"/>
          </a:p>
        </p:txBody>
      </p:sp>
      <p:pic>
        <p:nvPicPr>
          <p:cNvPr id="5" name="Picture 4">
            <a:extLst>
              <a:ext uri="{FF2B5EF4-FFF2-40B4-BE49-F238E27FC236}">
                <a16:creationId xmlns:a16="http://schemas.microsoft.com/office/drawing/2014/main" id="{E23451D5-97C8-4495-B8DC-CFFE510801E6}"/>
              </a:ext>
            </a:extLst>
          </p:cNvPr>
          <p:cNvPicPr>
            <a:picLocks noChangeAspect="1"/>
          </p:cNvPicPr>
          <p:nvPr/>
        </p:nvPicPr>
        <p:blipFill>
          <a:blip r:embed="rId2"/>
          <a:stretch>
            <a:fillRect/>
          </a:stretch>
        </p:blipFill>
        <p:spPr>
          <a:xfrm>
            <a:off x="1698252" y="2211326"/>
            <a:ext cx="9086850" cy="552450"/>
          </a:xfrm>
          <a:prstGeom prst="rect">
            <a:avLst/>
          </a:prstGeom>
        </p:spPr>
      </p:pic>
      <p:pic>
        <p:nvPicPr>
          <p:cNvPr id="7" name="Picture 6">
            <a:extLst>
              <a:ext uri="{FF2B5EF4-FFF2-40B4-BE49-F238E27FC236}">
                <a16:creationId xmlns:a16="http://schemas.microsoft.com/office/drawing/2014/main" id="{AF90B41F-A4A7-455E-97EE-2FFBDCFC05AD}"/>
              </a:ext>
            </a:extLst>
          </p:cNvPr>
          <p:cNvPicPr>
            <a:picLocks noChangeAspect="1"/>
          </p:cNvPicPr>
          <p:nvPr/>
        </p:nvPicPr>
        <p:blipFill>
          <a:blip r:embed="rId3"/>
          <a:stretch>
            <a:fillRect/>
          </a:stretch>
        </p:blipFill>
        <p:spPr>
          <a:xfrm>
            <a:off x="1698252" y="3002253"/>
            <a:ext cx="9134475" cy="485775"/>
          </a:xfrm>
          <a:prstGeom prst="rect">
            <a:avLst/>
          </a:prstGeom>
        </p:spPr>
      </p:pic>
      <p:pic>
        <p:nvPicPr>
          <p:cNvPr id="9" name="Picture 8">
            <a:extLst>
              <a:ext uri="{FF2B5EF4-FFF2-40B4-BE49-F238E27FC236}">
                <a16:creationId xmlns:a16="http://schemas.microsoft.com/office/drawing/2014/main" id="{8A85CF25-577E-43BA-B996-A69F8F4DCC45}"/>
              </a:ext>
            </a:extLst>
          </p:cNvPr>
          <p:cNvPicPr>
            <a:picLocks noChangeAspect="1"/>
          </p:cNvPicPr>
          <p:nvPr/>
        </p:nvPicPr>
        <p:blipFill>
          <a:blip r:embed="rId4"/>
          <a:stretch>
            <a:fillRect/>
          </a:stretch>
        </p:blipFill>
        <p:spPr>
          <a:xfrm>
            <a:off x="1698252" y="3798821"/>
            <a:ext cx="9086850" cy="762000"/>
          </a:xfrm>
          <a:prstGeom prst="rect">
            <a:avLst/>
          </a:prstGeom>
        </p:spPr>
      </p:pic>
      <p:pic>
        <p:nvPicPr>
          <p:cNvPr id="13" name="Picture 12">
            <a:extLst>
              <a:ext uri="{FF2B5EF4-FFF2-40B4-BE49-F238E27FC236}">
                <a16:creationId xmlns:a16="http://schemas.microsoft.com/office/drawing/2014/main" id="{50C847BE-595C-4DEB-8F6E-CA91342ACAE5}"/>
              </a:ext>
            </a:extLst>
          </p:cNvPr>
          <p:cNvPicPr>
            <a:picLocks noChangeAspect="1"/>
          </p:cNvPicPr>
          <p:nvPr/>
        </p:nvPicPr>
        <p:blipFill>
          <a:blip r:embed="rId5"/>
          <a:stretch>
            <a:fillRect/>
          </a:stretch>
        </p:blipFill>
        <p:spPr>
          <a:xfrm>
            <a:off x="1698252" y="4885023"/>
            <a:ext cx="9105900" cy="800100"/>
          </a:xfrm>
          <a:prstGeom prst="rect">
            <a:avLst/>
          </a:prstGeom>
        </p:spPr>
      </p:pic>
    </p:spTree>
    <p:extLst>
      <p:ext uri="{BB962C8B-B14F-4D97-AF65-F5344CB8AC3E}">
        <p14:creationId xmlns:p14="http://schemas.microsoft.com/office/powerpoint/2010/main" val="2586758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Built-in length property</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81192" y="2877671"/>
            <a:ext cx="11029615" cy="3607970"/>
          </a:xfrm>
        </p:spPr>
        <p:txBody>
          <a:bodyPr anchor="t">
            <a:normAutofit/>
          </a:bodyPr>
          <a:lstStyle/>
          <a:p>
            <a:pPr marL="0" indent="0" algn="l">
              <a:buNone/>
            </a:pPr>
            <a:r>
              <a:rPr lang="en-US" sz="1800" b="0" i="0" u="none" strike="noStrike" baseline="0" dirty="0">
                <a:latin typeface="BookAntiqua"/>
              </a:rPr>
              <a:t>Arrays have a very useful built-in property: length. This will return the number of values that the array has:</a:t>
            </a:r>
            <a:endParaRPr lang="en-US" sz="1800" dirty="0"/>
          </a:p>
        </p:txBody>
      </p:sp>
      <p:pic>
        <p:nvPicPr>
          <p:cNvPr id="6" name="Picture 5">
            <a:extLst>
              <a:ext uri="{FF2B5EF4-FFF2-40B4-BE49-F238E27FC236}">
                <a16:creationId xmlns:a16="http://schemas.microsoft.com/office/drawing/2014/main" id="{469C895D-9396-426C-94F7-5BE957821BC7}"/>
              </a:ext>
            </a:extLst>
          </p:cNvPr>
          <p:cNvPicPr>
            <a:picLocks noChangeAspect="1"/>
          </p:cNvPicPr>
          <p:nvPr/>
        </p:nvPicPr>
        <p:blipFill>
          <a:blip r:embed="rId2"/>
          <a:stretch>
            <a:fillRect/>
          </a:stretch>
        </p:blipFill>
        <p:spPr>
          <a:xfrm>
            <a:off x="1543049" y="3429000"/>
            <a:ext cx="9105900" cy="2266950"/>
          </a:xfrm>
          <a:prstGeom prst="rect">
            <a:avLst/>
          </a:prstGeom>
        </p:spPr>
      </p:pic>
    </p:spTree>
    <p:extLst>
      <p:ext uri="{BB962C8B-B14F-4D97-AF65-F5344CB8AC3E}">
        <p14:creationId xmlns:p14="http://schemas.microsoft.com/office/powerpoint/2010/main" val="2899738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Built-in length property</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81192" y="2034988"/>
            <a:ext cx="11029615" cy="4450653"/>
          </a:xfrm>
        </p:spPr>
        <p:txBody>
          <a:bodyPr anchor="ctr">
            <a:normAutofit/>
          </a:bodyPr>
          <a:lstStyle/>
          <a:p>
            <a:pPr marL="0" indent="0" algn="l">
              <a:buNone/>
            </a:pPr>
            <a:r>
              <a:rPr lang="en-US" sz="1800" b="0" i="0" u="none" strike="noStrike" baseline="0" dirty="0">
                <a:latin typeface="BookAntiqua"/>
              </a:rPr>
              <a:t>The first </a:t>
            </a:r>
            <a:r>
              <a:rPr lang="en-US" sz="1800" b="0" i="0" u="none" strike="noStrike" baseline="0" dirty="0">
                <a:latin typeface="Consolas" panose="020B0609020204030204" pitchFamily="49" charset="0"/>
              </a:rPr>
              <a:t>console.log </a:t>
            </a:r>
            <a:r>
              <a:rPr lang="en-US" sz="1800" b="0" i="0" u="none" strike="noStrike" baseline="0" dirty="0">
                <a:latin typeface="BookAntiqua"/>
              </a:rPr>
              <a:t>call returns </a:t>
            </a:r>
            <a:r>
              <a:rPr lang="en-US" sz="1800" b="0" i="0" u="none" strike="noStrike" baseline="0" dirty="0">
                <a:latin typeface="Consolas" panose="020B0609020204030204" pitchFamily="49" charset="0"/>
              </a:rPr>
              <a:t>3</a:t>
            </a:r>
            <a:r>
              <a:rPr lang="en-US" sz="1800" b="0" i="0" u="none" strike="noStrike" baseline="0" dirty="0">
                <a:latin typeface="BookAntiqua"/>
              </a:rPr>
              <a:t>, indicating that the colors array contains 3 values. The second one returns </a:t>
            </a:r>
            <a:r>
              <a:rPr lang="en-US" sz="1800" b="0" i="0" u="none" strike="noStrike" baseline="0" dirty="0">
                <a:latin typeface="Consolas" panose="020B0609020204030204" pitchFamily="49" charset="0"/>
              </a:rPr>
              <a:t>4</a:t>
            </a:r>
            <a:r>
              <a:rPr lang="en-US" sz="1800" b="0" i="0" u="none" strike="noStrike" baseline="0" dirty="0">
                <a:latin typeface="BookAntiqua"/>
              </a:rPr>
              <a:t>, and the last one is an empty array with a length of </a:t>
            </a:r>
            <a:r>
              <a:rPr lang="en-US" sz="1800" b="0" i="0" u="none" strike="noStrike" baseline="0" dirty="0">
                <a:latin typeface="Consolas" panose="020B0609020204030204" pitchFamily="49" charset="0"/>
              </a:rPr>
              <a:t>0</a:t>
            </a:r>
            <a:r>
              <a:rPr lang="en-US" sz="1800" b="0" i="0" u="none" strike="noStrike" baseline="0" dirty="0">
                <a:latin typeface="BookAntiqua"/>
              </a:rPr>
              <a:t>:</a:t>
            </a:r>
          </a:p>
          <a:p>
            <a:pPr marL="0" indent="0" algn="l">
              <a:buNone/>
            </a:pPr>
            <a:endParaRPr lang="en-US" dirty="0">
              <a:latin typeface="BookAntiqua"/>
            </a:endParaRPr>
          </a:p>
          <a:p>
            <a:pPr marL="0" indent="0" algn="l">
              <a:buNone/>
            </a:pPr>
            <a:endParaRPr lang="en-US" sz="1800" dirty="0">
              <a:latin typeface="BookAntiqua"/>
            </a:endParaRPr>
          </a:p>
          <a:p>
            <a:pPr marL="0" indent="0" algn="l">
              <a:buNone/>
            </a:pPr>
            <a:endParaRPr lang="en-US" dirty="0">
              <a:latin typeface="BookAntiqua"/>
            </a:endParaRPr>
          </a:p>
          <a:p>
            <a:pPr marL="0" indent="0" algn="l">
              <a:buNone/>
            </a:pPr>
            <a:endParaRPr lang="en-US" sz="1800" dirty="0">
              <a:latin typeface="BookAntiqua"/>
            </a:endParaRPr>
          </a:p>
          <a:p>
            <a:pPr marL="0" indent="0" algn="l">
              <a:buNone/>
            </a:pPr>
            <a:r>
              <a:rPr lang="en-US" sz="1800" b="0" i="0" u="none" strike="noStrike" baseline="0" dirty="0">
                <a:latin typeface="BookAntiqua"/>
              </a:rPr>
              <a:t>So, be aware that the length is one higher than the maximum index because the index of the array starts at 0, but when determining the length, we look at the number of elements and there are four separate elements. This is why the maximum index is 3 when the length is 4. Hence, the positional value of the last element in the array will be one fewer than the total number of elements.</a:t>
            </a:r>
            <a:endParaRPr lang="en-US" sz="1800" dirty="0"/>
          </a:p>
        </p:txBody>
      </p:sp>
      <p:pic>
        <p:nvPicPr>
          <p:cNvPr id="5" name="Picture 4">
            <a:extLst>
              <a:ext uri="{FF2B5EF4-FFF2-40B4-BE49-F238E27FC236}">
                <a16:creationId xmlns:a16="http://schemas.microsoft.com/office/drawing/2014/main" id="{23D82484-73C3-4F7E-B09C-5B3C04A27CD0}"/>
              </a:ext>
            </a:extLst>
          </p:cNvPr>
          <p:cNvPicPr>
            <a:picLocks noChangeAspect="1"/>
          </p:cNvPicPr>
          <p:nvPr/>
        </p:nvPicPr>
        <p:blipFill>
          <a:blip r:embed="rId2"/>
          <a:stretch>
            <a:fillRect/>
          </a:stretch>
        </p:blipFill>
        <p:spPr>
          <a:xfrm>
            <a:off x="1650626" y="3429000"/>
            <a:ext cx="9105900" cy="1095375"/>
          </a:xfrm>
          <a:prstGeom prst="rect">
            <a:avLst/>
          </a:prstGeom>
        </p:spPr>
      </p:pic>
    </p:spTree>
    <p:extLst>
      <p:ext uri="{BB962C8B-B14F-4D97-AF65-F5344CB8AC3E}">
        <p14:creationId xmlns:p14="http://schemas.microsoft.com/office/powerpoint/2010/main" val="1428958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Built-in length property</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81192" y="2034988"/>
            <a:ext cx="11029615" cy="4450653"/>
          </a:xfrm>
        </p:spPr>
        <p:txBody>
          <a:bodyPr anchor="t">
            <a:normAutofit/>
          </a:bodyPr>
          <a:lstStyle/>
          <a:p>
            <a:pPr marL="0" indent="0" algn="l">
              <a:buNone/>
            </a:pPr>
            <a:r>
              <a:rPr lang="en-US" sz="1800" b="0" i="0" u="none" strike="noStrike" baseline="0" dirty="0">
                <a:latin typeface="BookAntiqua"/>
              </a:rPr>
              <a:t>Take a moment and try to figure out how you can use the length to access the last element of the array:</a:t>
            </a:r>
          </a:p>
          <a:p>
            <a:pPr marL="0" indent="0" algn="l">
              <a:buNone/>
            </a:pPr>
            <a:endParaRPr lang="en-US" dirty="0">
              <a:latin typeface="BookAntiqua"/>
            </a:endParaRPr>
          </a:p>
          <a:p>
            <a:pPr marL="0" indent="0" algn="l">
              <a:buNone/>
            </a:pPr>
            <a:endParaRPr lang="en-US" sz="1800" dirty="0">
              <a:latin typeface="BookAntiqua"/>
            </a:endParaRPr>
          </a:p>
          <a:p>
            <a:pPr marL="0" indent="0" algn="l">
              <a:buNone/>
            </a:pPr>
            <a:r>
              <a:rPr lang="en-US" sz="1800" b="0" i="0" u="none" strike="noStrike" baseline="0" dirty="0">
                <a:latin typeface="BookAntiqua"/>
              </a:rPr>
              <a:t>You get the highest index by subtracting 1 from the length because, as you know, arrays are zero-indexed. So, the positional value of the last element in the array will be one fewer than the total number of elements.</a:t>
            </a:r>
          </a:p>
          <a:p>
            <a:pPr marL="0" indent="0" algn="l">
              <a:buNone/>
            </a:pPr>
            <a:endParaRPr lang="en-US" dirty="0">
              <a:latin typeface="BookAntiqua"/>
            </a:endParaRPr>
          </a:p>
          <a:p>
            <a:pPr marL="0" indent="0" algn="l">
              <a:buNone/>
            </a:pPr>
            <a:r>
              <a:rPr lang="en-US" sz="1800" b="0" i="0" u="none" strike="noStrike" baseline="0" dirty="0">
                <a:latin typeface="BookAntiqua"/>
              </a:rPr>
              <a:t>So, this might seem pretty straightforward. Remember the non-existent index position we called in the previous section? Let's see what happens in this example:</a:t>
            </a:r>
            <a:endParaRPr lang="en-US" sz="1800" dirty="0"/>
          </a:p>
        </p:txBody>
      </p:sp>
      <p:pic>
        <p:nvPicPr>
          <p:cNvPr id="6" name="Picture 5">
            <a:extLst>
              <a:ext uri="{FF2B5EF4-FFF2-40B4-BE49-F238E27FC236}">
                <a16:creationId xmlns:a16="http://schemas.microsoft.com/office/drawing/2014/main" id="{E68FE568-7667-4067-9284-13C5D08D191D}"/>
              </a:ext>
            </a:extLst>
          </p:cNvPr>
          <p:cNvPicPr>
            <a:picLocks noChangeAspect="1"/>
          </p:cNvPicPr>
          <p:nvPr/>
        </p:nvPicPr>
        <p:blipFill>
          <a:blip r:embed="rId2"/>
          <a:stretch>
            <a:fillRect/>
          </a:stretch>
        </p:blipFill>
        <p:spPr>
          <a:xfrm>
            <a:off x="1523999" y="2653951"/>
            <a:ext cx="9144000" cy="485775"/>
          </a:xfrm>
          <a:prstGeom prst="rect">
            <a:avLst/>
          </a:prstGeom>
        </p:spPr>
      </p:pic>
      <p:pic>
        <p:nvPicPr>
          <p:cNvPr id="8" name="Picture 7">
            <a:extLst>
              <a:ext uri="{FF2B5EF4-FFF2-40B4-BE49-F238E27FC236}">
                <a16:creationId xmlns:a16="http://schemas.microsoft.com/office/drawing/2014/main" id="{A8B46840-B1B7-4312-809A-9768497AB1E1}"/>
              </a:ext>
            </a:extLst>
          </p:cNvPr>
          <p:cNvPicPr>
            <a:picLocks noChangeAspect="1"/>
          </p:cNvPicPr>
          <p:nvPr/>
        </p:nvPicPr>
        <p:blipFill>
          <a:blip r:embed="rId3"/>
          <a:stretch>
            <a:fillRect/>
          </a:stretch>
        </p:blipFill>
        <p:spPr>
          <a:xfrm>
            <a:off x="1523999" y="5212869"/>
            <a:ext cx="9058275" cy="942975"/>
          </a:xfrm>
          <a:prstGeom prst="rect">
            <a:avLst/>
          </a:prstGeom>
        </p:spPr>
      </p:pic>
    </p:spTree>
    <p:extLst>
      <p:ext uri="{BB962C8B-B14F-4D97-AF65-F5344CB8AC3E}">
        <p14:creationId xmlns:p14="http://schemas.microsoft.com/office/powerpoint/2010/main" val="24966182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Built-in length property</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81192" y="2034988"/>
            <a:ext cx="11029615" cy="4450653"/>
          </a:xfrm>
        </p:spPr>
        <p:txBody>
          <a:bodyPr anchor="t">
            <a:normAutofit/>
          </a:bodyPr>
          <a:lstStyle/>
          <a:p>
            <a:pPr marL="0" indent="0" algn="l">
              <a:buNone/>
            </a:pPr>
            <a:r>
              <a:rPr lang="en-US" sz="1800" b="0" i="0" u="none" strike="noStrike" baseline="0" dirty="0">
                <a:latin typeface="BookAntiqua"/>
              </a:rPr>
              <a:t>The length of the array is only counting the integer numbers starting from 0 up to the highest filled index. If there are elements in the middle of the sequence that do not have a value, they will still get counted. In this case, the length becomes 6. If we log the array, we can see why:</a:t>
            </a:r>
          </a:p>
          <a:p>
            <a:pPr marL="0" indent="0" algn="l">
              <a:buNone/>
            </a:pPr>
            <a:endParaRPr lang="en-US" dirty="0">
              <a:latin typeface="BookAntiqua"/>
            </a:endParaRPr>
          </a:p>
          <a:p>
            <a:pPr marL="0" indent="0" algn="l">
              <a:buNone/>
            </a:pPr>
            <a:endParaRPr lang="en-US" sz="1800" dirty="0">
              <a:latin typeface="BookAntiqua"/>
            </a:endParaRPr>
          </a:p>
          <a:p>
            <a:pPr marL="0" indent="0" algn="l">
              <a:buNone/>
            </a:pPr>
            <a:endParaRPr lang="en-US" sz="1800" dirty="0">
              <a:latin typeface="BookAntiqua"/>
            </a:endParaRPr>
          </a:p>
          <a:p>
            <a:pPr marL="0" indent="0" algn="l">
              <a:buNone/>
            </a:pPr>
            <a:r>
              <a:rPr lang="en-US" sz="1800" b="0" i="0" u="none" strike="noStrike" baseline="0" dirty="0">
                <a:latin typeface="BookAntiqua"/>
              </a:rPr>
              <a:t>The output will be as follows:</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sz="1800" dirty="0">
              <a:latin typeface="BookAntiqua"/>
            </a:endParaRPr>
          </a:p>
          <a:p>
            <a:pPr marL="0" indent="0" algn="l">
              <a:buNone/>
            </a:pPr>
            <a:r>
              <a:rPr lang="en-US" sz="1800" b="0" i="0" u="none" strike="noStrike" baseline="0" dirty="0">
                <a:latin typeface="BookAntiqua"/>
              </a:rPr>
              <a:t>Because we added an element, 48, at index 5, it also created 2 elements at index positions 3 and 4 containing empty values. For now, let's have a look at array methods and find out the right way to add to an array.</a:t>
            </a:r>
            <a:endParaRPr lang="en-US" sz="1800" dirty="0"/>
          </a:p>
        </p:txBody>
      </p:sp>
      <p:pic>
        <p:nvPicPr>
          <p:cNvPr id="5" name="Picture 4">
            <a:extLst>
              <a:ext uri="{FF2B5EF4-FFF2-40B4-BE49-F238E27FC236}">
                <a16:creationId xmlns:a16="http://schemas.microsoft.com/office/drawing/2014/main" id="{987CB28E-8061-4941-9A5A-A10F6F3EF931}"/>
              </a:ext>
            </a:extLst>
          </p:cNvPr>
          <p:cNvPicPr>
            <a:picLocks noChangeAspect="1"/>
          </p:cNvPicPr>
          <p:nvPr/>
        </p:nvPicPr>
        <p:blipFill>
          <a:blip r:embed="rId2"/>
          <a:stretch>
            <a:fillRect/>
          </a:stretch>
        </p:blipFill>
        <p:spPr>
          <a:xfrm>
            <a:off x="1504950" y="3324785"/>
            <a:ext cx="9182100" cy="495300"/>
          </a:xfrm>
          <a:prstGeom prst="rect">
            <a:avLst/>
          </a:prstGeom>
        </p:spPr>
      </p:pic>
      <p:pic>
        <p:nvPicPr>
          <p:cNvPr id="9" name="Picture 8">
            <a:extLst>
              <a:ext uri="{FF2B5EF4-FFF2-40B4-BE49-F238E27FC236}">
                <a16:creationId xmlns:a16="http://schemas.microsoft.com/office/drawing/2014/main" id="{8B461A37-282E-4357-A15E-A6B22950C470}"/>
              </a:ext>
            </a:extLst>
          </p:cNvPr>
          <p:cNvPicPr>
            <a:picLocks noChangeAspect="1"/>
          </p:cNvPicPr>
          <p:nvPr/>
        </p:nvPicPr>
        <p:blipFill>
          <a:blip r:embed="rId3"/>
          <a:stretch>
            <a:fillRect/>
          </a:stretch>
        </p:blipFill>
        <p:spPr>
          <a:xfrm>
            <a:off x="1504950" y="4876519"/>
            <a:ext cx="9105900" cy="466725"/>
          </a:xfrm>
          <a:prstGeom prst="rect">
            <a:avLst/>
          </a:prstGeom>
        </p:spPr>
      </p:pic>
    </p:spTree>
    <p:extLst>
      <p:ext uri="{BB962C8B-B14F-4D97-AF65-F5344CB8AC3E}">
        <p14:creationId xmlns:p14="http://schemas.microsoft.com/office/powerpoint/2010/main" val="36501556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Practice exercise 3.1</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81192" y="2013408"/>
            <a:ext cx="11126899" cy="4396357"/>
          </a:xfrm>
        </p:spPr>
        <p:txBody>
          <a:bodyPr numCol="1" anchor="ctr">
            <a:normAutofit/>
          </a:bodyPr>
          <a:lstStyle/>
          <a:p>
            <a:pPr marL="936900" lvl="2" indent="-342900">
              <a:buFont typeface="+mj-lt"/>
              <a:buAutoNum type="arabicPeriod"/>
            </a:pPr>
            <a:r>
              <a:rPr lang="en-US" sz="1800" b="0" i="0" u="none" strike="noStrike" baseline="0" dirty="0">
                <a:latin typeface="BookAntiqua"/>
              </a:rPr>
              <a:t>Create an array to use as your shopping list with 3 items: "Milk," "Bread," and "Apples."</a:t>
            </a:r>
          </a:p>
          <a:p>
            <a:pPr marL="936900" lvl="2" indent="-342900">
              <a:buFont typeface="+mj-lt"/>
              <a:buAutoNum type="arabicPeriod"/>
            </a:pPr>
            <a:r>
              <a:rPr lang="en-US" sz="1800" b="0" i="0" u="none" strike="noStrike" baseline="0" dirty="0">
                <a:latin typeface="BookAntiqua"/>
              </a:rPr>
              <a:t>Check your list length in the console.</a:t>
            </a:r>
          </a:p>
          <a:p>
            <a:pPr marL="936900" lvl="2" indent="-342900">
              <a:buFont typeface="+mj-lt"/>
              <a:buAutoNum type="arabicPeriod"/>
            </a:pPr>
            <a:r>
              <a:rPr lang="en-US" sz="1800" b="0" i="0" u="none" strike="noStrike" baseline="0" dirty="0">
                <a:latin typeface="BookAntiqua"/>
              </a:rPr>
              <a:t>Update "Bread" to "Bananas."</a:t>
            </a:r>
          </a:p>
          <a:p>
            <a:pPr marL="936900" lvl="2" indent="-342900">
              <a:buFont typeface="+mj-lt"/>
              <a:buAutoNum type="arabicPeriod"/>
            </a:pPr>
            <a:r>
              <a:rPr lang="en-US" sz="1800" b="0" i="0" u="none" strike="noStrike" baseline="0" dirty="0">
                <a:latin typeface="BookAntiqua"/>
              </a:rPr>
              <a:t>Output your entire list to the console.</a:t>
            </a:r>
            <a:endParaRPr lang="en-US" sz="1800" dirty="0"/>
          </a:p>
        </p:txBody>
      </p:sp>
    </p:spTree>
    <p:extLst>
      <p:ext uri="{BB962C8B-B14F-4D97-AF65-F5344CB8AC3E}">
        <p14:creationId xmlns:p14="http://schemas.microsoft.com/office/powerpoint/2010/main" val="2447118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Array methods</a:t>
            </a:r>
          </a:p>
        </p:txBody>
      </p:sp>
      <p:sp>
        <p:nvSpPr>
          <p:cNvPr id="5" name="Content Placeholder 4">
            <a:extLst>
              <a:ext uri="{FF2B5EF4-FFF2-40B4-BE49-F238E27FC236}">
                <a16:creationId xmlns:a16="http://schemas.microsoft.com/office/drawing/2014/main" id="{53D4B93E-E24D-48A6-914E-FE9528A4958B}"/>
              </a:ext>
            </a:extLst>
          </p:cNvPr>
          <p:cNvSpPr>
            <a:spLocks noGrp="1"/>
          </p:cNvSpPr>
          <p:nvPr>
            <p:ph idx="1"/>
          </p:nvPr>
        </p:nvSpPr>
        <p:spPr>
          <a:xfrm>
            <a:off x="581192" y="2180496"/>
            <a:ext cx="11029615" cy="4417528"/>
          </a:xfrm>
        </p:spPr>
        <p:txBody>
          <a:bodyPr/>
          <a:lstStyle/>
          <a:p>
            <a:pPr marL="0" indent="0" algn="ctr">
              <a:buNone/>
            </a:pPr>
            <a:r>
              <a:rPr lang="en-US" sz="1800" b="0" i="0" u="none" strike="noStrike" baseline="0" dirty="0">
                <a:latin typeface="BookAntiqua"/>
              </a:rPr>
              <a:t>We have just seen the built-in length property. We also have a few built-in methods.</a:t>
            </a:r>
          </a:p>
          <a:p>
            <a:pPr marL="0" indent="0" algn="ctr">
              <a:buNone/>
            </a:pPr>
            <a:r>
              <a:rPr lang="en-US" sz="1800" b="0" i="0" u="none" strike="noStrike" baseline="0" dirty="0">
                <a:latin typeface="BookAntiqua"/>
              </a:rPr>
              <a:t>Methods are functions on a certain object. Instead of holding a value, like properties,</a:t>
            </a:r>
          </a:p>
          <a:p>
            <a:pPr marL="0" indent="0" algn="ctr">
              <a:buNone/>
            </a:pPr>
            <a:r>
              <a:rPr lang="en-US" sz="1800" b="0" i="0" u="none" strike="noStrike" baseline="0" dirty="0">
                <a:latin typeface="BookAntiqua"/>
              </a:rPr>
              <a:t>they perform actions. We will cover functions in-depth in </a:t>
            </a:r>
            <a:r>
              <a:rPr lang="en-US" sz="1800" b="0" i="1" u="none" strike="noStrike" baseline="0" dirty="0">
                <a:latin typeface="BookAntiqua-Italic"/>
              </a:rPr>
              <a:t>Chapter 6</a:t>
            </a:r>
            <a:r>
              <a:rPr lang="en-US" sz="1800" b="0" i="0" u="none" strike="noStrike" baseline="0" dirty="0">
                <a:latin typeface="BookAntiqua"/>
              </a:rPr>
              <a:t>, </a:t>
            </a:r>
            <a:r>
              <a:rPr lang="en-US" sz="1800" b="0" i="1" u="none" strike="noStrike" baseline="0" dirty="0">
                <a:latin typeface="BookAntiqua-Italic"/>
              </a:rPr>
              <a:t>Functions</a:t>
            </a:r>
            <a:r>
              <a:rPr lang="en-US" sz="1800" b="0" i="0" u="none" strike="noStrike" baseline="0" dirty="0">
                <a:latin typeface="BookAntiqua"/>
              </a:rPr>
              <a:t>. For</a:t>
            </a:r>
          </a:p>
          <a:p>
            <a:pPr marL="0" indent="0" algn="ctr">
              <a:buNone/>
            </a:pPr>
            <a:r>
              <a:rPr lang="en-US" sz="1800" b="0" i="0" u="none" strike="noStrike" baseline="0" dirty="0">
                <a:latin typeface="BookAntiqua"/>
              </a:rPr>
              <a:t>now, all you need to know is that you can call methods and functions, and when</a:t>
            </a:r>
          </a:p>
          <a:p>
            <a:pPr marL="0" indent="0" algn="ctr">
              <a:buNone/>
            </a:pPr>
            <a:r>
              <a:rPr lang="en-US" sz="1800" b="0" i="0" u="none" strike="noStrike" baseline="0" dirty="0">
                <a:latin typeface="BookAntiqua"/>
              </a:rPr>
              <a:t>you do, some code that is specified inside that function gets executed.</a:t>
            </a:r>
          </a:p>
          <a:p>
            <a:pPr marL="0" indent="0" algn="ctr">
              <a:buNone/>
            </a:pPr>
            <a:r>
              <a:rPr lang="en-US" sz="1800" b="0" i="0" u="none" strike="noStrike" baseline="0" dirty="0">
                <a:latin typeface="BookAntiqua"/>
              </a:rPr>
              <a:t>We just accidentally saw we could add elements using new indices. This is not</a:t>
            </a:r>
          </a:p>
          <a:p>
            <a:pPr marL="0" indent="0" algn="ctr">
              <a:buNone/>
            </a:pPr>
            <a:r>
              <a:rPr lang="en-US" sz="1800" b="0" i="0" u="none" strike="noStrike" baseline="0" dirty="0">
                <a:latin typeface="BookAntiqua"/>
              </a:rPr>
              <a:t>the proper way to do it as it is easy to make mistakes and accidentally overwrite</a:t>
            </a:r>
          </a:p>
          <a:p>
            <a:pPr marL="0" indent="0" algn="ctr">
              <a:buNone/>
            </a:pPr>
            <a:r>
              <a:rPr lang="en-US" sz="1800" b="0" i="0" u="none" strike="noStrike" baseline="0" dirty="0">
                <a:latin typeface="BookAntiqua"/>
              </a:rPr>
              <a:t>a certain value or skip a certain index. The right way is to do this with a special</a:t>
            </a:r>
          </a:p>
          <a:p>
            <a:pPr marL="0" indent="0" algn="ctr">
              <a:buNone/>
            </a:pPr>
            <a:r>
              <a:rPr lang="en-US" sz="1800" b="0" i="0" u="none" strike="noStrike" baseline="0" dirty="0">
                <a:latin typeface="BookAntiqua"/>
              </a:rPr>
              <a:t>method. Similarly, we can also delete elements and sort the elements in the array.</a:t>
            </a:r>
            <a:endParaRPr lang="en-US" dirty="0"/>
          </a:p>
        </p:txBody>
      </p:sp>
    </p:spTree>
    <p:extLst>
      <p:ext uri="{BB962C8B-B14F-4D97-AF65-F5344CB8AC3E}">
        <p14:creationId xmlns:p14="http://schemas.microsoft.com/office/powerpoint/2010/main" val="14179054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Adding and replacing elements</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81192" y="1963272"/>
            <a:ext cx="11126899" cy="4616822"/>
          </a:xfrm>
        </p:spPr>
        <p:txBody>
          <a:bodyPr numCol="1" anchor="t">
            <a:normAutofit/>
          </a:bodyPr>
          <a:lstStyle/>
          <a:p>
            <a:pPr marL="0" indent="0" algn="l">
              <a:buNone/>
            </a:pPr>
            <a:r>
              <a:rPr lang="en-US" sz="1800" b="0" i="0" u="none" strike="noStrike" baseline="0" dirty="0">
                <a:solidFill>
                  <a:srgbClr val="000000"/>
                </a:solidFill>
                <a:latin typeface="BookAntiqua"/>
              </a:rPr>
              <a:t>We can add elements with the </a:t>
            </a:r>
            <a:r>
              <a:rPr lang="en-US" sz="1800" b="0" i="0" u="none" strike="noStrike" baseline="0" dirty="0">
                <a:solidFill>
                  <a:srgbClr val="000000"/>
                </a:solidFill>
                <a:latin typeface="Consolas" panose="020B0609020204030204" pitchFamily="49" charset="0"/>
              </a:rPr>
              <a:t>push() </a:t>
            </a:r>
            <a:r>
              <a:rPr lang="en-US" sz="1800" b="0" i="0" u="none" strike="noStrike" baseline="0" dirty="0">
                <a:solidFill>
                  <a:srgbClr val="000000"/>
                </a:solidFill>
                <a:latin typeface="BookAntiqua"/>
              </a:rPr>
              <a:t>method: </a:t>
            </a:r>
            <a:br>
              <a:rPr lang="en-US" sz="1800" b="0" i="0" u="none" strike="noStrike" baseline="0" dirty="0">
                <a:solidFill>
                  <a:srgbClr val="000000"/>
                </a:solidFill>
                <a:latin typeface="BookAntiqua"/>
              </a:rPr>
            </a:br>
            <a:br>
              <a:rPr lang="en-US" dirty="0">
                <a:solidFill>
                  <a:srgbClr val="383A42"/>
                </a:solidFill>
                <a:latin typeface="Consolas" panose="020B0609020204030204" pitchFamily="49" charset="0"/>
              </a:rPr>
            </a:br>
            <a:br>
              <a:rPr lang="en-US" dirty="0">
                <a:solidFill>
                  <a:srgbClr val="383A42"/>
                </a:solidFill>
                <a:latin typeface="Consolas" panose="020B0609020204030204" pitchFamily="49" charset="0"/>
              </a:rPr>
            </a:br>
            <a:endParaRPr lang="en-US" sz="1800" b="0" i="0" u="none" strike="noStrike" baseline="0" dirty="0">
              <a:solidFill>
                <a:srgbClr val="383A42"/>
              </a:solidFill>
              <a:latin typeface="Consolas" panose="020B0609020204030204" pitchFamily="49" charset="0"/>
            </a:endParaRPr>
          </a:p>
          <a:p>
            <a:pPr marL="0" indent="0" algn="l">
              <a:buNone/>
            </a:pPr>
            <a:r>
              <a:rPr lang="en-US" sz="1800" b="0" i="0" u="none" strike="noStrike" baseline="0" dirty="0">
                <a:solidFill>
                  <a:srgbClr val="000000"/>
                </a:solidFill>
                <a:latin typeface="BookAntiqua"/>
              </a:rPr>
              <a:t>The value gets added to the end of the array. The </a:t>
            </a:r>
            <a:r>
              <a:rPr lang="en-US" sz="1800" b="0" i="0" u="none" strike="noStrike" baseline="0" dirty="0">
                <a:solidFill>
                  <a:srgbClr val="000000"/>
                </a:solidFill>
                <a:latin typeface="Consolas" panose="020B0609020204030204" pitchFamily="49" charset="0"/>
              </a:rPr>
              <a:t>push </a:t>
            </a:r>
            <a:r>
              <a:rPr lang="en-US" sz="1800" b="0" i="0" u="none" strike="noStrike" baseline="0" dirty="0">
                <a:solidFill>
                  <a:srgbClr val="000000"/>
                </a:solidFill>
                <a:latin typeface="BookAntiqua"/>
              </a:rPr>
              <a:t>method returns the new length of the array, four in this case. You can store this length in a variable like this:</a:t>
            </a:r>
            <a:br>
              <a:rPr lang="en-US" sz="1800" b="0" i="0" u="none" strike="noStrike" baseline="0" dirty="0">
                <a:solidFill>
                  <a:srgbClr val="000000"/>
                </a:solidFill>
                <a:latin typeface="BookAntiqua"/>
              </a:rPr>
            </a:br>
            <a:br>
              <a:rPr lang="en-US" sz="1800" b="0" i="0" u="none" strike="noStrike" baseline="0" dirty="0">
                <a:solidFill>
                  <a:srgbClr val="000000"/>
                </a:solidFill>
                <a:latin typeface="BookAntiqua"/>
              </a:rPr>
            </a:br>
            <a:endParaRPr lang="en-US" dirty="0">
              <a:solidFill>
                <a:srgbClr val="000000"/>
              </a:solidFill>
              <a:latin typeface="BookAntiqua"/>
            </a:endParaRPr>
          </a:p>
          <a:p>
            <a:pPr marL="0" indent="0" algn="l">
              <a:buNone/>
            </a:pPr>
            <a:r>
              <a:rPr lang="en-US" sz="1800" b="0" i="0" u="none" strike="noStrike" baseline="0" dirty="0">
                <a:solidFill>
                  <a:srgbClr val="000000"/>
                </a:solidFill>
                <a:latin typeface="BookAntiqua"/>
              </a:rPr>
              <a:t>The value 5 gets stored in the </a:t>
            </a:r>
            <a:r>
              <a:rPr lang="en-US" sz="1800" b="0" i="0" u="none" strike="noStrike" baseline="0" dirty="0" err="1">
                <a:solidFill>
                  <a:srgbClr val="000000"/>
                </a:solidFill>
                <a:latin typeface="Consolas" panose="020B0609020204030204" pitchFamily="49" charset="0"/>
              </a:rPr>
              <a:t>lengthOfFavoriteFruits</a:t>
            </a:r>
            <a:r>
              <a:rPr lang="en-US" sz="1800" b="0" i="0" u="none" strike="noStrike" baseline="0" dirty="0">
                <a:solidFill>
                  <a:srgbClr val="000000"/>
                </a:solidFill>
                <a:latin typeface="Consolas" panose="020B0609020204030204" pitchFamily="49" charset="0"/>
              </a:rPr>
              <a:t> </a:t>
            </a:r>
            <a:r>
              <a:rPr lang="en-US" sz="1800" b="0" i="0" u="none" strike="noStrike" baseline="0" dirty="0">
                <a:solidFill>
                  <a:srgbClr val="000000"/>
                </a:solidFill>
                <a:latin typeface="BookAntiqua"/>
              </a:rPr>
              <a:t>variable. If we log our array, </a:t>
            </a:r>
            <a:r>
              <a:rPr lang="en-US" sz="1800" b="0" i="0" u="none" strike="noStrike" baseline="0" dirty="0" err="1">
                <a:solidFill>
                  <a:srgbClr val="000000"/>
                </a:solidFill>
                <a:latin typeface="Consolas" panose="020B0609020204030204" pitchFamily="49" charset="0"/>
              </a:rPr>
              <a:t>favoriteFruits</a:t>
            </a:r>
            <a:r>
              <a:rPr lang="en-US" sz="1800" b="0" i="0" u="none" strike="noStrike" baseline="0" dirty="0">
                <a:solidFill>
                  <a:srgbClr val="000000"/>
                </a:solidFill>
                <a:latin typeface="BookAntiqua"/>
              </a:rPr>
              <a:t>, like this:</a:t>
            </a:r>
          </a:p>
          <a:p>
            <a:pPr marL="0" indent="0" algn="l">
              <a:buNone/>
            </a:pPr>
            <a:br>
              <a:rPr lang="en-US" sz="1800" b="0" i="0" u="none" strike="noStrike" baseline="0" dirty="0">
                <a:solidFill>
                  <a:srgbClr val="000000"/>
                </a:solidFill>
                <a:latin typeface="BookAntiqua"/>
              </a:rPr>
            </a:br>
            <a:endParaRPr lang="en-US" sz="1800" b="0" i="0" u="none" strike="noStrike" baseline="0" dirty="0">
              <a:solidFill>
                <a:srgbClr val="000000"/>
              </a:solidFill>
              <a:latin typeface="BookAntiqua"/>
            </a:endParaRPr>
          </a:p>
          <a:p>
            <a:pPr marL="0" indent="0" algn="l">
              <a:buNone/>
            </a:pPr>
            <a:r>
              <a:rPr lang="en-US" sz="1800" b="0" i="0" u="none" strike="noStrike" baseline="0" dirty="0">
                <a:solidFill>
                  <a:srgbClr val="000000"/>
                </a:solidFill>
                <a:latin typeface="BookAntiqua"/>
              </a:rPr>
              <a:t>Here is the new array:</a:t>
            </a:r>
            <a:endParaRPr lang="en-US" sz="1800" dirty="0"/>
          </a:p>
        </p:txBody>
      </p:sp>
      <p:pic>
        <p:nvPicPr>
          <p:cNvPr id="6" name="Picture 5">
            <a:extLst>
              <a:ext uri="{FF2B5EF4-FFF2-40B4-BE49-F238E27FC236}">
                <a16:creationId xmlns:a16="http://schemas.microsoft.com/office/drawing/2014/main" id="{E16FCB02-A7C7-4506-8C15-231C9BC666A6}"/>
              </a:ext>
            </a:extLst>
          </p:cNvPr>
          <p:cNvPicPr>
            <a:picLocks noChangeAspect="1"/>
          </p:cNvPicPr>
          <p:nvPr/>
        </p:nvPicPr>
        <p:blipFill>
          <a:blip r:embed="rId2"/>
          <a:stretch>
            <a:fillRect/>
          </a:stretch>
        </p:blipFill>
        <p:spPr>
          <a:xfrm>
            <a:off x="1658366" y="2423821"/>
            <a:ext cx="9010650" cy="790575"/>
          </a:xfrm>
          <a:prstGeom prst="rect">
            <a:avLst/>
          </a:prstGeom>
        </p:spPr>
      </p:pic>
      <p:pic>
        <p:nvPicPr>
          <p:cNvPr id="8" name="Picture 7">
            <a:extLst>
              <a:ext uri="{FF2B5EF4-FFF2-40B4-BE49-F238E27FC236}">
                <a16:creationId xmlns:a16="http://schemas.microsoft.com/office/drawing/2014/main" id="{ACF5A5C5-1383-43EE-96AC-8822B013EDA6}"/>
              </a:ext>
            </a:extLst>
          </p:cNvPr>
          <p:cNvPicPr>
            <a:picLocks noChangeAspect="1"/>
          </p:cNvPicPr>
          <p:nvPr/>
        </p:nvPicPr>
        <p:blipFill>
          <a:blip r:embed="rId3"/>
          <a:stretch>
            <a:fillRect/>
          </a:stretch>
        </p:blipFill>
        <p:spPr>
          <a:xfrm>
            <a:off x="1658366" y="3921913"/>
            <a:ext cx="9086850" cy="495300"/>
          </a:xfrm>
          <a:prstGeom prst="rect">
            <a:avLst/>
          </a:prstGeom>
        </p:spPr>
      </p:pic>
      <p:pic>
        <p:nvPicPr>
          <p:cNvPr id="10" name="Picture 9">
            <a:extLst>
              <a:ext uri="{FF2B5EF4-FFF2-40B4-BE49-F238E27FC236}">
                <a16:creationId xmlns:a16="http://schemas.microsoft.com/office/drawing/2014/main" id="{A121B075-76DB-4BFB-B433-8AC15812E20D}"/>
              </a:ext>
            </a:extLst>
          </p:cNvPr>
          <p:cNvPicPr>
            <a:picLocks noChangeAspect="1"/>
          </p:cNvPicPr>
          <p:nvPr/>
        </p:nvPicPr>
        <p:blipFill>
          <a:blip r:embed="rId4"/>
          <a:stretch>
            <a:fillRect/>
          </a:stretch>
        </p:blipFill>
        <p:spPr>
          <a:xfrm>
            <a:off x="1658366" y="4906337"/>
            <a:ext cx="9048750" cy="533400"/>
          </a:xfrm>
          <a:prstGeom prst="rect">
            <a:avLst/>
          </a:prstGeom>
        </p:spPr>
      </p:pic>
      <p:pic>
        <p:nvPicPr>
          <p:cNvPr id="12" name="Picture 11">
            <a:extLst>
              <a:ext uri="{FF2B5EF4-FFF2-40B4-BE49-F238E27FC236}">
                <a16:creationId xmlns:a16="http://schemas.microsoft.com/office/drawing/2014/main" id="{4949B341-1154-4503-B7DD-94C50EE82F41}"/>
              </a:ext>
            </a:extLst>
          </p:cNvPr>
          <p:cNvPicPr>
            <a:picLocks noChangeAspect="1"/>
          </p:cNvPicPr>
          <p:nvPr/>
        </p:nvPicPr>
        <p:blipFill>
          <a:blip r:embed="rId5"/>
          <a:stretch>
            <a:fillRect/>
          </a:stretch>
        </p:blipFill>
        <p:spPr>
          <a:xfrm>
            <a:off x="1620266" y="5928861"/>
            <a:ext cx="9086850" cy="495300"/>
          </a:xfrm>
          <a:prstGeom prst="rect">
            <a:avLst/>
          </a:prstGeom>
        </p:spPr>
      </p:pic>
    </p:spTree>
    <p:extLst>
      <p:ext uri="{BB962C8B-B14F-4D97-AF65-F5344CB8AC3E}">
        <p14:creationId xmlns:p14="http://schemas.microsoft.com/office/powerpoint/2010/main" val="995599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DB69C-9686-4088-A9EC-19E3C2A7E5E0}"/>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BC210D0D-C5CF-4691-A432-C0C9D3ADAB4B}"/>
              </a:ext>
            </a:extLst>
          </p:cNvPr>
          <p:cNvSpPr>
            <a:spLocks noGrp="1"/>
          </p:cNvSpPr>
          <p:nvPr>
            <p:ph idx="1"/>
          </p:nvPr>
        </p:nvSpPr>
        <p:spPr>
          <a:xfrm>
            <a:off x="581193" y="2113821"/>
            <a:ext cx="11029616" cy="4435457"/>
          </a:xfrm>
        </p:spPr>
        <p:txBody>
          <a:bodyPr anchor="ctr">
            <a:normAutofit/>
          </a:bodyPr>
          <a:lstStyle/>
          <a:p>
            <a:pPr marL="0" indent="0" algn="l">
              <a:buNone/>
            </a:pPr>
            <a:r>
              <a:rPr lang="en-US" sz="1800" b="0" i="0" u="none" strike="noStrike" baseline="0" dirty="0">
                <a:latin typeface="BookAntiqua"/>
              </a:rPr>
              <a:t>The basic data types have been dealt with in the previous chapter. Now it's time to look at a slightly more complicated topic: arrays and objects. In the previous chapter, you saw variables that held just a single value. To allow for more complex programming, objects and arrays can contain multiple values. You can look at objects as a collection of properties and methods. Properties can be thought of as variables. They can be simple data structures such as numbers and strings, but also other objects. Methods perform actions; they contain a certain number of lines of code that will be executed when the method gets called. We’ll explain methods in more detail later in this book and focus on properties for now.</a:t>
            </a:r>
          </a:p>
        </p:txBody>
      </p:sp>
    </p:spTree>
    <p:extLst>
      <p:ext uri="{BB962C8B-B14F-4D97-AF65-F5344CB8AC3E}">
        <p14:creationId xmlns:p14="http://schemas.microsoft.com/office/powerpoint/2010/main" val="3371821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Adding and replacing elements</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81192" y="1927412"/>
            <a:ext cx="11126899" cy="4643717"/>
          </a:xfrm>
        </p:spPr>
        <p:txBody>
          <a:bodyPr numCol="1" anchor="t">
            <a:normAutofit/>
          </a:bodyPr>
          <a:lstStyle/>
          <a:p>
            <a:pPr marL="0" indent="0" algn="l">
              <a:buNone/>
            </a:pPr>
            <a:r>
              <a:rPr lang="en-US" sz="1800" b="0" i="0" u="none" strike="noStrike" baseline="0" dirty="0">
                <a:latin typeface="BookAntiqua"/>
              </a:rPr>
              <a:t>This was easy right? But what if you would want to add elements at a certain index? You can use the </a:t>
            </a:r>
            <a:r>
              <a:rPr lang="en-US" sz="1800" b="0" i="0" u="none" strike="noStrike" baseline="0" dirty="0">
                <a:latin typeface="Consolas" panose="020B0609020204030204" pitchFamily="49" charset="0"/>
              </a:rPr>
              <a:t>splice() </a:t>
            </a:r>
            <a:r>
              <a:rPr lang="en-US" sz="1800" b="0" i="0" u="none" strike="noStrike" baseline="0" dirty="0">
                <a:latin typeface="BookAntiqua"/>
              </a:rPr>
              <a:t>method. This one is slightly more difficult:</a:t>
            </a:r>
          </a:p>
          <a:p>
            <a:pPr marL="0" indent="0" algn="l">
              <a:buNone/>
            </a:pPr>
            <a:endParaRPr lang="en-US" sz="1800" b="0" i="0" u="none" strike="noStrike" baseline="0" dirty="0">
              <a:latin typeface="BookAntiqua"/>
            </a:endParaRPr>
          </a:p>
          <a:p>
            <a:pPr marL="0" indent="0" algn="l">
              <a:buNone/>
            </a:pPr>
            <a:endParaRPr lang="en-US" dirty="0">
              <a:latin typeface="BookAntiqua"/>
            </a:endParaRPr>
          </a:p>
          <a:p>
            <a:pPr marL="0" indent="0" algn="l">
              <a:buNone/>
            </a:pPr>
            <a:endParaRPr lang="en-US" sz="1800" dirty="0">
              <a:latin typeface="BookAntiqua"/>
            </a:endParaRPr>
          </a:p>
          <a:p>
            <a:pPr marL="0" indent="0" algn="l">
              <a:buNone/>
            </a:pPr>
            <a:r>
              <a:rPr lang="en-US" sz="1800" b="0" i="0" u="none" strike="noStrike" baseline="0" dirty="0">
                <a:latin typeface="BookAntiqua"/>
              </a:rPr>
              <a:t>After this, the output containing the array is as follows:</a:t>
            </a:r>
            <a:endParaRPr lang="en-US" sz="1800" dirty="0"/>
          </a:p>
        </p:txBody>
      </p:sp>
      <p:pic>
        <p:nvPicPr>
          <p:cNvPr id="5" name="Picture 4">
            <a:extLst>
              <a:ext uri="{FF2B5EF4-FFF2-40B4-BE49-F238E27FC236}">
                <a16:creationId xmlns:a16="http://schemas.microsoft.com/office/drawing/2014/main" id="{9E132310-BB91-4172-BE3F-15C0C7168624}"/>
              </a:ext>
            </a:extLst>
          </p:cNvPr>
          <p:cNvPicPr>
            <a:picLocks noChangeAspect="1"/>
          </p:cNvPicPr>
          <p:nvPr/>
        </p:nvPicPr>
        <p:blipFill>
          <a:blip r:embed="rId2"/>
          <a:stretch>
            <a:fillRect/>
          </a:stretch>
        </p:blipFill>
        <p:spPr>
          <a:xfrm>
            <a:off x="1691807" y="2502554"/>
            <a:ext cx="9039225" cy="1143000"/>
          </a:xfrm>
          <a:prstGeom prst="rect">
            <a:avLst/>
          </a:prstGeom>
        </p:spPr>
      </p:pic>
      <p:pic>
        <p:nvPicPr>
          <p:cNvPr id="9" name="Picture 8">
            <a:extLst>
              <a:ext uri="{FF2B5EF4-FFF2-40B4-BE49-F238E27FC236}">
                <a16:creationId xmlns:a16="http://schemas.microsoft.com/office/drawing/2014/main" id="{C752898C-B672-4A7C-AB6D-DC93611B021E}"/>
              </a:ext>
            </a:extLst>
          </p:cNvPr>
          <p:cNvPicPr>
            <a:picLocks noChangeAspect="1"/>
          </p:cNvPicPr>
          <p:nvPr/>
        </p:nvPicPr>
        <p:blipFill>
          <a:blip r:embed="rId3"/>
          <a:stretch>
            <a:fillRect/>
          </a:stretch>
        </p:blipFill>
        <p:spPr>
          <a:xfrm>
            <a:off x="1691807" y="4220696"/>
            <a:ext cx="9077325" cy="2495550"/>
          </a:xfrm>
          <a:prstGeom prst="rect">
            <a:avLst/>
          </a:prstGeom>
        </p:spPr>
      </p:pic>
    </p:spTree>
    <p:extLst>
      <p:ext uri="{BB962C8B-B14F-4D97-AF65-F5344CB8AC3E}">
        <p14:creationId xmlns:p14="http://schemas.microsoft.com/office/powerpoint/2010/main" val="34941024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Adding and replacing elements</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81192" y="2013409"/>
            <a:ext cx="11126899" cy="4557720"/>
          </a:xfrm>
        </p:spPr>
        <p:txBody>
          <a:bodyPr numCol="1" anchor="ctr">
            <a:normAutofit/>
          </a:bodyPr>
          <a:lstStyle/>
          <a:p>
            <a:pPr marL="0" indent="0" algn="l">
              <a:buNone/>
            </a:pPr>
            <a:r>
              <a:rPr lang="en-US" sz="1800" b="0" i="0" u="none" strike="noStrike" baseline="0" dirty="0">
                <a:latin typeface="BookAntiqua"/>
              </a:rPr>
              <a:t>First, let's point out the different layouts of this output. This might depend on the interpreter you are using, but at some point, it will decide it is too long for a single line and apply an automatic format to the array to make it more readable. It doesn’t change the value of the array; it is just a different representation of the same values were they to be on a single line.</a:t>
            </a:r>
          </a:p>
          <a:p>
            <a:pPr marL="0" indent="0" algn="l">
              <a:buNone/>
            </a:pPr>
            <a:r>
              <a:rPr lang="en-US" sz="1800" b="0" i="0" u="none" strike="noStrike" baseline="0" dirty="0">
                <a:latin typeface="BookAntiqua"/>
              </a:rPr>
              <a:t>As you can see, the square and trapezoid get inserted on index 2. The rest of the array is shifting to the right. The </a:t>
            </a:r>
            <a:r>
              <a:rPr lang="en-US" sz="1800" b="0" i="0" u="none" strike="noStrike" baseline="0" dirty="0">
                <a:latin typeface="Consolas" panose="020B0609020204030204" pitchFamily="49" charset="0"/>
              </a:rPr>
              <a:t>splice() </a:t>
            </a:r>
            <a:r>
              <a:rPr lang="en-US" sz="1800" b="0" i="0" u="none" strike="noStrike" baseline="0" dirty="0">
                <a:latin typeface="BookAntiqua"/>
              </a:rPr>
              <a:t>method takes multiple parameters. The first parameter, 2 in our case, is the index of the array on which we want to start inserting. The second parameter, 0 in our case, is the number of elements we want to delete starting at our previously defined starting index. The parameters after these first two, </a:t>
            </a:r>
            <a:r>
              <a:rPr lang="en-US" sz="1800" b="0" i="0" u="none" strike="noStrike" baseline="0" dirty="0">
                <a:latin typeface="Consolas" panose="020B0609020204030204" pitchFamily="49" charset="0"/>
              </a:rPr>
              <a:t>square </a:t>
            </a:r>
            <a:r>
              <a:rPr lang="en-US" sz="1800" b="0" i="0" u="none" strike="noStrike" baseline="0" dirty="0">
                <a:latin typeface="BookAntiqua"/>
              </a:rPr>
              <a:t>and </a:t>
            </a:r>
            <a:r>
              <a:rPr lang="en-US" sz="1800" b="0" i="0" u="none" strike="noStrike" baseline="0" dirty="0">
                <a:latin typeface="Consolas" panose="020B0609020204030204" pitchFamily="49" charset="0"/>
              </a:rPr>
              <a:t>trapezoid </a:t>
            </a:r>
            <a:r>
              <a:rPr lang="en-US" sz="1800" b="0" i="0" u="none" strike="noStrike" baseline="0" dirty="0">
                <a:latin typeface="BookAntiqua"/>
              </a:rPr>
              <a:t>in our case, are whatever should be inserted starting at the start index.</a:t>
            </a:r>
            <a:endParaRPr lang="en-US" sz="1800" dirty="0"/>
          </a:p>
        </p:txBody>
      </p:sp>
    </p:spTree>
    <p:extLst>
      <p:ext uri="{BB962C8B-B14F-4D97-AF65-F5344CB8AC3E}">
        <p14:creationId xmlns:p14="http://schemas.microsoft.com/office/powerpoint/2010/main" val="30258806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Adding and replacing elements</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81192" y="2013409"/>
            <a:ext cx="11126899" cy="4557720"/>
          </a:xfrm>
        </p:spPr>
        <p:txBody>
          <a:bodyPr numCol="1" anchor="ctr">
            <a:normAutofit/>
          </a:bodyPr>
          <a:lstStyle/>
          <a:p>
            <a:pPr marL="0" indent="0" algn="l">
              <a:buNone/>
            </a:pPr>
            <a:r>
              <a:rPr lang="en-US" sz="1800" b="0" i="0" u="none" strike="noStrike" baseline="0" dirty="0">
                <a:solidFill>
                  <a:srgbClr val="000000"/>
                </a:solidFill>
                <a:latin typeface="BookAntiqua"/>
              </a:rPr>
              <a:t>So, had we said this instead:</a:t>
            </a:r>
            <a:br>
              <a:rPr lang="en-US" sz="1800" b="0" i="0" u="none" strike="noStrike" baseline="0" dirty="0">
                <a:solidFill>
                  <a:srgbClr val="000000"/>
                </a:solidFill>
                <a:latin typeface="BookAntiqua"/>
              </a:rPr>
            </a:br>
            <a:endParaRPr lang="en-US" sz="1800" b="0" i="0" u="none" strike="noStrike" baseline="0" dirty="0">
              <a:solidFill>
                <a:srgbClr val="000000"/>
              </a:solidFill>
              <a:latin typeface="BookAntiqua"/>
            </a:endParaRPr>
          </a:p>
          <a:p>
            <a:pPr marL="0" indent="0" algn="l">
              <a:buNone/>
            </a:pPr>
            <a:br>
              <a:rPr lang="en-US" sz="1800" b="0" i="0" u="none" strike="noStrike" baseline="0" dirty="0">
                <a:solidFill>
                  <a:srgbClr val="000000"/>
                </a:solidFill>
                <a:latin typeface="BookAntiqua"/>
              </a:rPr>
            </a:br>
            <a:endParaRPr lang="en-US" dirty="0">
              <a:solidFill>
                <a:srgbClr val="000000"/>
              </a:solidFill>
              <a:latin typeface="BookAntiqua"/>
            </a:endParaRPr>
          </a:p>
          <a:p>
            <a:pPr marL="0" indent="0" algn="l">
              <a:buNone/>
            </a:pPr>
            <a:r>
              <a:rPr lang="en-US" sz="1800" b="0" i="0" u="none" strike="noStrike" baseline="0" dirty="0">
                <a:solidFill>
                  <a:srgbClr val="000000"/>
                </a:solidFill>
                <a:latin typeface="BookAntiqua"/>
              </a:rPr>
              <a:t>It would have replaced the elements </a:t>
            </a:r>
            <a:r>
              <a:rPr lang="en-US" sz="1800" b="0" i="0" u="none" strike="noStrike" baseline="0" dirty="0">
                <a:solidFill>
                  <a:srgbClr val="000000"/>
                </a:solidFill>
                <a:latin typeface="Consolas" panose="020B0609020204030204" pitchFamily="49" charset="0"/>
              </a:rPr>
              <a:t>rectangle </a:t>
            </a:r>
            <a:r>
              <a:rPr lang="en-US" sz="1800" b="0" i="0" u="none" strike="noStrike" baseline="0" dirty="0">
                <a:solidFill>
                  <a:srgbClr val="000000"/>
                </a:solidFill>
                <a:latin typeface="BookAntiqua"/>
              </a:rPr>
              <a:t>and </a:t>
            </a:r>
            <a:r>
              <a:rPr lang="en-US" sz="1800" b="0" i="0" u="none" strike="noStrike" baseline="0" dirty="0">
                <a:solidFill>
                  <a:srgbClr val="000000"/>
                </a:solidFill>
                <a:latin typeface="Consolas" panose="020B0609020204030204" pitchFamily="49" charset="0"/>
              </a:rPr>
              <a:t>pentagon </a:t>
            </a:r>
            <a:r>
              <a:rPr lang="en-US" sz="1800" b="0" i="0" u="none" strike="noStrike" baseline="0" dirty="0">
                <a:solidFill>
                  <a:srgbClr val="000000"/>
                </a:solidFill>
                <a:latin typeface="BookAntiqua"/>
              </a:rPr>
              <a:t>and added </a:t>
            </a:r>
            <a:r>
              <a:rPr lang="en-US" sz="1800" b="0" i="0" u="none" strike="noStrike" baseline="0" dirty="0">
                <a:solidFill>
                  <a:srgbClr val="000000"/>
                </a:solidFill>
                <a:latin typeface="Consolas" panose="020B0609020204030204" pitchFamily="49" charset="0"/>
              </a:rPr>
              <a:t>square </a:t>
            </a:r>
            <a:r>
              <a:rPr lang="en-US" sz="1800" b="0" i="0" u="none" strike="noStrike" baseline="0" dirty="0">
                <a:solidFill>
                  <a:srgbClr val="000000"/>
                </a:solidFill>
                <a:latin typeface="BookAntiqua"/>
              </a:rPr>
              <a:t>and </a:t>
            </a:r>
            <a:r>
              <a:rPr lang="en-US" sz="1800" b="0" i="0" u="none" strike="noStrike" baseline="0" dirty="0">
                <a:solidFill>
                  <a:srgbClr val="000000"/>
                </a:solidFill>
                <a:latin typeface="Consolas" panose="020B0609020204030204" pitchFamily="49" charset="0"/>
              </a:rPr>
              <a:t>trapezoid </a:t>
            </a:r>
            <a:r>
              <a:rPr lang="en-US" sz="1800" b="0" i="0" u="none" strike="noStrike" baseline="0" dirty="0">
                <a:solidFill>
                  <a:srgbClr val="000000"/>
                </a:solidFill>
                <a:latin typeface="BookAntiqua"/>
              </a:rPr>
              <a:t>in their place, as follows:</a:t>
            </a:r>
            <a:br>
              <a:rPr lang="en-US" sz="1800" b="0" i="0" u="none" strike="noStrike" baseline="0" dirty="0">
                <a:solidFill>
                  <a:srgbClr val="000000"/>
                </a:solidFill>
                <a:latin typeface="BookAntiqua"/>
              </a:rPr>
            </a:br>
            <a:endParaRPr lang="en-US" sz="1800" b="0" i="0" u="none" strike="noStrike" baseline="0" dirty="0">
              <a:solidFill>
                <a:srgbClr val="000000"/>
              </a:solidFill>
              <a:latin typeface="BookAntiqua"/>
            </a:endParaRPr>
          </a:p>
          <a:p>
            <a:pPr marL="0" indent="0" algn="l">
              <a:buNone/>
            </a:pPr>
            <a:br>
              <a:rPr lang="en-US" sz="1800" b="0" i="0" u="none" strike="noStrike" baseline="0" dirty="0">
                <a:solidFill>
                  <a:srgbClr val="000000"/>
                </a:solidFill>
                <a:latin typeface="BookAntiqua"/>
              </a:rPr>
            </a:br>
            <a:endParaRPr lang="en-US" sz="1800" dirty="0">
              <a:solidFill>
                <a:srgbClr val="000000"/>
              </a:solidFill>
              <a:latin typeface="BookAntiqua"/>
            </a:endParaRPr>
          </a:p>
        </p:txBody>
      </p:sp>
      <p:pic>
        <p:nvPicPr>
          <p:cNvPr id="6" name="Picture 5">
            <a:extLst>
              <a:ext uri="{FF2B5EF4-FFF2-40B4-BE49-F238E27FC236}">
                <a16:creationId xmlns:a16="http://schemas.microsoft.com/office/drawing/2014/main" id="{51C9535E-7160-49DC-9EB3-B6CAAF6B9143}"/>
              </a:ext>
            </a:extLst>
          </p:cNvPr>
          <p:cNvPicPr>
            <a:picLocks noChangeAspect="1"/>
          </p:cNvPicPr>
          <p:nvPr/>
        </p:nvPicPr>
        <p:blipFill>
          <a:blip r:embed="rId2"/>
          <a:stretch>
            <a:fillRect/>
          </a:stretch>
        </p:blipFill>
        <p:spPr>
          <a:xfrm>
            <a:off x="1719630" y="3395838"/>
            <a:ext cx="8752740" cy="693928"/>
          </a:xfrm>
          <a:prstGeom prst="rect">
            <a:avLst/>
          </a:prstGeom>
        </p:spPr>
      </p:pic>
      <p:pic>
        <p:nvPicPr>
          <p:cNvPr id="8" name="Picture 7">
            <a:extLst>
              <a:ext uri="{FF2B5EF4-FFF2-40B4-BE49-F238E27FC236}">
                <a16:creationId xmlns:a16="http://schemas.microsoft.com/office/drawing/2014/main" id="{D39A404C-69F4-4595-B03D-4BF25414D4A9}"/>
              </a:ext>
            </a:extLst>
          </p:cNvPr>
          <p:cNvPicPr>
            <a:picLocks noChangeAspect="1"/>
          </p:cNvPicPr>
          <p:nvPr/>
        </p:nvPicPr>
        <p:blipFill>
          <a:blip r:embed="rId3"/>
          <a:stretch>
            <a:fillRect/>
          </a:stretch>
        </p:blipFill>
        <p:spPr>
          <a:xfrm>
            <a:off x="1719630" y="5118746"/>
            <a:ext cx="8790192" cy="423402"/>
          </a:xfrm>
          <a:prstGeom prst="rect">
            <a:avLst/>
          </a:prstGeom>
        </p:spPr>
      </p:pic>
    </p:spTree>
    <p:extLst>
      <p:ext uri="{BB962C8B-B14F-4D97-AF65-F5344CB8AC3E}">
        <p14:creationId xmlns:p14="http://schemas.microsoft.com/office/powerpoint/2010/main" val="40741820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Adding and replacing elements</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81192" y="2013409"/>
            <a:ext cx="11126899" cy="4557720"/>
          </a:xfrm>
        </p:spPr>
        <p:txBody>
          <a:bodyPr numCol="1" anchor="ctr">
            <a:normAutofit/>
          </a:bodyPr>
          <a:lstStyle/>
          <a:p>
            <a:pPr marL="0" indent="0" algn="l">
              <a:buNone/>
            </a:pPr>
            <a:r>
              <a:rPr lang="en-US" sz="1800" b="0" i="0" u="none" strike="noStrike" baseline="0" dirty="0">
                <a:latin typeface="BookAntiqua"/>
              </a:rPr>
              <a:t>You can also add another array to your array. This can be done with the </a:t>
            </a:r>
            <a:r>
              <a:rPr lang="en-US" sz="1800" b="0" i="0" u="none" strike="noStrike" baseline="0" dirty="0" err="1">
                <a:latin typeface="Consolas" panose="020B0609020204030204" pitchFamily="49" charset="0"/>
              </a:rPr>
              <a:t>concat</a:t>
            </a:r>
            <a:r>
              <a:rPr lang="en-US" sz="1800" b="0" i="0" u="none" strike="noStrike" baseline="0" dirty="0">
                <a:latin typeface="Consolas" panose="020B0609020204030204" pitchFamily="49" charset="0"/>
              </a:rPr>
              <a:t>() </a:t>
            </a:r>
            <a:r>
              <a:rPr lang="en-US" sz="1800" b="0" i="0" u="none" strike="noStrike" baseline="0" dirty="0">
                <a:latin typeface="BookAntiqua"/>
              </a:rPr>
              <a:t>method. This way, you can create a new array that consists of a concatenation of both arrays. The elements of the first array will be first, and the elements of the argument of </a:t>
            </a:r>
            <a:r>
              <a:rPr lang="en-US" sz="1800" b="0" i="0" u="none" strike="noStrike" baseline="0" dirty="0" err="1">
                <a:latin typeface="Consolas" panose="020B0609020204030204" pitchFamily="49" charset="0"/>
              </a:rPr>
              <a:t>concat</a:t>
            </a:r>
            <a:r>
              <a:rPr lang="en-US" sz="1800" b="0" i="0" u="none" strike="noStrike" baseline="0" dirty="0">
                <a:latin typeface="Consolas" panose="020B0609020204030204" pitchFamily="49" charset="0"/>
              </a:rPr>
              <a:t>() </a:t>
            </a:r>
            <a:r>
              <a:rPr lang="en-US" sz="1800" b="0" i="0" u="none" strike="noStrike" baseline="0" dirty="0">
                <a:latin typeface="BookAntiqua"/>
              </a:rPr>
              <a:t>will be concatenated to the end:</a:t>
            </a:r>
          </a:p>
          <a:p>
            <a:pPr marL="0" indent="0" algn="l">
              <a:buNone/>
            </a:pPr>
            <a:endParaRPr lang="en-US" dirty="0">
              <a:latin typeface="BookAntiqua"/>
            </a:endParaRPr>
          </a:p>
          <a:p>
            <a:pPr marL="0" indent="0" algn="l">
              <a:buNone/>
            </a:pPr>
            <a:endParaRPr lang="en-US" sz="1800" dirty="0">
              <a:latin typeface="BookAntiqua"/>
            </a:endParaRPr>
          </a:p>
          <a:p>
            <a:pPr marL="0" indent="0" algn="l">
              <a:buNone/>
            </a:pPr>
            <a:endParaRPr lang="en-US" sz="1800" dirty="0">
              <a:latin typeface="BookAntiqua"/>
            </a:endParaRPr>
          </a:p>
          <a:p>
            <a:pPr marL="0" indent="0" algn="l">
              <a:buNone/>
            </a:pPr>
            <a:endParaRPr lang="en-US" sz="1800" dirty="0"/>
          </a:p>
          <a:p>
            <a:pPr marL="0" indent="0" algn="l">
              <a:buNone/>
            </a:pPr>
            <a:r>
              <a:rPr lang="en-US" sz="1800" b="0" i="0" u="none" strike="noStrike" baseline="0" dirty="0">
                <a:latin typeface="BookAntiqua"/>
              </a:rPr>
              <a:t>And here is the output:</a:t>
            </a:r>
          </a:p>
          <a:p>
            <a:pPr marL="0" indent="0" algn="l">
              <a:buNone/>
            </a:pPr>
            <a:endParaRPr lang="en-US" dirty="0">
              <a:latin typeface="BookAntiqua"/>
            </a:endParaRPr>
          </a:p>
          <a:p>
            <a:pPr marL="0" indent="0" algn="l">
              <a:buNone/>
            </a:pPr>
            <a:endParaRPr lang="en-US" sz="1800" dirty="0"/>
          </a:p>
        </p:txBody>
      </p:sp>
      <p:pic>
        <p:nvPicPr>
          <p:cNvPr id="11" name="Picture 10">
            <a:extLst>
              <a:ext uri="{FF2B5EF4-FFF2-40B4-BE49-F238E27FC236}">
                <a16:creationId xmlns:a16="http://schemas.microsoft.com/office/drawing/2014/main" id="{6FD4D50A-B6AF-4D42-988F-4085C098E8B5}"/>
              </a:ext>
            </a:extLst>
          </p:cNvPr>
          <p:cNvPicPr>
            <a:picLocks noChangeAspect="1"/>
          </p:cNvPicPr>
          <p:nvPr/>
        </p:nvPicPr>
        <p:blipFill>
          <a:blip r:embed="rId2"/>
          <a:stretch>
            <a:fillRect/>
          </a:stretch>
        </p:blipFill>
        <p:spPr>
          <a:xfrm>
            <a:off x="1620266" y="3536576"/>
            <a:ext cx="9048750" cy="1314450"/>
          </a:xfrm>
          <a:prstGeom prst="rect">
            <a:avLst/>
          </a:prstGeom>
        </p:spPr>
      </p:pic>
      <p:pic>
        <p:nvPicPr>
          <p:cNvPr id="5" name="Picture 4">
            <a:extLst>
              <a:ext uri="{FF2B5EF4-FFF2-40B4-BE49-F238E27FC236}">
                <a16:creationId xmlns:a16="http://schemas.microsoft.com/office/drawing/2014/main" id="{41DCF9E8-DD9A-4CA1-9BA6-8D5403FDC16C}"/>
              </a:ext>
            </a:extLst>
          </p:cNvPr>
          <p:cNvPicPr>
            <a:picLocks noChangeAspect="1"/>
          </p:cNvPicPr>
          <p:nvPr/>
        </p:nvPicPr>
        <p:blipFill>
          <a:blip r:embed="rId3"/>
          <a:stretch>
            <a:fillRect/>
          </a:stretch>
        </p:blipFill>
        <p:spPr>
          <a:xfrm>
            <a:off x="1620266" y="5433452"/>
            <a:ext cx="9086850" cy="447675"/>
          </a:xfrm>
          <a:prstGeom prst="rect">
            <a:avLst/>
          </a:prstGeom>
        </p:spPr>
      </p:pic>
    </p:spTree>
    <p:extLst>
      <p:ext uri="{BB962C8B-B14F-4D97-AF65-F5344CB8AC3E}">
        <p14:creationId xmlns:p14="http://schemas.microsoft.com/office/powerpoint/2010/main" val="13141430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Adding and replacing elements</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81192" y="2013409"/>
            <a:ext cx="11126899" cy="4557720"/>
          </a:xfrm>
        </p:spPr>
        <p:txBody>
          <a:bodyPr numCol="1" anchor="ctr">
            <a:normAutofit/>
          </a:bodyPr>
          <a:lstStyle/>
          <a:p>
            <a:pPr marL="0" indent="0" algn="l">
              <a:buNone/>
            </a:pPr>
            <a:r>
              <a:rPr lang="en-US" sz="1800" b="0" i="0" u="none" strike="noStrike" baseline="0" dirty="0">
                <a:latin typeface="BookAntiqua"/>
              </a:rPr>
              <a:t>This </a:t>
            </a:r>
            <a:r>
              <a:rPr lang="en-US" sz="1800" b="0" i="0" u="none" strike="noStrike" baseline="0" dirty="0" err="1">
                <a:latin typeface="Consolas" panose="020B0609020204030204" pitchFamily="49" charset="0"/>
              </a:rPr>
              <a:t>concat</a:t>
            </a:r>
            <a:r>
              <a:rPr lang="en-US" sz="1800" b="0" i="0" u="none" strike="noStrike" baseline="0" dirty="0">
                <a:latin typeface="Consolas" panose="020B0609020204030204" pitchFamily="49" charset="0"/>
              </a:rPr>
              <a:t>() </a:t>
            </a:r>
            <a:r>
              <a:rPr lang="en-US" sz="1800" b="0" i="0" u="none" strike="noStrike" baseline="0" dirty="0">
                <a:latin typeface="BookAntiqua"/>
              </a:rPr>
              <a:t>method can do even more! We can use it to add values as well. We can add a single value, or we can comma-separate multiple values:</a:t>
            </a:r>
          </a:p>
          <a:p>
            <a:pPr marL="0" indent="0" algn="l">
              <a:buNone/>
            </a:pPr>
            <a:endParaRPr lang="en-US" dirty="0">
              <a:latin typeface="BookAntiqua"/>
            </a:endParaRPr>
          </a:p>
          <a:p>
            <a:pPr marL="0" indent="0" algn="l">
              <a:buNone/>
            </a:pPr>
            <a:endParaRPr lang="en-US" sz="1800"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The new value of the array will be as follows:</a:t>
            </a:r>
          </a:p>
          <a:p>
            <a:pPr marL="0" indent="0" algn="l">
              <a:buNone/>
            </a:pPr>
            <a:endParaRPr lang="en-US" sz="1800" b="0" i="0" u="none" strike="noStrike" baseline="0" dirty="0">
              <a:latin typeface="BookAntiqua"/>
            </a:endParaRPr>
          </a:p>
          <a:p>
            <a:pPr marL="0" indent="0" algn="l">
              <a:buNone/>
            </a:pPr>
            <a:endParaRPr lang="en-US" sz="1800" dirty="0"/>
          </a:p>
        </p:txBody>
      </p:sp>
      <p:pic>
        <p:nvPicPr>
          <p:cNvPr id="5" name="Picture 4">
            <a:extLst>
              <a:ext uri="{FF2B5EF4-FFF2-40B4-BE49-F238E27FC236}">
                <a16:creationId xmlns:a16="http://schemas.microsoft.com/office/drawing/2014/main" id="{E86CE0F5-F6C6-40DC-86A2-D1CEFD99277E}"/>
              </a:ext>
            </a:extLst>
          </p:cNvPr>
          <p:cNvPicPr>
            <a:picLocks noChangeAspect="1"/>
          </p:cNvPicPr>
          <p:nvPr/>
        </p:nvPicPr>
        <p:blipFill>
          <a:blip r:embed="rId2"/>
          <a:stretch>
            <a:fillRect/>
          </a:stretch>
        </p:blipFill>
        <p:spPr>
          <a:xfrm>
            <a:off x="1610741" y="3572291"/>
            <a:ext cx="9067800" cy="733425"/>
          </a:xfrm>
          <a:prstGeom prst="rect">
            <a:avLst/>
          </a:prstGeom>
        </p:spPr>
      </p:pic>
      <p:pic>
        <p:nvPicPr>
          <p:cNvPr id="8" name="Picture 7">
            <a:extLst>
              <a:ext uri="{FF2B5EF4-FFF2-40B4-BE49-F238E27FC236}">
                <a16:creationId xmlns:a16="http://schemas.microsoft.com/office/drawing/2014/main" id="{A6CB43EE-E7D8-488A-A6C9-DCF1CE86FF65}"/>
              </a:ext>
            </a:extLst>
          </p:cNvPr>
          <p:cNvPicPr>
            <a:picLocks noChangeAspect="1"/>
          </p:cNvPicPr>
          <p:nvPr/>
        </p:nvPicPr>
        <p:blipFill>
          <a:blip r:embed="rId3"/>
          <a:stretch>
            <a:fillRect/>
          </a:stretch>
        </p:blipFill>
        <p:spPr>
          <a:xfrm>
            <a:off x="1610741" y="5209822"/>
            <a:ext cx="9086850" cy="457200"/>
          </a:xfrm>
          <a:prstGeom prst="rect">
            <a:avLst/>
          </a:prstGeom>
        </p:spPr>
      </p:pic>
    </p:spTree>
    <p:extLst>
      <p:ext uri="{BB962C8B-B14F-4D97-AF65-F5344CB8AC3E}">
        <p14:creationId xmlns:p14="http://schemas.microsoft.com/office/powerpoint/2010/main" val="31595129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Deleting elements</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81192" y="2013409"/>
            <a:ext cx="11126899" cy="4557720"/>
          </a:xfrm>
        </p:spPr>
        <p:txBody>
          <a:bodyPr numCol="1" anchor="t">
            <a:normAutofit/>
          </a:bodyPr>
          <a:lstStyle/>
          <a:p>
            <a:pPr marL="0" indent="0" algn="l">
              <a:buNone/>
            </a:pPr>
            <a:r>
              <a:rPr lang="en-US" sz="1800" b="0" i="0" u="none" strike="noStrike" baseline="0" dirty="0">
                <a:latin typeface="BookAntiqua"/>
              </a:rPr>
              <a:t>There are several ways in which you can delete elements from an array. Removing the last element is done with </a:t>
            </a:r>
            <a:r>
              <a:rPr lang="en-US" sz="1800" b="0" i="0" u="none" strike="noStrike" baseline="0" dirty="0">
                <a:latin typeface="Consolas" panose="020B0609020204030204" pitchFamily="49" charset="0"/>
              </a:rPr>
              <a:t>pop()</a:t>
            </a:r>
            <a:r>
              <a:rPr lang="en-US" sz="1800" b="0" i="0" u="none" strike="noStrike" baseline="0" dirty="0">
                <a:latin typeface="BookAntiqua"/>
              </a:rPr>
              <a:t>:</a:t>
            </a:r>
          </a:p>
          <a:p>
            <a:pPr marL="0" indent="0" algn="l">
              <a:buNone/>
            </a:pPr>
            <a:endParaRPr lang="en-US" dirty="0">
              <a:latin typeface="BookAntiqua"/>
            </a:endParaRPr>
          </a:p>
          <a:p>
            <a:pPr marL="0" indent="0" algn="l">
              <a:buNone/>
            </a:pPr>
            <a:r>
              <a:rPr lang="en-US" sz="1800" b="0" i="0" u="none" strike="noStrike" baseline="0" dirty="0">
                <a:latin typeface="BookAntiqua"/>
              </a:rPr>
              <a:t>Logging the array after executing </a:t>
            </a:r>
            <a:r>
              <a:rPr lang="en-US" sz="1800" b="0" i="0" u="none" strike="noStrike" baseline="0" dirty="0">
                <a:latin typeface="Consolas" panose="020B0609020204030204" pitchFamily="49" charset="0"/>
              </a:rPr>
              <a:t>pop() </a:t>
            </a:r>
            <a:r>
              <a:rPr lang="en-US" sz="1800" b="0" i="0" u="none" strike="noStrike" baseline="0" dirty="0">
                <a:latin typeface="BookAntiqua"/>
              </a:rPr>
              <a:t>results in this:</a:t>
            </a:r>
          </a:p>
          <a:p>
            <a:pPr marL="0" indent="0" algn="l">
              <a:buNone/>
            </a:pPr>
            <a:endParaRPr lang="en-US" dirty="0">
              <a:latin typeface="BookAntiqua"/>
            </a:endParaRPr>
          </a:p>
          <a:p>
            <a:pPr marL="0" indent="0" algn="l">
              <a:buNone/>
            </a:pPr>
            <a:endParaRPr lang="en-US" sz="1800" b="0" i="0" u="none" strike="noStrike" baseline="0" dirty="0">
              <a:latin typeface="BookAntiqua"/>
            </a:endParaRPr>
          </a:p>
          <a:p>
            <a:pPr marL="0" indent="0" algn="l">
              <a:buNone/>
            </a:pPr>
            <a:r>
              <a:rPr lang="en-US" sz="1800" b="0" i="0" u="none" strike="noStrike" baseline="0" dirty="0">
                <a:latin typeface="BookAntiqua"/>
              </a:rPr>
              <a:t>Deleting the first element can be done with </a:t>
            </a:r>
            <a:r>
              <a:rPr lang="en-US" sz="1800" b="0" i="0" u="none" strike="noStrike" baseline="0" dirty="0">
                <a:latin typeface="Consolas" panose="020B0609020204030204" pitchFamily="49" charset="0"/>
              </a:rPr>
              <a:t>shift()</a:t>
            </a:r>
            <a:r>
              <a:rPr lang="en-US" sz="1800" b="0" i="0" u="none" strike="noStrike" baseline="0" dirty="0">
                <a:latin typeface="BookAntiqua"/>
              </a:rPr>
              <a:t>. This causes all other indices to be reduced by one:</a:t>
            </a:r>
            <a:endParaRPr lang="en-US" dirty="0">
              <a:latin typeface="BookAntiqua"/>
            </a:endParaRPr>
          </a:p>
          <a:p>
            <a:pPr marL="0" indent="0" algn="l">
              <a:buNone/>
            </a:pPr>
            <a:br>
              <a:rPr lang="en-US" dirty="0">
                <a:latin typeface="BookAntiqua"/>
              </a:rPr>
            </a:br>
            <a:endParaRPr lang="en-US" dirty="0">
              <a:latin typeface="BookAntiqua"/>
            </a:endParaRPr>
          </a:p>
          <a:p>
            <a:pPr marL="0" indent="0" algn="l">
              <a:buNone/>
            </a:pPr>
            <a:r>
              <a:rPr lang="en-US" sz="1800" b="0" i="0" u="none" strike="noStrike" baseline="0" dirty="0">
                <a:latin typeface="BookAntiqua"/>
              </a:rPr>
              <a:t>The new array will be:</a:t>
            </a:r>
            <a:endParaRPr lang="en-US" sz="1800" b="0" i="0" u="none" strike="noStrike" baseline="0" dirty="0">
              <a:latin typeface="Lora-Regular"/>
            </a:endParaRPr>
          </a:p>
        </p:txBody>
      </p:sp>
      <p:pic>
        <p:nvPicPr>
          <p:cNvPr id="6" name="Picture 5">
            <a:extLst>
              <a:ext uri="{FF2B5EF4-FFF2-40B4-BE49-F238E27FC236}">
                <a16:creationId xmlns:a16="http://schemas.microsoft.com/office/drawing/2014/main" id="{D86FE06B-DAD5-4D63-AEA7-196A349DD436}"/>
              </a:ext>
            </a:extLst>
          </p:cNvPr>
          <p:cNvPicPr>
            <a:picLocks noChangeAspect="1"/>
          </p:cNvPicPr>
          <p:nvPr/>
        </p:nvPicPr>
        <p:blipFill>
          <a:blip r:embed="rId2"/>
          <a:stretch>
            <a:fillRect/>
          </a:stretch>
        </p:blipFill>
        <p:spPr>
          <a:xfrm>
            <a:off x="1620266" y="2616573"/>
            <a:ext cx="9048750" cy="495300"/>
          </a:xfrm>
          <a:prstGeom prst="rect">
            <a:avLst/>
          </a:prstGeom>
        </p:spPr>
      </p:pic>
      <p:pic>
        <p:nvPicPr>
          <p:cNvPr id="9" name="Picture 8">
            <a:extLst>
              <a:ext uri="{FF2B5EF4-FFF2-40B4-BE49-F238E27FC236}">
                <a16:creationId xmlns:a16="http://schemas.microsoft.com/office/drawing/2014/main" id="{6755E3FF-CC2D-46F8-A559-70FED79C9A3D}"/>
              </a:ext>
            </a:extLst>
          </p:cNvPr>
          <p:cNvPicPr>
            <a:picLocks noChangeAspect="1"/>
          </p:cNvPicPr>
          <p:nvPr/>
        </p:nvPicPr>
        <p:blipFill>
          <a:blip r:embed="rId3"/>
          <a:stretch>
            <a:fillRect/>
          </a:stretch>
        </p:blipFill>
        <p:spPr>
          <a:xfrm>
            <a:off x="1620266" y="3715037"/>
            <a:ext cx="9086850" cy="457200"/>
          </a:xfrm>
          <a:prstGeom prst="rect">
            <a:avLst/>
          </a:prstGeom>
        </p:spPr>
      </p:pic>
      <p:pic>
        <p:nvPicPr>
          <p:cNvPr id="12" name="Picture 11">
            <a:extLst>
              <a:ext uri="{FF2B5EF4-FFF2-40B4-BE49-F238E27FC236}">
                <a16:creationId xmlns:a16="http://schemas.microsoft.com/office/drawing/2014/main" id="{A0F36971-F7AE-4680-9D18-D756AF5D5CBD}"/>
              </a:ext>
            </a:extLst>
          </p:cNvPr>
          <p:cNvPicPr>
            <a:picLocks noChangeAspect="1"/>
          </p:cNvPicPr>
          <p:nvPr/>
        </p:nvPicPr>
        <p:blipFill>
          <a:blip r:embed="rId4"/>
          <a:stretch>
            <a:fillRect/>
          </a:stretch>
        </p:blipFill>
        <p:spPr>
          <a:xfrm>
            <a:off x="1596452" y="4858317"/>
            <a:ext cx="9096375" cy="447675"/>
          </a:xfrm>
          <a:prstGeom prst="rect">
            <a:avLst/>
          </a:prstGeom>
        </p:spPr>
      </p:pic>
      <p:pic>
        <p:nvPicPr>
          <p:cNvPr id="14" name="Picture 13">
            <a:extLst>
              <a:ext uri="{FF2B5EF4-FFF2-40B4-BE49-F238E27FC236}">
                <a16:creationId xmlns:a16="http://schemas.microsoft.com/office/drawing/2014/main" id="{AE574291-5B5B-4231-9DCA-A4EDA1187653}"/>
              </a:ext>
            </a:extLst>
          </p:cNvPr>
          <p:cNvPicPr>
            <a:picLocks noChangeAspect="1"/>
          </p:cNvPicPr>
          <p:nvPr/>
        </p:nvPicPr>
        <p:blipFill>
          <a:blip r:embed="rId5"/>
          <a:stretch>
            <a:fillRect/>
          </a:stretch>
        </p:blipFill>
        <p:spPr>
          <a:xfrm>
            <a:off x="1596453" y="5945010"/>
            <a:ext cx="9096375" cy="466725"/>
          </a:xfrm>
          <a:prstGeom prst="rect">
            <a:avLst/>
          </a:prstGeom>
        </p:spPr>
      </p:pic>
    </p:spTree>
    <p:extLst>
      <p:ext uri="{BB962C8B-B14F-4D97-AF65-F5344CB8AC3E}">
        <p14:creationId xmlns:p14="http://schemas.microsoft.com/office/powerpoint/2010/main" val="35735149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Deleting elements</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81192" y="2013409"/>
            <a:ext cx="11126899" cy="4557720"/>
          </a:xfrm>
        </p:spPr>
        <p:txBody>
          <a:bodyPr numCol="1" anchor="ctr">
            <a:normAutofit/>
          </a:bodyPr>
          <a:lstStyle/>
          <a:p>
            <a:pPr marL="0" indent="0" algn="l">
              <a:buNone/>
            </a:pPr>
            <a:r>
              <a:rPr lang="en-US" sz="1800" b="0" i="0" u="none" strike="noStrike" baseline="0" dirty="0">
                <a:latin typeface="BookAntiqua"/>
              </a:rPr>
              <a:t>Remember </a:t>
            </a:r>
            <a:r>
              <a:rPr lang="en-US" sz="1800" b="0" i="0" u="none" strike="noStrike" baseline="0" dirty="0">
                <a:latin typeface="Consolas" panose="020B0609020204030204" pitchFamily="49" charset="0"/>
              </a:rPr>
              <a:t>splice()</a:t>
            </a:r>
            <a:r>
              <a:rPr lang="en-US" sz="1800" b="0" i="0" u="none" strike="noStrike" baseline="0" dirty="0">
                <a:latin typeface="BookAntiqua"/>
              </a:rPr>
              <a:t>? This is a very special method because we can also use it to delete values. We specify the index from where we want to start deleting, and then the number of elements we want to delete.</a:t>
            </a: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After this, the value of the array is as follows:</a:t>
            </a:r>
            <a:br>
              <a:rPr lang="en-US" sz="1800" b="0" i="0" u="none" strike="noStrike" baseline="0" dirty="0">
                <a:latin typeface="BookAntiqua"/>
              </a:rPr>
            </a:br>
            <a:br>
              <a:rPr lang="en-US" sz="1800" b="0" i="0" u="none" strike="noStrike" baseline="0" dirty="0">
                <a:latin typeface="BookAntiqua"/>
              </a:rPr>
            </a:br>
            <a:br>
              <a:rPr lang="en-US" sz="1800" b="0" i="0" u="none" strike="noStrike" baseline="0" dirty="0">
                <a:latin typeface="BookAntiqua"/>
              </a:rPr>
            </a:br>
            <a:endParaRPr lang="en-US" sz="1800" b="0" i="0" u="none" strike="noStrike" baseline="0" dirty="0">
              <a:latin typeface="Lora-Regular"/>
            </a:endParaRPr>
          </a:p>
        </p:txBody>
      </p:sp>
      <p:pic>
        <p:nvPicPr>
          <p:cNvPr id="5" name="Picture 4">
            <a:extLst>
              <a:ext uri="{FF2B5EF4-FFF2-40B4-BE49-F238E27FC236}">
                <a16:creationId xmlns:a16="http://schemas.microsoft.com/office/drawing/2014/main" id="{5FFFFDF2-D15B-4899-B4CD-FE797CF78F7E}"/>
              </a:ext>
            </a:extLst>
          </p:cNvPr>
          <p:cNvPicPr>
            <a:picLocks noChangeAspect="1"/>
          </p:cNvPicPr>
          <p:nvPr/>
        </p:nvPicPr>
        <p:blipFill>
          <a:blip r:embed="rId2"/>
          <a:stretch>
            <a:fillRect/>
          </a:stretch>
        </p:blipFill>
        <p:spPr>
          <a:xfrm>
            <a:off x="1552575" y="3835069"/>
            <a:ext cx="9086850" cy="457200"/>
          </a:xfrm>
          <a:prstGeom prst="rect">
            <a:avLst/>
          </a:prstGeom>
        </p:spPr>
      </p:pic>
      <p:pic>
        <p:nvPicPr>
          <p:cNvPr id="8" name="Picture 7">
            <a:extLst>
              <a:ext uri="{FF2B5EF4-FFF2-40B4-BE49-F238E27FC236}">
                <a16:creationId xmlns:a16="http://schemas.microsoft.com/office/drawing/2014/main" id="{E589213A-C557-43A7-A5B8-AF193B18014F}"/>
              </a:ext>
            </a:extLst>
          </p:cNvPr>
          <p:cNvPicPr>
            <a:picLocks noChangeAspect="1"/>
          </p:cNvPicPr>
          <p:nvPr/>
        </p:nvPicPr>
        <p:blipFill>
          <a:blip r:embed="rId3"/>
          <a:stretch>
            <a:fillRect/>
          </a:stretch>
        </p:blipFill>
        <p:spPr>
          <a:xfrm>
            <a:off x="1543050" y="5005948"/>
            <a:ext cx="9105900" cy="466725"/>
          </a:xfrm>
          <a:prstGeom prst="rect">
            <a:avLst/>
          </a:prstGeom>
        </p:spPr>
      </p:pic>
    </p:spTree>
    <p:extLst>
      <p:ext uri="{BB962C8B-B14F-4D97-AF65-F5344CB8AC3E}">
        <p14:creationId xmlns:p14="http://schemas.microsoft.com/office/powerpoint/2010/main" val="17402869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Deleting elements</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81192" y="2013409"/>
            <a:ext cx="11126899" cy="4557720"/>
          </a:xfrm>
        </p:spPr>
        <p:txBody>
          <a:bodyPr numCol="1" anchor="ctr">
            <a:normAutofit/>
          </a:bodyPr>
          <a:lstStyle/>
          <a:p>
            <a:pPr marL="0" indent="0" algn="l">
              <a:buNone/>
            </a:pPr>
            <a:r>
              <a:rPr lang="en-US" sz="1800" b="0" i="0" u="none" strike="noStrike" baseline="0" dirty="0">
                <a:latin typeface="BookAntiqua"/>
              </a:rPr>
              <a:t>As you can see, 3 elements starting from the second positional index have been deleted. The values 3, 4, and 5 are gone. If you do not wish to change any of the later indices, you can also use the operator delete. This is not a method, but you can use it to change the value of a certain position of the array to undefined:</a:t>
            </a:r>
          </a:p>
          <a:p>
            <a:pPr marL="0" indent="0" algn="l">
              <a:buNone/>
            </a:pPr>
            <a:endParaRPr lang="en-US" dirty="0">
              <a:latin typeface="BookAntiqua"/>
            </a:endParaRPr>
          </a:p>
          <a:p>
            <a:pPr marL="0" indent="0" algn="l">
              <a:buNone/>
            </a:pPr>
            <a:endParaRPr lang="en-US" sz="1800" b="0" i="0" u="none" strike="noStrike" baseline="0" dirty="0">
              <a:latin typeface="BookAntiqua"/>
            </a:endParaRPr>
          </a:p>
          <a:p>
            <a:pPr marL="0" indent="0" algn="l">
              <a:buNone/>
            </a:pPr>
            <a:r>
              <a:rPr lang="en-US" sz="1800" b="0" i="0" u="none" strike="noStrike" baseline="0" dirty="0">
                <a:latin typeface="BookAntiqua"/>
              </a:rPr>
              <a:t>The array then becomes:</a:t>
            </a:r>
            <a:endParaRPr lang="en-US" dirty="0">
              <a:latin typeface="BookAntiqua"/>
            </a:endParaRPr>
          </a:p>
          <a:p>
            <a:pPr marL="0" indent="0" algn="l">
              <a:buNone/>
            </a:pPr>
            <a:br>
              <a:rPr lang="en-US" sz="1800" b="0" i="0" u="none" strike="noStrike" baseline="0" dirty="0">
                <a:latin typeface="BookAntiqua"/>
              </a:rPr>
            </a:br>
            <a:endParaRPr lang="en-US" sz="1800" b="0" i="0" u="none" strike="noStrike" baseline="0" dirty="0">
              <a:latin typeface="BookAntiqua"/>
            </a:endParaRPr>
          </a:p>
          <a:p>
            <a:pPr marL="0" indent="0" algn="l">
              <a:buNone/>
            </a:pPr>
            <a:r>
              <a:rPr lang="en-US" sz="1800" b="0" i="0" u="none" strike="noStrike" baseline="0" dirty="0">
                <a:latin typeface="BookAntiqua"/>
              </a:rPr>
              <a:t>This is useful when you are relying on index or length for some reason. For example, if you are keeping user input, and you want to determine the number of user inputs based on an array that the user is pushing to, deleting would decrease the number of inputs, whereas that might not be what you would want.</a:t>
            </a:r>
            <a:endParaRPr lang="en-US" dirty="0">
              <a:latin typeface="BookAntiqua"/>
            </a:endParaRPr>
          </a:p>
          <a:p>
            <a:pPr marL="0" indent="0" algn="l">
              <a:buNone/>
            </a:pPr>
            <a:endParaRPr lang="en-US" sz="1800" b="0" i="0" u="none" strike="noStrike" baseline="0" dirty="0">
              <a:latin typeface="Lora-Regular"/>
            </a:endParaRPr>
          </a:p>
        </p:txBody>
      </p:sp>
      <p:pic>
        <p:nvPicPr>
          <p:cNvPr id="6" name="Picture 5">
            <a:extLst>
              <a:ext uri="{FF2B5EF4-FFF2-40B4-BE49-F238E27FC236}">
                <a16:creationId xmlns:a16="http://schemas.microsoft.com/office/drawing/2014/main" id="{54378805-1F77-439C-8BB9-FCCE00E3D0D5}"/>
              </a:ext>
            </a:extLst>
          </p:cNvPr>
          <p:cNvPicPr>
            <a:picLocks noChangeAspect="1"/>
          </p:cNvPicPr>
          <p:nvPr/>
        </p:nvPicPr>
        <p:blipFill>
          <a:blip r:embed="rId2"/>
          <a:stretch>
            <a:fillRect/>
          </a:stretch>
        </p:blipFill>
        <p:spPr>
          <a:xfrm>
            <a:off x="1585912" y="3347983"/>
            <a:ext cx="9020175" cy="476250"/>
          </a:xfrm>
          <a:prstGeom prst="rect">
            <a:avLst/>
          </a:prstGeom>
        </p:spPr>
      </p:pic>
      <p:pic>
        <p:nvPicPr>
          <p:cNvPr id="7" name="Picture 6">
            <a:extLst>
              <a:ext uri="{FF2B5EF4-FFF2-40B4-BE49-F238E27FC236}">
                <a16:creationId xmlns:a16="http://schemas.microsoft.com/office/drawing/2014/main" id="{C62AF995-71D7-4DE1-994E-EA880D1A8BD4}"/>
              </a:ext>
            </a:extLst>
          </p:cNvPr>
          <p:cNvPicPr>
            <a:picLocks noChangeAspect="1"/>
          </p:cNvPicPr>
          <p:nvPr/>
        </p:nvPicPr>
        <p:blipFill>
          <a:blip r:embed="rId3"/>
          <a:stretch>
            <a:fillRect/>
          </a:stretch>
        </p:blipFill>
        <p:spPr>
          <a:xfrm>
            <a:off x="1596453" y="4469018"/>
            <a:ext cx="9096375" cy="485775"/>
          </a:xfrm>
          <a:prstGeom prst="rect">
            <a:avLst/>
          </a:prstGeom>
        </p:spPr>
      </p:pic>
    </p:spTree>
    <p:extLst>
      <p:ext uri="{BB962C8B-B14F-4D97-AF65-F5344CB8AC3E}">
        <p14:creationId xmlns:p14="http://schemas.microsoft.com/office/powerpoint/2010/main" val="33883929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A75BC-051B-4517-B0C2-52748A9025EB}"/>
              </a:ext>
            </a:extLst>
          </p:cNvPr>
          <p:cNvSpPr>
            <a:spLocks noGrp="1"/>
          </p:cNvSpPr>
          <p:nvPr>
            <p:ph type="title"/>
          </p:nvPr>
        </p:nvSpPr>
        <p:spPr/>
        <p:txBody>
          <a:bodyPr/>
          <a:lstStyle/>
          <a:p>
            <a:r>
              <a:rPr kumimoji="0" lang="en-US" sz="2800" b="0" i="0" u="none" strike="noStrike" kern="1200" cap="all" spc="0" normalizeH="0" baseline="0" noProof="0" dirty="0">
                <a:ln>
                  <a:noFill/>
                </a:ln>
                <a:solidFill>
                  <a:prstClr val="white"/>
                </a:solidFill>
                <a:effectLst/>
                <a:uLnTx/>
                <a:uFillTx/>
                <a:latin typeface="OpenSans-Semibold"/>
                <a:ea typeface="+mj-ea"/>
                <a:cs typeface="+mj-cs"/>
              </a:rPr>
              <a:t>Finding elements</a:t>
            </a:r>
            <a:endParaRPr lang="en-US" dirty="0"/>
          </a:p>
        </p:txBody>
      </p:sp>
      <p:sp>
        <p:nvSpPr>
          <p:cNvPr id="3" name="Content Placeholder 2">
            <a:extLst>
              <a:ext uri="{FF2B5EF4-FFF2-40B4-BE49-F238E27FC236}">
                <a16:creationId xmlns:a16="http://schemas.microsoft.com/office/drawing/2014/main" id="{3A746977-C0C9-422D-A870-3763633BD0A4}"/>
              </a:ext>
            </a:extLst>
          </p:cNvPr>
          <p:cNvSpPr>
            <a:spLocks noGrp="1"/>
          </p:cNvSpPr>
          <p:nvPr>
            <p:ph idx="1"/>
          </p:nvPr>
        </p:nvSpPr>
        <p:spPr>
          <a:xfrm>
            <a:off x="581192" y="2180496"/>
            <a:ext cx="11029615" cy="4465401"/>
          </a:xfrm>
        </p:spPr>
        <p:txBody>
          <a:bodyPr numCol="1" anchor="t">
            <a:normAutofit/>
          </a:bodyPr>
          <a:lstStyle/>
          <a:p>
            <a:pPr marL="0" indent="0" algn="l">
              <a:buNone/>
            </a:pPr>
            <a:r>
              <a:rPr lang="en-US" sz="1800" b="0" i="0" u="none" strike="noStrike" baseline="0" dirty="0">
                <a:latin typeface="BookAntiqua"/>
              </a:rPr>
              <a:t>If you want to check whether a value is present in an array, you can use the </a:t>
            </a:r>
            <a:r>
              <a:rPr lang="en-US" sz="1800" b="0" i="0" u="none" strike="noStrike" baseline="0" dirty="0">
                <a:latin typeface="Consolas" panose="020B0609020204030204" pitchFamily="49" charset="0"/>
              </a:rPr>
              <a:t>find() </a:t>
            </a:r>
            <a:r>
              <a:rPr lang="en-US" sz="1800" b="0" i="0" u="none" strike="noStrike" baseline="0" dirty="0">
                <a:latin typeface="BookAntiqua"/>
              </a:rPr>
              <a:t>method. What will go in the </a:t>
            </a:r>
            <a:r>
              <a:rPr lang="en-US" sz="1800" b="0" i="0" u="none" strike="noStrike" baseline="0" dirty="0">
                <a:latin typeface="Consolas" panose="020B0609020204030204" pitchFamily="49" charset="0"/>
              </a:rPr>
              <a:t>find() </a:t>
            </a:r>
            <a:r>
              <a:rPr lang="en-US" sz="1800" b="0" i="0" u="none" strike="noStrike" baseline="0" dirty="0">
                <a:latin typeface="BookAntiqua"/>
              </a:rPr>
              <a:t>method is somewhat different. It is actually a function. This function will be executed on every element in the array until it finds a match, and if it does not, then it will return undefined.</a:t>
            </a:r>
            <a:endParaRPr lang="en-US" dirty="0">
              <a:latin typeface="BookAntiqua"/>
            </a:endParaRPr>
          </a:p>
          <a:p>
            <a:pPr marL="0" indent="0" algn="l">
              <a:buNone/>
            </a:pPr>
            <a:r>
              <a:rPr lang="en-US" sz="1800" b="0" i="0" u="none" strike="noStrike" baseline="0" dirty="0">
                <a:latin typeface="BookAntiqua"/>
              </a:rPr>
              <a:t>Do not worry if this is too difficult for now; it will become clear soon enough. We are writing the function in two different ways in the following code snippet. They are actually doing the same, except that the first one is checking for an element being equal to 6, and the second for an element being equal to 10:</a:t>
            </a:r>
          </a:p>
          <a:p>
            <a:pPr marL="0" indent="0" algn="l">
              <a:buNone/>
            </a:pPr>
            <a:endParaRPr lang="en-US" dirty="0">
              <a:latin typeface="BookAntiqua"/>
            </a:endParaRPr>
          </a:p>
          <a:p>
            <a:pPr marL="0" indent="0" algn="l">
              <a:buNone/>
            </a:pPr>
            <a:endParaRPr lang="en-US" sz="1800" dirty="0">
              <a:latin typeface="BookAntiqua"/>
            </a:endParaRPr>
          </a:p>
          <a:p>
            <a:pPr marL="0" indent="0" algn="l">
              <a:buNone/>
            </a:pPr>
            <a:endParaRPr lang="en-US" dirty="0">
              <a:latin typeface="BookAntiqua"/>
            </a:endParaRPr>
          </a:p>
          <a:p>
            <a:pPr marL="0" indent="0" algn="l">
              <a:buNone/>
            </a:pPr>
            <a:endParaRPr lang="en-US" sz="1800" dirty="0">
              <a:latin typeface="BookAntiqua"/>
            </a:endParaRPr>
          </a:p>
          <a:p>
            <a:pPr marL="0" indent="0" algn="l">
              <a:buNone/>
            </a:pPr>
            <a:r>
              <a:rPr lang="en-US" sz="1800" b="0" i="0" u="none" strike="noStrike" baseline="0" dirty="0">
                <a:latin typeface="BookAntiqua"/>
              </a:rPr>
              <a:t>The log statement will log </a:t>
            </a:r>
            <a:r>
              <a:rPr lang="en-US" sz="1800" b="0" i="0" u="none" strike="noStrike" baseline="0" dirty="0">
                <a:latin typeface="Consolas" panose="020B0609020204030204" pitchFamily="49" charset="0"/>
              </a:rPr>
              <a:t>6 </a:t>
            </a:r>
            <a:r>
              <a:rPr lang="en-US" sz="1800" b="0" i="0" u="none" strike="noStrike" baseline="0" dirty="0">
                <a:latin typeface="BookAntiqua"/>
              </a:rPr>
              <a:t>and </a:t>
            </a:r>
            <a:r>
              <a:rPr lang="en-US" sz="1800" b="0" i="0" u="none" strike="noStrike" baseline="0" dirty="0">
                <a:latin typeface="Consolas" panose="020B0609020204030204" pitchFamily="49" charset="0"/>
              </a:rPr>
              <a:t>undefined </a:t>
            </a:r>
            <a:r>
              <a:rPr lang="en-US" sz="1800" b="0" i="0" u="none" strike="noStrike" baseline="0" dirty="0">
                <a:latin typeface="BookAntiqua"/>
              </a:rPr>
              <a:t>because it can find an element that matches for </a:t>
            </a:r>
            <a:r>
              <a:rPr lang="en-US" sz="1800" b="0" i="0" u="none" strike="noStrike" baseline="0" dirty="0">
                <a:latin typeface="Consolas" panose="020B0609020204030204" pitchFamily="49" charset="0"/>
              </a:rPr>
              <a:t>6</a:t>
            </a:r>
            <a:r>
              <a:rPr lang="en-US" sz="1800" b="0" i="0" u="none" strike="noStrike" baseline="0" dirty="0">
                <a:latin typeface="BookAntiqua"/>
              </a:rPr>
              <a:t>, but not one that matches for </a:t>
            </a:r>
            <a:r>
              <a:rPr lang="en-US" sz="1800" b="0" i="0" u="none" strike="noStrike" baseline="0" dirty="0">
                <a:latin typeface="Consolas" panose="020B0609020204030204" pitchFamily="49" charset="0"/>
              </a:rPr>
              <a:t>10</a:t>
            </a:r>
            <a:r>
              <a:rPr lang="en-US" sz="1800" b="0" i="0" u="none" strike="noStrike" baseline="0" dirty="0">
                <a:latin typeface="BookAntiqua"/>
              </a:rPr>
              <a:t>.</a:t>
            </a:r>
            <a:endParaRPr lang="en-US" sz="1800" dirty="0"/>
          </a:p>
        </p:txBody>
      </p:sp>
      <p:pic>
        <p:nvPicPr>
          <p:cNvPr id="5" name="Picture 4">
            <a:extLst>
              <a:ext uri="{FF2B5EF4-FFF2-40B4-BE49-F238E27FC236}">
                <a16:creationId xmlns:a16="http://schemas.microsoft.com/office/drawing/2014/main" id="{BBF3A16B-EE83-4F76-9BFF-4D7A1F4FBD06}"/>
              </a:ext>
            </a:extLst>
          </p:cNvPr>
          <p:cNvPicPr>
            <a:picLocks noChangeAspect="1"/>
          </p:cNvPicPr>
          <p:nvPr/>
        </p:nvPicPr>
        <p:blipFill>
          <a:blip r:embed="rId2"/>
          <a:stretch>
            <a:fillRect/>
          </a:stretch>
        </p:blipFill>
        <p:spPr>
          <a:xfrm>
            <a:off x="1604961" y="4269441"/>
            <a:ext cx="8982075" cy="1295400"/>
          </a:xfrm>
          <a:prstGeom prst="rect">
            <a:avLst/>
          </a:prstGeom>
        </p:spPr>
      </p:pic>
    </p:spTree>
    <p:extLst>
      <p:ext uri="{BB962C8B-B14F-4D97-AF65-F5344CB8AC3E}">
        <p14:creationId xmlns:p14="http://schemas.microsoft.com/office/powerpoint/2010/main" val="14701570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A75BC-051B-4517-B0C2-52748A9025EB}"/>
              </a:ext>
            </a:extLst>
          </p:cNvPr>
          <p:cNvSpPr>
            <a:spLocks noGrp="1"/>
          </p:cNvSpPr>
          <p:nvPr>
            <p:ph type="title"/>
          </p:nvPr>
        </p:nvSpPr>
        <p:spPr/>
        <p:txBody>
          <a:bodyPr/>
          <a:lstStyle/>
          <a:p>
            <a:r>
              <a:rPr kumimoji="0" lang="en-US" sz="2800" b="0" i="0" u="none" strike="noStrike" kern="1200" cap="all" spc="0" normalizeH="0" baseline="0" noProof="0" dirty="0">
                <a:ln>
                  <a:noFill/>
                </a:ln>
                <a:solidFill>
                  <a:prstClr val="white"/>
                </a:solidFill>
                <a:effectLst/>
                <a:uLnTx/>
                <a:uFillTx/>
                <a:latin typeface="OpenSans-Semibold"/>
                <a:ea typeface="+mj-ea"/>
                <a:cs typeface="+mj-cs"/>
              </a:rPr>
              <a:t>Finding elements</a:t>
            </a:r>
            <a:endParaRPr lang="en-US" dirty="0"/>
          </a:p>
        </p:txBody>
      </p:sp>
      <p:sp>
        <p:nvSpPr>
          <p:cNvPr id="3" name="Content Placeholder 2">
            <a:extLst>
              <a:ext uri="{FF2B5EF4-FFF2-40B4-BE49-F238E27FC236}">
                <a16:creationId xmlns:a16="http://schemas.microsoft.com/office/drawing/2014/main" id="{3A746977-C0C9-422D-A870-3763633BD0A4}"/>
              </a:ext>
            </a:extLst>
          </p:cNvPr>
          <p:cNvSpPr>
            <a:spLocks noGrp="1"/>
          </p:cNvSpPr>
          <p:nvPr>
            <p:ph idx="1"/>
          </p:nvPr>
        </p:nvSpPr>
        <p:spPr>
          <a:xfrm>
            <a:off x="581192" y="2198426"/>
            <a:ext cx="11029615" cy="4465401"/>
          </a:xfrm>
        </p:spPr>
        <p:txBody>
          <a:bodyPr numCol="1" anchor="t">
            <a:normAutofit/>
          </a:bodyPr>
          <a:lstStyle/>
          <a:p>
            <a:pPr marL="0" indent="0" algn="l">
              <a:buNone/>
            </a:pPr>
            <a:r>
              <a:rPr lang="en-US" sz="1800" b="0" i="0" u="none" strike="noStrike" baseline="0" dirty="0">
                <a:latin typeface="BookAntiqua"/>
              </a:rPr>
              <a:t>A function can take a certain input. In this case, it takes the element of the array as an input. When the element of the array equals 6 (</a:t>
            </a:r>
            <a:r>
              <a:rPr lang="en-US" sz="1800" b="0" i="0" u="none" strike="noStrike" baseline="0" dirty="0" err="1">
                <a:latin typeface="Consolas" panose="020B0609020204030204" pitchFamily="49" charset="0"/>
              </a:rPr>
              <a:t>findValue</a:t>
            </a:r>
            <a:r>
              <a:rPr lang="en-US" sz="1800" b="0" i="0" u="none" strike="noStrike" baseline="0" dirty="0">
                <a:latin typeface="BookAntiqua"/>
              </a:rPr>
              <a:t>) or 10 (</a:t>
            </a:r>
            <a:r>
              <a:rPr lang="en-US" sz="1800" b="0" i="0" u="none" strike="noStrike" baseline="0" dirty="0">
                <a:latin typeface="Consolas" panose="020B0609020204030204" pitchFamily="49" charset="0"/>
              </a:rPr>
              <a:t>findValue2</a:t>
            </a:r>
            <a:r>
              <a:rPr lang="en-US" sz="1800" b="0" i="0" u="none" strike="noStrike" baseline="0" dirty="0">
                <a:latin typeface="BookAntiqua"/>
              </a:rPr>
              <a:t>), it returns the element. In </a:t>
            </a:r>
            <a:r>
              <a:rPr lang="en-US" sz="1800" b="0" i="1" u="none" strike="noStrike" baseline="0" dirty="0">
                <a:latin typeface="BookAntiqua-Italic"/>
              </a:rPr>
              <a:t>Chapter 6</a:t>
            </a:r>
            <a:r>
              <a:rPr lang="en-US" sz="1800" b="0" i="0" u="none" strike="noStrike" baseline="0" dirty="0">
                <a:latin typeface="BookAntiqua"/>
              </a:rPr>
              <a:t>, </a:t>
            </a:r>
            <a:r>
              <a:rPr lang="en-US" sz="1800" b="0" i="1" u="none" strike="noStrike" baseline="0" dirty="0">
                <a:latin typeface="BookAntiqua-Italic"/>
              </a:rPr>
              <a:t>Functions</a:t>
            </a:r>
            <a:r>
              <a:rPr lang="en-US" sz="1800" b="0" i="0" u="none" strike="noStrike" baseline="0" dirty="0">
                <a:latin typeface="BookAntiqua"/>
              </a:rPr>
              <a:t>, we will cover functions in much more detail. It is a lot for a beginner to take in, so you can review this a bit later if it is unclear for now.</a:t>
            </a:r>
          </a:p>
          <a:p>
            <a:pPr marL="0" indent="0" algn="l">
              <a:buNone/>
            </a:pPr>
            <a:r>
              <a:rPr lang="en-US" sz="1800" b="0" i="0" u="none" strike="noStrike" baseline="0" dirty="0">
                <a:latin typeface="BookAntiqua"/>
              </a:rPr>
              <a:t>Often, you do not only want to find the element, but you want to know what position it is on. This can be done with the </a:t>
            </a:r>
            <a:r>
              <a:rPr lang="en-US" sz="1800" b="0" i="0" u="none" strike="noStrike" baseline="0" dirty="0" err="1">
                <a:latin typeface="Consolas" panose="020B0609020204030204" pitchFamily="49" charset="0"/>
              </a:rPr>
              <a:t>indexOf</a:t>
            </a:r>
            <a:r>
              <a:rPr lang="en-US" sz="1800" b="0" i="0" u="none" strike="noStrike" baseline="0" dirty="0">
                <a:latin typeface="Consolas" panose="020B0609020204030204" pitchFamily="49" charset="0"/>
              </a:rPr>
              <a:t>() </a:t>
            </a:r>
            <a:r>
              <a:rPr lang="en-US" sz="1800" b="0" i="0" u="none" strike="noStrike" baseline="0" dirty="0">
                <a:latin typeface="BookAntiqua"/>
              </a:rPr>
              <a:t>method. This method returns the index on which the value is found. If a value occurs in an array more than once, it will return the first occurrence. If the value is not found, it will return </a:t>
            </a:r>
            <a:r>
              <a:rPr lang="en-US" sz="1800" b="0" i="0" u="none" strike="noStrike" baseline="0" dirty="0">
                <a:latin typeface="Consolas" panose="020B0609020204030204" pitchFamily="49" charset="0"/>
              </a:rPr>
              <a:t>-1</a:t>
            </a:r>
            <a:r>
              <a:rPr lang="en-US" sz="1800" b="0" i="0" u="none" strike="noStrike" baseline="0" dirty="0">
                <a:latin typeface="BookAntiqua"/>
              </a:rPr>
              <a:t>:</a:t>
            </a:r>
          </a:p>
          <a:p>
            <a:pPr marL="0" indent="0" algn="l">
              <a:buNone/>
            </a:pPr>
            <a:endParaRPr lang="en-US" dirty="0">
              <a:latin typeface="BookAntiqua"/>
            </a:endParaRPr>
          </a:p>
          <a:p>
            <a:pPr marL="0" indent="0" algn="l">
              <a:buNone/>
            </a:pPr>
            <a:endParaRPr lang="en-US" sz="1800" dirty="0">
              <a:latin typeface="BookAntiqua"/>
            </a:endParaRPr>
          </a:p>
          <a:p>
            <a:pPr marL="0" indent="0" algn="l">
              <a:buNone/>
            </a:pPr>
            <a:endParaRPr lang="en-US" dirty="0">
              <a:latin typeface="BookAntiqua"/>
            </a:endParaRPr>
          </a:p>
          <a:p>
            <a:pPr marL="0" indent="0" algn="l">
              <a:buNone/>
            </a:pPr>
            <a:endParaRPr lang="en-US" sz="1800" dirty="0">
              <a:latin typeface="BookAntiqua"/>
            </a:endParaRPr>
          </a:p>
          <a:p>
            <a:pPr marL="0" indent="0" algn="l">
              <a:buNone/>
            </a:pPr>
            <a:r>
              <a:rPr lang="en-US" sz="1800" b="0" i="0" u="none" strike="noStrike" baseline="0" dirty="0">
                <a:latin typeface="BookAntiqua"/>
              </a:rPr>
              <a:t>So, the first one will return 1 since that is the index position of 6 in the array. The second one will return -1 because the array does not contain 10.</a:t>
            </a:r>
            <a:endParaRPr lang="en-US" sz="1800" dirty="0"/>
          </a:p>
        </p:txBody>
      </p:sp>
      <p:pic>
        <p:nvPicPr>
          <p:cNvPr id="6" name="Picture 5">
            <a:extLst>
              <a:ext uri="{FF2B5EF4-FFF2-40B4-BE49-F238E27FC236}">
                <a16:creationId xmlns:a16="http://schemas.microsoft.com/office/drawing/2014/main" id="{8FDC62F3-19F0-4C60-98EB-210DF6D0383A}"/>
              </a:ext>
            </a:extLst>
          </p:cNvPr>
          <p:cNvPicPr>
            <a:picLocks noChangeAspect="1"/>
          </p:cNvPicPr>
          <p:nvPr/>
        </p:nvPicPr>
        <p:blipFill>
          <a:blip r:embed="rId2"/>
          <a:stretch>
            <a:fillRect/>
          </a:stretch>
        </p:blipFill>
        <p:spPr>
          <a:xfrm>
            <a:off x="1600199" y="4431126"/>
            <a:ext cx="8991600" cy="1352550"/>
          </a:xfrm>
          <a:prstGeom prst="rect">
            <a:avLst/>
          </a:prstGeom>
        </p:spPr>
      </p:pic>
    </p:spTree>
    <p:extLst>
      <p:ext uri="{BB962C8B-B14F-4D97-AF65-F5344CB8AC3E}">
        <p14:creationId xmlns:p14="http://schemas.microsoft.com/office/powerpoint/2010/main" val="2497035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DB69C-9686-4088-A9EC-19E3C2A7E5E0}"/>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BC210D0D-C5CF-4691-A432-C0C9D3ADAB4B}"/>
              </a:ext>
            </a:extLst>
          </p:cNvPr>
          <p:cNvSpPr>
            <a:spLocks noGrp="1"/>
          </p:cNvSpPr>
          <p:nvPr>
            <p:ph idx="1"/>
          </p:nvPr>
        </p:nvSpPr>
        <p:spPr>
          <a:xfrm>
            <a:off x="581193" y="2113821"/>
            <a:ext cx="11029616" cy="4435457"/>
          </a:xfrm>
        </p:spPr>
        <p:txBody>
          <a:bodyPr anchor="ctr">
            <a:normAutofit/>
          </a:bodyPr>
          <a:lstStyle/>
          <a:p>
            <a:pPr marL="0" indent="0" algn="l">
              <a:buNone/>
            </a:pPr>
            <a:r>
              <a:rPr lang="en-US" sz="1800" b="0" i="0" u="none" strike="noStrike" baseline="0" dirty="0">
                <a:latin typeface="BookAntiqua"/>
              </a:rPr>
              <a:t>An example of an object can be a real-life object, for example, a dog. It has properties, such as name, weight, color, and breed. We will also discuss arrays. An array is a type of object, which allows you to store multiple values. They are a bit like lists. So, you could have an array of items to buy at the grocery store, which might contain the following values: apples, eggs, and bread. This list would take the form of a single variable, holding multiple values. </a:t>
            </a:r>
          </a:p>
          <a:p>
            <a:pPr marL="0" indent="0" algn="l">
              <a:buNone/>
            </a:pPr>
            <a:r>
              <a:rPr lang="en-US" sz="1800" b="0" i="0" u="none" strike="noStrike" baseline="0" dirty="0">
                <a:latin typeface="BookAntiqua"/>
              </a:rPr>
              <a:t>Along the way, we will cover the following topics: </a:t>
            </a:r>
          </a:p>
          <a:p>
            <a:pPr marL="879750" lvl="2" indent="-285750">
              <a:buFont typeface="Arial" panose="020B0604020202020204" pitchFamily="34" charset="0"/>
              <a:buChar char="•"/>
            </a:pPr>
            <a:r>
              <a:rPr lang="en-US" sz="1700" b="0" i="0" u="none" strike="noStrike" baseline="0" dirty="0">
                <a:latin typeface="BookAntiqua"/>
              </a:rPr>
              <a:t>Arrays and their properties</a:t>
            </a:r>
          </a:p>
          <a:p>
            <a:pPr marL="879750" lvl="2" indent="-285750">
              <a:buFont typeface="Arial" panose="020B0604020202020204" pitchFamily="34" charset="0"/>
              <a:buChar char="•"/>
            </a:pPr>
            <a:r>
              <a:rPr lang="en-US" sz="1700" b="0" i="0" u="none" strike="noStrike" baseline="0" dirty="0">
                <a:latin typeface="BookAntiqua"/>
              </a:rPr>
              <a:t>Array methods</a:t>
            </a:r>
          </a:p>
          <a:p>
            <a:pPr marL="879750" lvl="2" indent="-285750">
              <a:buFont typeface="Arial" panose="020B0604020202020204" pitchFamily="34" charset="0"/>
              <a:buChar char="•"/>
            </a:pPr>
            <a:r>
              <a:rPr lang="en-US" sz="1700" b="0" i="0" u="none" strike="noStrike" baseline="0" dirty="0">
                <a:latin typeface="BookAntiqua"/>
              </a:rPr>
              <a:t>Multidimensional arrays</a:t>
            </a:r>
          </a:p>
          <a:p>
            <a:pPr marL="879750" lvl="2" indent="-285750">
              <a:buFont typeface="Arial" panose="020B0604020202020204" pitchFamily="34" charset="0"/>
              <a:buChar char="•"/>
            </a:pPr>
            <a:r>
              <a:rPr lang="en-US" sz="1700" b="0" i="0" u="none" strike="noStrike" baseline="0" dirty="0">
                <a:latin typeface="BookAntiqua"/>
              </a:rPr>
              <a:t>Objects in JavaScript</a:t>
            </a:r>
          </a:p>
          <a:p>
            <a:pPr marL="879750" lvl="2" indent="-285750">
              <a:buFont typeface="Arial" panose="020B0604020202020204" pitchFamily="34" charset="0"/>
              <a:buChar char="•"/>
            </a:pPr>
            <a:r>
              <a:rPr lang="en-US" sz="1700" b="0" i="0" u="none" strike="noStrike" baseline="0" dirty="0">
                <a:latin typeface="BookAntiqua"/>
              </a:rPr>
              <a:t>Working with objects and arrays</a:t>
            </a:r>
            <a:endParaRPr lang="en-US" sz="1700" dirty="0"/>
          </a:p>
        </p:txBody>
      </p:sp>
    </p:spTree>
    <p:extLst>
      <p:ext uri="{BB962C8B-B14F-4D97-AF65-F5344CB8AC3E}">
        <p14:creationId xmlns:p14="http://schemas.microsoft.com/office/powerpoint/2010/main" val="81622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A75BC-051B-4517-B0C2-52748A9025EB}"/>
              </a:ext>
            </a:extLst>
          </p:cNvPr>
          <p:cNvSpPr>
            <a:spLocks noGrp="1"/>
          </p:cNvSpPr>
          <p:nvPr>
            <p:ph type="title"/>
          </p:nvPr>
        </p:nvSpPr>
        <p:spPr/>
        <p:txBody>
          <a:bodyPr/>
          <a:lstStyle/>
          <a:p>
            <a:r>
              <a:rPr kumimoji="0" lang="en-US" sz="2800" b="0" i="0" u="none" strike="noStrike" kern="1200" cap="all" spc="0" normalizeH="0" baseline="0" noProof="0" dirty="0">
                <a:ln>
                  <a:noFill/>
                </a:ln>
                <a:solidFill>
                  <a:prstClr val="white"/>
                </a:solidFill>
                <a:effectLst/>
                <a:uLnTx/>
                <a:uFillTx/>
                <a:latin typeface="OpenSans-Semibold"/>
                <a:ea typeface="+mj-ea"/>
                <a:cs typeface="+mj-cs"/>
              </a:rPr>
              <a:t>Finding elements</a:t>
            </a:r>
            <a:endParaRPr lang="en-US" dirty="0"/>
          </a:p>
        </p:txBody>
      </p:sp>
      <p:sp>
        <p:nvSpPr>
          <p:cNvPr id="3" name="Content Placeholder 2">
            <a:extLst>
              <a:ext uri="{FF2B5EF4-FFF2-40B4-BE49-F238E27FC236}">
                <a16:creationId xmlns:a16="http://schemas.microsoft.com/office/drawing/2014/main" id="{3A746977-C0C9-422D-A870-3763633BD0A4}"/>
              </a:ext>
            </a:extLst>
          </p:cNvPr>
          <p:cNvSpPr>
            <a:spLocks noGrp="1"/>
          </p:cNvSpPr>
          <p:nvPr>
            <p:ph idx="1"/>
          </p:nvPr>
        </p:nvSpPr>
        <p:spPr>
          <a:xfrm>
            <a:off x="581192" y="2198426"/>
            <a:ext cx="11029615" cy="4465401"/>
          </a:xfrm>
        </p:spPr>
        <p:txBody>
          <a:bodyPr numCol="1" anchor="t">
            <a:normAutofit/>
          </a:bodyPr>
          <a:lstStyle/>
          <a:p>
            <a:pPr marL="0" indent="0" algn="l">
              <a:buNone/>
            </a:pPr>
            <a:r>
              <a:rPr lang="en-US" sz="1800" b="0" i="0" u="none" strike="noStrike" baseline="0" dirty="0">
                <a:latin typeface="BookAntiqua"/>
              </a:rPr>
              <a:t>If you want to find the next occurrence of the specified number, you can add a second argument to </a:t>
            </a:r>
            <a:r>
              <a:rPr lang="en-US" sz="1800" b="0" i="0" u="none" strike="noStrike" baseline="0" dirty="0" err="1">
                <a:latin typeface="Consolas" panose="020B0609020204030204" pitchFamily="49" charset="0"/>
              </a:rPr>
              <a:t>indexOf</a:t>
            </a:r>
            <a:r>
              <a:rPr lang="en-US" sz="1800" b="0" i="0" u="none" strike="noStrike" baseline="0" dirty="0">
                <a:latin typeface="Consolas" panose="020B0609020204030204" pitchFamily="49" charset="0"/>
              </a:rPr>
              <a:t>()</a:t>
            </a:r>
            <a:r>
              <a:rPr lang="en-US" sz="1800" b="0" i="0" u="none" strike="noStrike" baseline="0" dirty="0">
                <a:latin typeface="BookAntiqua"/>
              </a:rPr>
              <a:t>, specifying from which position it should start searching:</a:t>
            </a:r>
            <a:br>
              <a:rPr lang="en-US" sz="1800" b="0" i="0" u="none" strike="noStrike" baseline="0" dirty="0">
                <a:latin typeface="BookAntiqua"/>
              </a:rPr>
            </a:br>
            <a:endParaRPr lang="en-US" sz="1800" b="0" i="0" u="none" strike="noStrike" baseline="0" dirty="0">
              <a:latin typeface="BookAntiqua"/>
            </a:endParaRPr>
          </a:p>
          <a:p>
            <a:pPr marL="0" indent="0" algn="l">
              <a:buNone/>
            </a:pPr>
            <a:br>
              <a:rPr lang="en-US" dirty="0">
                <a:latin typeface="BookAntiqua"/>
              </a:rPr>
            </a:br>
            <a:endParaRPr lang="en-US" dirty="0">
              <a:latin typeface="BookAntiqua"/>
            </a:endParaRPr>
          </a:p>
          <a:p>
            <a:pPr marL="0" indent="0" algn="l">
              <a:buNone/>
            </a:pPr>
            <a:r>
              <a:rPr lang="en-US" sz="1800" b="0" i="0" u="none" strike="noStrike" baseline="0" dirty="0">
                <a:latin typeface="BookAntiqua"/>
              </a:rPr>
              <a:t>In this case, the value of </a:t>
            </a:r>
            <a:r>
              <a:rPr lang="en-US" sz="1800" b="0" i="0" u="none" strike="noStrike" baseline="0" dirty="0">
                <a:latin typeface="Consolas" panose="020B0609020204030204" pitchFamily="49" charset="0"/>
              </a:rPr>
              <a:t>findIndex3 </a:t>
            </a:r>
            <a:r>
              <a:rPr lang="en-US" sz="1800" b="0" i="0" u="none" strike="noStrike" baseline="0" dirty="0">
                <a:latin typeface="BookAntiqua"/>
              </a:rPr>
              <a:t>will be -1, because 6 cannot be found starting from index 2.</a:t>
            </a:r>
          </a:p>
          <a:p>
            <a:pPr marL="0" indent="0" algn="l">
              <a:buNone/>
            </a:pPr>
            <a:endParaRPr lang="en-US" sz="1800" b="0" i="0" u="none" strike="noStrike" baseline="0" dirty="0">
              <a:latin typeface="BookAntiqua"/>
            </a:endParaRPr>
          </a:p>
          <a:p>
            <a:pPr marL="0" indent="0" algn="l">
              <a:buNone/>
            </a:pPr>
            <a:r>
              <a:rPr lang="en-US" sz="1800" b="0" i="0" u="none" strike="noStrike" baseline="0" dirty="0">
                <a:latin typeface="BookAntiqua"/>
              </a:rPr>
              <a:t>The last occurrence can also be found. This is done with the </a:t>
            </a:r>
            <a:r>
              <a:rPr lang="en-US" sz="1800" b="0" i="0" u="none" strike="noStrike" baseline="0" dirty="0" err="1">
                <a:latin typeface="Consolas" panose="020B0609020204030204" pitchFamily="49" charset="0"/>
              </a:rPr>
              <a:t>lastIndexOf</a:t>
            </a:r>
            <a:r>
              <a:rPr lang="en-US" sz="1800" b="0" i="0" u="none" strike="noStrike" baseline="0" dirty="0">
                <a:latin typeface="Consolas" panose="020B0609020204030204" pitchFamily="49" charset="0"/>
              </a:rPr>
              <a:t>() </a:t>
            </a:r>
            <a:r>
              <a:rPr lang="en-US" sz="1800" b="0" i="0" u="none" strike="noStrike" baseline="0" dirty="0">
                <a:latin typeface="BookAntiqua"/>
              </a:rPr>
              <a:t>method:</a:t>
            </a:r>
          </a:p>
          <a:p>
            <a:pPr marL="0" indent="0" algn="l">
              <a:buNone/>
            </a:pPr>
            <a:endParaRPr lang="en-US" dirty="0">
              <a:latin typeface="BookAntiqua"/>
            </a:endParaRPr>
          </a:p>
          <a:p>
            <a:pPr marL="0" indent="0" algn="l">
              <a:buNone/>
            </a:pPr>
            <a:endParaRPr lang="en-US" sz="1800" dirty="0">
              <a:latin typeface="BookAntiqua"/>
            </a:endParaRPr>
          </a:p>
          <a:p>
            <a:pPr marL="0" indent="0" algn="l">
              <a:buNone/>
            </a:pPr>
            <a:br>
              <a:rPr lang="en-US" dirty="0">
                <a:latin typeface="BookAntiqua"/>
              </a:rPr>
            </a:br>
            <a:r>
              <a:rPr lang="en-US" sz="1800" b="0" i="0" u="none" strike="noStrike" baseline="0" dirty="0">
                <a:latin typeface="BookAntiqua"/>
              </a:rPr>
              <a:t>The value of </a:t>
            </a:r>
            <a:r>
              <a:rPr lang="en-US" sz="1800" b="0" i="0" u="none" strike="noStrike" baseline="0" dirty="0" err="1">
                <a:latin typeface="Consolas" panose="020B0609020204030204" pitchFamily="49" charset="0"/>
              </a:rPr>
              <a:t>lastDog</a:t>
            </a:r>
            <a:r>
              <a:rPr lang="en-US" sz="1800" b="0" i="0" u="none" strike="noStrike" baseline="0" dirty="0">
                <a:latin typeface="Consolas" panose="020B0609020204030204" pitchFamily="49" charset="0"/>
              </a:rPr>
              <a:t> </a:t>
            </a:r>
            <a:r>
              <a:rPr lang="en-US" sz="1800" b="0" i="0" u="none" strike="noStrike" baseline="0" dirty="0">
                <a:latin typeface="BookAntiqua"/>
              </a:rPr>
              <a:t>will be 4 because that is the last occurrence of </a:t>
            </a:r>
            <a:r>
              <a:rPr lang="en-US" sz="1800" b="0" i="0" u="none" strike="noStrike" baseline="0" dirty="0">
                <a:latin typeface="Consolas" panose="020B0609020204030204" pitchFamily="49" charset="0"/>
              </a:rPr>
              <a:t>dog </a:t>
            </a:r>
            <a:r>
              <a:rPr lang="en-US" sz="1800" b="0" i="0" u="none" strike="noStrike" baseline="0" dirty="0">
                <a:latin typeface="BookAntiqua"/>
              </a:rPr>
              <a:t>in the array.</a:t>
            </a:r>
            <a:endParaRPr lang="en-US" sz="1800" dirty="0"/>
          </a:p>
        </p:txBody>
      </p:sp>
      <p:pic>
        <p:nvPicPr>
          <p:cNvPr id="5" name="Picture 4">
            <a:extLst>
              <a:ext uri="{FF2B5EF4-FFF2-40B4-BE49-F238E27FC236}">
                <a16:creationId xmlns:a16="http://schemas.microsoft.com/office/drawing/2014/main" id="{0E5E5284-37D9-4BE2-BF92-8B4FB73B8B04}"/>
              </a:ext>
            </a:extLst>
          </p:cNvPr>
          <p:cNvPicPr>
            <a:picLocks noChangeAspect="1"/>
          </p:cNvPicPr>
          <p:nvPr/>
        </p:nvPicPr>
        <p:blipFill>
          <a:blip r:embed="rId2"/>
          <a:stretch>
            <a:fillRect/>
          </a:stretch>
        </p:blipFill>
        <p:spPr>
          <a:xfrm>
            <a:off x="1647824" y="2997613"/>
            <a:ext cx="8896350" cy="733425"/>
          </a:xfrm>
          <a:prstGeom prst="rect">
            <a:avLst/>
          </a:prstGeom>
        </p:spPr>
      </p:pic>
      <p:pic>
        <p:nvPicPr>
          <p:cNvPr id="8" name="Picture 7">
            <a:extLst>
              <a:ext uri="{FF2B5EF4-FFF2-40B4-BE49-F238E27FC236}">
                <a16:creationId xmlns:a16="http://schemas.microsoft.com/office/drawing/2014/main" id="{3F2B65E5-C9F6-4F63-B719-84138DB7D46C}"/>
              </a:ext>
            </a:extLst>
          </p:cNvPr>
          <p:cNvPicPr>
            <a:picLocks noChangeAspect="1"/>
          </p:cNvPicPr>
          <p:nvPr/>
        </p:nvPicPr>
        <p:blipFill>
          <a:blip r:embed="rId3"/>
          <a:stretch>
            <a:fillRect/>
          </a:stretch>
        </p:blipFill>
        <p:spPr>
          <a:xfrm>
            <a:off x="1647824" y="5197712"/>
            <a:ext cx="9058275" cy="752475"/>
          </a:xfrm>
          <a:prstGeom prst="rect">
            <a:avLst/>
          </a:prstGeom>
        </p:spPr>
      </p:pic>
    </p:spTree>
    <p:extLst>
      <p:ext uri="{BB962C8B-B14F-4D97-AF65-F5344CB8AC3E}">
        <p14:creationId xmlns:p14="http://schemas.microsoft.com/office/powerpoint/2010/main" val="732884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A75BC-051B-4517-B0C2-52748A9025EB}"/>
              </a:ext>
            </a:extLst>
          </p:cNvPr>
          <p:cNvSpPr>
            <a:spLocks noGrp="1"/>
          </p:cNvSpPr>
          <p:nvPr>
            <p:ph type="title"/>
          </p:nvPr>
        </p:nvSpPr>
        <p:spPr/>
        <p:txBody>
          <a:bodyPr/>
          <a:lstStyle/>
          <a:p>
            <a:r>
              <a:rPr kumimoji="0" lang="en-US" sz="2800" b="0" i="0" u="none" strike="noStrike" kern="1200" cap="all" spc="0" normalizeH="0" baseline="0" noProof="0" dirty="0">
                <a:ln>
                  <a:noFill/>
                </a:ln>
                <a:solidFill>
                  <a:prstClr val="white"/>
                </a:solidFill>
                <a:effectLst/>
                <a:uLnTx/>
                <a:uFillTx/>
                <a:latin typeface="OpenSans-Semibold"/>
                <a:ea typeface="+mj-ea"/>
                <a:cs typeface="+mj-cs"/>
              </a:rPr>
              <a:t>Sorting</a:t>
            </a:r>
            <a:endParaRPr lang="en-US" dirty="0"/>
          </a:p>
        </p:txBody>
      </p:sp>
      <p:sp>
        <p:nvSpPr>
          <p:cNvPr id="3" name="Content Placeholder 2">
            <a:extLst>
              <a:ext uri="{FF2B5EF4-FFF2-40B4-BE49-F238E27FC236}">
                <a16:creationId xmlns:a16="http://schemas.microsoft.com/office/drawing/2014/main" id="{3A746977-C0C9-422D-A870-3763633BD0A4}"/>
              </a:ext>
            </a:extLst>
          </p:cNvPr>
          <p:cNvSpPr>
            <a:spLocks noGrp="1"/>
          </p:cNvSpPr>
          <p:nvPr>
            <p:ph idx="1"/>
          </p:nvPr>
        </p:nvSpPr>
        <p:spPr>
          <a:xfrm>
            <a:off x="581192" y="1936376"/>
            <a:ext cx="11029615" cy="4727451"/>
          </a:xfrm>
        </p:spPr>
        <p:txBody>
          <a:bodyPr numCol="1" anchor="t">
            <a:normAutofit/>
          </a:bodyPr>
          <a:lstStyle/>
          <a:p>
            <a:pPr marL="0" indent="0" algn="l">
              <a:buNone/>
            </a:pPr>
            <a:r>
              <a:rPr lang="en-US" sz="1800" b="0" i="0" u="none" strike="noStrike" baseline="0" dirty="0">
                <a:latin typeface="BookAntiqua"/>
              </a:rPr>
              <a:t>There is also a built-in method for sorting arrays. It sorts numbers from small to high and strings A-Z. You can call </a:t>
            </a:r>
            <a:r>
              <a:rPr lang="en-US" sz="1800" b="0" i="0" u="none" strike="noStrike" baseline="0" dirty="0">
                <a:latin typeface="Consolas" panose="020B0609020204030204" pitchFamily="49" charset="0"/>
              </a:rPr>
              <a:t>sort() </a:t>
            </a:r>
            <a:r>
              <a:rPr lang="en-US" sz="1800" b="0" i="0" u="none" strike="noStrike" baseline="0" dirty="0">
                <a:latin typeface="BookAntiqua"/>
              </a:rPr>
              <a:t>on an array and the order of the values of the array will change to a sorted order:</a:t>
            </a:r>
          </a:p>
          <a:p>
            <a:pPr marL="0" indent="0" algn="l">
              <a:buNone/>
            </a:pPr>
            <a:endParaRPr lang="en-US" dirty="0">
              <a:latin typeface="BookAntiqua"/>
            </a:endParaRPr>
          </a:p>
          <a:p>
            <a:pPr marL="0" indent="0" algn="l">
              <a:buNone/>
            </a:pPr>
            <a:endParaRPr lang="en-US" sz="1800" dirty="0">
              <a:latin typeface="BookAntiqua"/>
            </a:endParaRPr>
          </a:p>
          <a:p>
            <a:pPr marL="0" indent="0" algn="l">
              <a:buNone/>
            </a:pPr>
            <a:r>
              <a:rPr lang="en-US" sz="1800" b="0" i="0" u="none" strike="noStrike" baseline="0" dirty="0">
                <a:latin typeface="BookAntiqua"/>
              </a:rPr>
              <a:t>The value of names after sorting is as follows:</a:t>
            </a:r>
          </a:p>
          <a:p>
            <a:pPr marL="0" indent="0" algn="l">
              <a:buNone/>
            </a:pPr>
            <a:endParaRPr lang="en-US" dirty="0">
              <a:latin typeface="BookAntiqua"/>
            </a:endParaRPr>
          </a:p>
          <a:p>
            <a:pPr marL="0" indent="0" algn="l">
              <a:buNone/>
            </a:pPr>
            <a:r>
              <a:rPr lang="en-US" sz="1800" b="0" i="0" u="none" strike="noStrike" baseline="0" dirty="0">
                <a:latin typeface="BookAntiqua"/>
              </a:rPr>
              <a:t>As you can see, the array is now sorted alphabetically. For numbers, it is sorting them in ascending order, as you can see in the following code snippet:</a:t>
            </a:r>
          </a:p>
          <a:p>
            <a:pPr marL="0" indent="0" algn="l">
              <a:buNone/>
            </a:pPr>
            <a:endParaRPr lang="en-US" dirty="0">
              <a:latin typeface="BookAntiqua"/>
            </a:endParaRPr>
          </a:p>
          <a:p>
            <a:pPr marL="0" indent="0" algn="l">
              <a:buNone/>
            </a:pPr>
            <a:endParaRPr lang="en-US" sz="1800" dirty="0">
              <a:latin typeface="BookAntiqua"/>
            </a:endParaRPr>
          </a:p>
          <a:p>
            <a:pPr marL="0" indent="0" algn="l">
              <a:buNone/>
            </a:pPr>
            <a:r>
              <a:rPr lang="en-US" sz="1800" b="0" i="0" u="none" strike="noStrike" baseline="0" dirty="0">
                <a:latin typeface="BookAntiqua"/>
              </a:rPr>
              <a:t>After executing this </a:t>
            </a:r>
            <a:r>
              <a:rPr lang="en-US" sz="1800" b="0" i="0" u="none" strike="noStrike" baseline="0" dirty="0">
                <a:latin typeface="Consolas" panose="020B0609020204030204" pitchFamily="49" charset="0"/>
              </a:rPr>
              <a:t>sort() </a:t>
            </a:r>
            <a:r>
              <a:rPr lang="en-US" sz="1800" b="0" i="0" u="none" strike="noStrike" baseline="0" dirty="0">
                <a:latin typeface="BookAntiqua"/>
              </a:rPr>
              <a:t>method, the value of ages is:</a:t>
            </a:r>
            <a:endParaRPr lang="en-US" sz="1800" dirty="0"/>
          </a:p>
        </p:txBody>
      </p:sp>
      <p:pic>
        <p:nvPicPr>
          <p:cNvPr id="6" name="Picture 5">
            <a:extLst>
              <a:ext uri="{FF2B5EF4-FFF2-40B4-BE49-F238E27FC236}">
                <a16:creationId xmlns:a16="http://schemas.microsoft.com/office/drawing/2014/main" id="{F1EF7D28-254E-4A6D-A502-D0772FCD66D4}"/>
              </a:ext>
            </a:extLst>
          </p:cNvPr>
          <p:cNvPicPr>
            <a:picLocks noChangeAspect="1"/>
          </p:cNvPicPr>
          <p:nvPr/>
        </p:nvPicPr>
        <p:blipFill>
          <a:blip r:embed="rId2"/>
          <a:stretch>
            <a:fillRect/>
          </a:stretch>
        </p:blipFill>
        <p:spPr>
          <a:xfrm>
            <a:off x="1581149" y="2671293"/>
            <a:ext cx="9105900" cy="742950"/>
          </a:xfrm>
          <a:prstGeom prst="rect">
            <a:avLst/>
          </a:prstGeom>
        </p:spPr>
      </p:pic>
      <p:pic>
        <p:nvPicPr>
          <p:cNvPr id="8" name="Picture 7">
            <a:extLst>
              <a:ext uri="{FF2B5EF4-FFF2-40B4-BE49-F238E27FC236}">
                <a16:creationId xmlns:a16="http://schemas.microsoft.com/office/drawing/2014/main" id="{09080733-D77F-4592-B5B9-B5B2625942B5}"/>
              </a:ext>
            </a:extLst>
          </p:cNvPr>
          <p:cNvPicPr>
            <a:picLocks noChangeAspect="1"/>
          </p:cNvPicPr>
          <p:nvPr/>
        </p:nvPicPr>
        <p:blipFill>
          <a:blip r:embed="rId3"/>
          <a:stretch>
            <a:fillRect/>
          </a:stretch>
        </p:blipFill>
        <p:spPr>
          <a:xfrm>
            <a:off x="1581149" y="3823851"/>
            <a:ext cx="9067800" cy="476250"/>
          </a:xfrm>
          <a:prstGeom prst="rect">
            <a:avLst/>
          </a:prstGeom>
        </p:spPr>
      </p:pic>
      <p:pic>
        <p:nvPicPr>
          <p:cNvPr id="10" name="Picture 9">
            <a:extLst>
              <a:ext uri="{FF2B5EF4-FFF2-40B4-BE49-F238E27FC236}">
                <a16:creationId xmlns:a16="http://schemas.microsoft.com/office/drawing/2014/main" id="{37A4B946-55F9-4159-9130-F721FF93AE53}"/>
              </a:ext>
            </a:extLst>
          </p:cNvPr>
          <p:cNvPicPr>
            <a:picLocks noChangeAspect="1"/>
          </p:cNvPicPr>
          <p:nvPr/>
        </p:nvPicPr>
        <p:blipFill>
          <a:blip r:embed="rId4"/>
          <a:stretch>
            <a:fillRect/>
          </a:stretch>
        </p:blipFill>
        <p:spPr>
          <a:xfrm>
            <a:off x="1533524" y="4883830"/>
            <a:ext cx="9124950" cy="800100"/>
          </a:xfrm>
          <a:prstGeom prst="rect">
            <a:avLst/>
          </a:prstGeom>
        </p:spPr>
      </p:pic>
      <p:pic>
        <p:nvPicPr>
          <p:cNvPr id="12" name="Picture 11">
            <a:extLst>
              <a:ext uri="{FF2B5EF4-FFF2-40B4-BE49-F238E27FC236}">
                <a16:creationId xmlns:a16="http://schemas.microsoft.com/office/drawing/2014/main" id="{A229789A-AF2F-40F5-B829-BA4D76A3E66F}"/>
              </a:ext>
            </a:extLst>
          </p:cNvPr>
          <p:cNvPicPr>
            <a:picLocks noChangeAspect="1"/>
          </p:cNvPicPr>
          <p:nvPr/>
        </p:nvPicPr>
        <p:blipFill>
          <a:blip r:embed="rId5"/>
          <a:stretch>
            <a:fillRect/>
          </a:stretch>
        </p:blipFill>
        <p:spPr>
          <a:xfrm>
            <a:off x="1533524" y="6206627"/>
            <a:ext cx="9115425" cy="457200"/>
          </a:xfrm>
          <a:prstGeom prst="rect">
            <a:avLst/>
          </a:prstGeom>
        </p:spPr>
      </p:pic>
    </p:spTree>
    <p:extLst>
      <p:ext uri="{BB962C8B-B14F-4D97-AF65-F5344CB8AC3E}">
        <p14:creationId xmlns:p14="http://schemas.microsoft.com/office/powerpoint/2010/main" val="4748678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2F824-9B84-4547-8076-0DEB9F46F7E4}"/>
              </a:ext>
            </a:extLst>
          </p:cNvPr>
          <p:cNvSpPr>
            <a:spLocks noGrp="1"/>
          </p:cNvSpPr>
          <p:nvPr>
            <p:ph type="title"/>
          </p:nvPr>
        </p:nvSpPr>
        <p:spPr/>
        <p:txBody>
          <a:bodyPr/>
          <a:lstStyle/>
          <a:p>
            <a:r>
              <a:rPr lang="en-US" dirty="0"/>
              <a:t>Reversing</a:t>
            </a:r>
          </a:p>
        </p:txBody>
      </p:sp>
      <p:sp>
        <p:nvSpPr>
          <p:cNvPr id="3" name="Content Placeholder 2">
            <a:extLst>
              <a:ext uri="{FF2B5EF4-FFF2-40B4-BE49-F238E27FC236}">
                <a16:creationId xmlns:a16="http://schemas.microsoft.com/office/drawing/2014/main" id="{C8DD4252-EF71-478F-843F-D8BCB3AAECFF}"/>
              </a:ext>
            </a:extLst>
          </p:cNvPr>
          <p:cNvSpPr>
            <a:spLocks noGrp="1"/>
          </p:cNvSpPr>
          <p:nvPr>
            <p:ph idx="1"/>
          </p:nvPr>
        </p:nvSpPr>
        <p:spPr>
          <a:xfrm>
            <a:off x="581192" y="2180496"/>
            <a:ext cx="11029615" cy="4465401"/>
          </a:xfrm>
        </p:spPr>
        <p:txBody>
          <a:bodyPr anchor="t">
            <a:normAutofit/>
          </a:bodyPr>
          <a:lstStyle/>
          <a:p>
            <a:pPr marL="0" indent="0" algn="l">
              <a:buNone/>
            </a:pPr>
            <a:r>
              <a:rPr lang="en-US" sz="1800" b="0" i="0" u="none" strike="noStrike" baseline="0" dirty="0">
                <a:latin typeface="BookAntiqua"/>
              </a:rPr>
              <a:t>The elements of the array can be reversed by calling the built-in method, </a:t>
            </a:r>
            <a:r>
              <a:rPr lang="en-US" sz="1800" b="0" i="0" u="none" strike="noStrike" baseline="0" dirty="0">
                <a:latin typeface="Consolas" panose="020B0609020204030204" pitchFamily="49" charset="0"/>
              </a:rPr>
              <a:t>reverse()</a:t>
            </a:r>
            <a:r>
              <a:rPr lang="en-US" sz="1800" b="0" i="0" u="none" strike="noStrike" baseline="0" dirty="0">
                <a:latin typeface="BookAntiqua"/>
              </a:rPr>
              <a:t>, on an array. It puts the last element first, and the first element last. It does not matter whether the array is sorted or not; it just reverses the order. </a:t>
            </a:r>
          </a:p>
          <a:p>
            <a:pPr marL="0" indent="0" algn="l">
              <a:buNone/>
            </a:pPr>
            <a:r>
              <a:rPr lang="en-US" sz="1800" b="0" i="0" u="none" strike="noStrike" baseline="0" dirty="0">
                <a:latin typeface="BookAntiqua"/>
              </a:rPr>
              <a:t>The value of names before reversing is as follows:</a:t>
            </a:r>
          </a:p>
          <a:p>
            <a:pPr marL="0" indent="0" algn="l">
              <a:buNone/>
            </a:pPr>
            <a:br>
              <a:rPr lang="en-US" dirty="0">
                <a:latin typeface="BookAntiqua"/>
              </a:rPr>
            </a:br>
            <a:endParaRPr lang="en-US" dirty="0">
              <a:latin typeface="BookAntiqua"/>
            </a:endParaRPr>
          </a:p>
          <a:p>
            <a:pPr marL="0" indent="0" algn="l">
              <a:buNone/>
            </a:pPr>
            <a:r>
              <a:rPr lang="en-US" sz="1800" b="0" i="0" u="none" strike="noStrike" baseline="0" dirty="0">
                <a:latin typeface="BookAntiqua"/>
              </a:rPr>
              <a:t>Now we are going to call the </a:t>
            </a:r>
            <a:r>
              <a:rPr lang="en-US" sz="1800" b="0" i="0" u="none" strike="noStrike" baseline="0" dirty="0">
                <a:latin typeface="Consolas" panose="020B0609020204030204" pitchFamily="49" charset="0"/>
              </a:rPr>
              <a:t>reverse() </a:t>
            </a:r>
            <a:r>
              <a:rPr lang="en-US" sz="1800" b="0" i="0" u="none" strike="noStrike" baseline="0" dirty="0">
                <a:latin typeface="BookAntiqua"/>
              </a:rPr>
              <a:t>method:</a:t>
            </a: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solidFill>
                  <a:srgbClr val="000000"/>
                </a:solidFill>
                <a:latin typeface="BookAntiqua"/>
              </a:rPr>
              <a:t>The new order will be:</a:t>
            </a:r>
          </a:p>
          <a:p>
            <a:pPr marL="0" indent="0">
              <a:buNone/>
            </a:pPr>
            <a:endParaRPr lang="en-US" dirty="0"/>
          </a:p>
        </p:txBody>
      </p:sp>
      <p:pic>
        <p:nvPicPr>
          <p:cNvPr id="5" name="Picture 4">
            <a:extLst>
              <a:ext uri="{FF2B5EF4-FFF2-40B4-BE49-F238E27FC236}">
                <a16:creationId xmlns:a16="http://schemas.microsoft.com/office/drawing/2014/main" id="{B3DF887A-2C3C-441D-8B68-842D4DA60F97}"/>
              </a:ext>
            </a:extLst>
          </p:cNvPr>
          <p:cNvPicPr>
            <a:picLocks noChangeAspect="1"/>
          </p:cNvPicPr>
          <p:nvPr/>
        </p:nvPicPr>
        <p:blipFill>
          <a:blip r:embed="rId2"/>
          <a:stretch>
            <a:fillRect/>
          </a:stretch>
        </p:blipFill>
        <p:spPr>
          <a:xfrm>
            <a:off x="1547811" y="3641267"/>
            <a:ext cx="9077325" cy="447675"/>
          </a:xfrm>
          <a:prstGeom prst="rect">
            <a:avLst/>
          </a:prstGeom>
        </p:spPr>
      </p:pic>
      <p:pic>
        <p:nvPicPr>
          <p:cNvPr id="9" name="Picture 8">
            <a:extLst>
              <a:ext uri="{FF2B5EF4-FFF2-40B4-BE49-F238E27FC236}">
                <a16:creationId xmlns:a16="http://schemas.microsoft.com/office/drawing/2014/main" id="{A17ECA48-7DCB-4FD1-BA25-59DCEEC74504}"/>
              </a:ext>
            </a:extLst>
          </p:cNvPr>
          <p:cNvPicPr>
            <a:picLocks noChangeAspect="1"/>
          </p:cNvPicPr>
          <p:nvPr/>
        </p:nvPicPr>
        <p:blipFill>
          <a:blip r:embed="rId3"/>
          <a:stretch>
            <a:fillRect/>
          </a:stretch>
        </p:blipFill>
        <p:spPr>
          <a:xfrm>
            <a:off x="1571623" y="4830451"/>
            <a:ext cx="9105900" cy="447675"/>
          </a:xfrm>
          <a:prstGeom prst="rect">
            <a:avLst/>
          </a:prstGeom>
        </p:spPr>
      </p:pic>
      <p:pic>
        <p:nvPicPr>
          <p:cNvPr id="11" name="Picture 10">
            <a:extLst>
              <a:ext uri="{FF2B5EF4-FFF2-40B4-BE49-F238E27FC236}">
                <a16:creationId xmlns:a16="http://schemas.microsoft.com/office/drawing/2014/main" id="{2CF75AC7-360F-437E-A83F-578D0070CA4D}"/>
              </a:ext>
            </a:extLst>
          </p:cNvPr>
          <p:cNvPicPr>
            <a:picLocks noChangeAspect="1"/>
          </p:cNvPicPr>
          <p:nvPr/>
        </p:nvPicPr>
        <p:blipFill>
          <a:blip r:embed="rId4"/>
          <a:stretch>
            <a:fillRect/>
          </a:stretch>
        </p:blipFill>
        <p:spPr>
          <a:xfrm>
            <a:off x="1547811" y="5997388"/>
            <a:ext cx="9086850" cy="457200"/>
          </a:xfrm>
          <a:prstGeom prst="rect">
            <a:avLst/>
          </a:prstGeom>
        </p:spPr>
      </p:pic>
    </p:spTree>
    <p:extLst>
      <p:ext uri="{BB962C8B-B14F-4D97-AF65-F5344CB8AC3E}">
        <p14:creationId xmlns:p14="http://schemas.microsoft.com/office/powerpoint/2010/main" val="10756512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86248-3367-41D1-8CBE-99F625F5DE90}"/>
              </a:ext>
            </a:extLst>
          </p:cNvPr>
          <p:cNvSpPr>
            <a:spLocks noGrp="1"/>
          </p:cNvSpPr>
          <p:nvPr>
            <p:ph type="title"/>
          </p:nvPr>
        </p:nvSpPr>
        <p:spPr/>
        <p:txBody>
          <a:bodyPr/>
          <a:lstStyle/>
          <a:p>
            <a:r>
              <a:rPr lang="en-US"/>
              <a:t>Practice exercise 3.2</a:t>
            </a:r>
            <a:endParaRPr lang="en-US" dirty="0"/>
          </a:p>
        </p:txBody>
      </p:sp>
      <p:sp>
        <p:nvSpPr>
          <p:cNvPr id="3" name="Content Placeholder 2">
            <a:extLst>
              <a:ext uri="{FF2B5EF4-FFF2-40B4-BE49-F238E27FC236}">
                <a16:creationId xmlns:a16="http://schemas.microsoft.com/office/drawing/2014/main" id="{552E5C53-782F-4C3A-9CF6-2C21BA863637}"/>
              </a:ext>
            </a:extLst>
          </p:cNvPr>
          <p:cNvSpPr>
            <a:spLocks noGrp="1"/>
          </p:cNvSpPr>
          <p:nvPr>
            <p:ph idx="1"/>
          </p:nvPr>
        </p:nvSpPr>
        <p:spPr>
          <a:xfrm>
            <a:off x="581192" y="1990165"/>
            <a:ext cx="11029615" cy="3908256"/>
          </a:xfrm>
        </p:spPr>
        <p:txBody>
          <a:bodyPr>
            <a:normAutofit fontScale="92500" lnSpcReduction="20000"/>
          </a:bodyPr>
          <a:lstStyle/>
          <a:p>
            <a:pPr marL="936900" lvl="2" indent="-342900">
              <a:buFont typeface="+mj-lt"/>
              <a:buAutoNum type="arabicPeriod"/>
            </a:pPr>
            <a:r>
              <a:rPr lang="en-US" sz="1800" b="0" i="0" u="none" strike="noStrike" baseline="0" dirty="0">
                <a:latin typeface="BookAntiqua"/>
              </a:rPr>
              <a:t>Create an empty array to use as a shopping list.</a:t>
            </a:r>
          </a:p>
          <a:p>
            <a:pPr marL="936900" lvl="2" indent="-342900">
              <a:buFont typeface="+mj-lt"/>
              <a:buAutoNum type="arabicPeriod"/>
            </a:pPr>
            <a:r>
              <a:rPr lang="en-US" sz="1800" b="0" i="0" u="none" strike="noStrike" baseline="0" dirty="0">
                <a:latin typeface="BookAntiqua"/>
              </a:rPr>
              <a:t>Add </a:t>
            </a:r>
            <a:r>
              <a:rPr lang="en-US" sz="1800" b="0" i="0" u="none" strike="noStrike" baseline="0" dirty="0">
                <a:latin typeface="Consolas" panose="020B0609020204030204" pitchFamily="49" charset="0"/>
              </a:rPr>
              <a:t>Milk</a:t>
            </a:r>
            <a:r>
              <a:rPr lang="en-US" sz="1800" b="0" i="0" u="none" strike="noStrike" baseline="0" dirty="0">
                <a:latin typeface="BookAntiqua"/>
              </a:rPr>
              <a:t>, </a:t>
            </a:r>
            <a:r>
              <a:rPr lang="en-US" sz="1800" b="0" i="0" u="none" strike="noStrike" baseline="0" dirty="0">
                <a:latin typeface="Consolas" panose="020B0609020204030204" pitchFamily="49" charset="0"/>
              </a:rPr>
              <a:t>Bread</a:t>
            </a:r>
            <a:r>
              <a:rPr lang="en-US" sz="1800" b="0" i="0" u="none" strike="noStrike" baseline="0" dirty="0">
                <a:latin typeface="BookAntiqua"/>
              </a:rPr>
              <a:t>, and </a:t>
            </a:r>
            <a:r>
              <a:rPr lang="en-US" sz="1800" b="0" i="0" u="none" strike="noStrike" baseline="0" dirty="0">
                <a:latin typeface="Consolas" panose="020B0609020204030204" pitchFamily="49" charset="0"/>
              </a:rPr>
              <a:t>Apples </a:t>
            </a:r>
            <a:r>
              <a:rPr lang="en-US" sz="1800" b="0" i="0" u="none" strike="noStrike" baseline="0" dirty="0">
                <a:latin typeface="BookAntiqua"/>
              </a:rPr>
              <a:t>to your list.</a:t>
            </a:r>
          </a:p>
          <a:p>
            <a:pPr marL="936900" lvl="2" indent="-342900">
              <a:buFont typeface="+mj-lt"/>
              <a:buAutoNum type="arabicPeriod"/>
            </a:pPr>
            <a:r>
              <a:rPr lang="en-US" sz="1800" b="0" i="0" u="none" strike="noStrike" baseline="0" dirty="0">
                <a:latin typeface="BookAntiqua"/>
              </a:rPr>
              <a:t>Update "</a:t>
            </a:r>
            <a:r>
              <a:rPr lang="en-US" sz="1800" b="0" i="0" u="none" strike="noStrike" baseline="0" dirty="0">
                <a:latin typeface="Consolas" panose="020B0609020204030204" pitchFamily="49" charset="0"/>
              </a:rPr>
              <a:t>Bread</a:t>
            </a:r>
            <a:r>
              <a:rPr lang="en-US" sz="1800" b="0" i="0" u="none" strike="noStrike" baseline="0" dirty="0">
                <a:latin typeface="BookAntiqua"/>
              </a:rPr>
              <a:t>" with </a:t>
            </a:r>
            <a:r>
              <a:rPr lang="en-US" sz="1800" b="0" i="0" u="none" strike="noStrike" baseline="0" dirty="0">
                <a:latin typeface="Consolas" panose="020B0609020204030204" pitchFamily="49" charset="0"/>
              </a:rPr>
              <a:t>Bananas </a:t>
            </a:r>
            <a:r>
              <a:rPr lang="en-US" sz="1800" b="0" i="0" u="none" strike="noStrike" baseline="0" dirty="0">
                <a:latin typeface="BookAntiqua"/>
              </a:rPr>
              <a:t>and </a:t>
            </a:r>
            <a:r>
              <a:rPr lang="en-US" sz="1800" b="0" i="0" u="none" strike="noStrike" baseline="0" dirty="0">
                <a:latin typeface="Consolas" panose="020B0609020204030204" pitchFamily="49" charset="0"/>
              </a:rPr>
              <a:t>Eggs</a:t>
            </a:r>
            <a:r>
              <a:rPr lang="en-US" sz="1800" b="0" i="0" u="none" strike="noStrike" baseline="0" dirty="0">
                <a:latin typeface="BookAntiqua"/>
              </a:rPr>
              <a:t>.</a:t>
            </a:r>
          </a:p>
          <a:p>
            <a:pPr marL="936900" lvl="2" indent="-342900">
              <a:buFont typeface="+mj-lt"/>
              <a:buAutoNum type="arabicPeriod"/>
            </a:pPr>
            <a:r>
              <a:rPr lang="en-US" sz="1800" b="0" i="0" u="none" strike="noStrike" baseline="0" dirty="0">
                <a:latin typeface="BookAntiqua"/>
              </a:rPr>
              <a:t>Remove the last item from the array and output it into the console.</a:t>
            </a:r>
          </a:p>
          <a:p>
            <a:pPr marL="936900" lvl="2" indent="-342900">
              <a:buFont typeface="+mj-lt"/>
              <a:buAutoNum type="arabicPeriod"/>
            </a:pPr>
            <a:r>
              <a:rPr lang="en-US" sz="1800" b="0" i="0" u="none" strike="noStrike" baseline="0" dirty="0">
                <a:latin typeface="BookAntiqua"/>
              </a:rPr>
              <a:t>Sort the list alphabetically.</a:t>
            </a:r>
          </a:p>
          <a:p>
            <a:pPr marL="936900" lvl="2" indent="-342900">
              <a:buFont typeface="+mj-lt"/>
              <a:buAutoNum type="arabicPeriod"/>
            </a:pPr>
            <a:r>
              <a:rPr lang="en-US" sz="1800" b="0" i="0" u="none" strike="noStrike" baseline="0" dirty="0">
                <a:latin typeface="BookAntiqua"/>
              </a:rPr>
              <a:t>Find and output the index value of </a:t>
            </a:r>
            <a:r>
              <a:rPr lang="en-US" sz="1800" b="0" i="0" u="none" strike="noStrike" baseline="0" dirty="0">
                <a:latin typeface="Consolas" panose="020B0609020204030204" pitchFamily="49" charset="0"/>
              </a:rPr>
              <a:t>Milk</a:t>
            </a:r>
            <a:r>
              <a:rPr lang="en-US" sz="1800" b="0" i="0" u="none" strike="noStrike" baseline="0" dirty="0">
                <a:latin typeface="BookAntiqua"/>
              </a:rPr>
              <a:t>.</a:t>
            </a:r>
          </a:p>
          <a:p>
            <a:pPr marL="936900" lvl="2" indent="-342900">
              <a:buFont typeface="+mj-lt"/>
              <a:buAutoNum type="arabicPeriod"/>
            </a:pPr>
            <a:r>
              <a:rPr lang="en-US" sz="1800" b="0" i="0" u="none" strike="noStrike" baseline="0" dirty="0">
                <a:latin typeface="BookAntiqua"/>
              </a:rPr>
              <a:t>After </a:t>
            </a:r>
            <a:r>
              <a:rPr lang="en-US" sz="1800" b="0" i="0" u="none" strike="noStrike" baseline="0" dirty="0">
                <a:latin typeface="Consolas" panose="020B0609020204030204" pitchFamily="49" charset="0"/>
              </a:rPr>
              <a:t>Bananas</a:t>
            </a:r>
            <a:r>
              <a:rPr lang="en-US" sz="1800" b="0" i="0" u="none" strike="noStrike" baseline="0" dirty="0">
                <a:latin typeface="BookAntiqua"/>
              </a:rPr>
              <a:t>, add </a:t>
            </a:r>
            <a:r>
              <a:rPr lang="en-US" sz="1800" b="0" i="0" u="none" strike="noStrike" baseline="0" dirty="0">
                <a:latin typeface="Consolas" panose="020B0609020204030204" pitchFamily="49" charset="0"/>
              </a:rPr>
              <a:t>Carrots </a:t>
            </a:r>
            <a:r>
              <a:rPr lang="en-US" sz="1800" b="0" i="0" u="none" strike="noStrike" baseline="0" dirty="0">
                <a:latin typeface="BookAntiqua"/>
              </a:rPr>
              <a:t>and </a:t>
            </a:r>
            <a:r>
              <a:rPr lang="en-US" sz="1800" b="0" i="0" u="none" strike="noStrike" baseline="0" dirty="0">
                <a:latin typeface="Consolas" panose="020B0609020204030204" pitchFamily="49" charset="0"/>
              </a:rPr>
              <a:t>Lettuce</a:t>
            </a:r>
            <a:r>
              <a:rPr lang="en-US" sz="1800" b="0" i="0" u="none" strike="noStrike" baseline="0" dirty="0">
                <a:latin typeface="BookAntiqua"/>
              </a:rPr>
              <a:t>.</a:t>
            </a:r>
          </a:p>
          <a:p>
            <a:pPr marL="936900" lvl="2" indent="-342900">
              <a:buFont typeface="+mj-lt"/>
              <a:buAutoNum type="arabicPeriod"/>
            </a:pPr>
            <a:r>
              <a:rPr lang="en-US" sz="1800" b="0" i="0" u="none" strike="noStrike" baseline="0" dirty="0">
                <a:latin typeface="BookAntiqua"/>
              </a:rPr>
              <a:t>Create a new list containing </a:t>
            </a:r>
            <a:r>
              <a:rPr lang="en-US" sz="1800" b="0" i="0" u="none" strike="noStrike" baseline="0" dirty="0">
                <a:latin typeface="Consolas" panose="020B0609020204030204" pitchFamily="49" charset="0"/>
              </a:rPr>
              <a:t>Juice </a:t>
            </a:r>
            <a:r>
              <a:rPr lang="en-US" sz="1800" b="0" i="0" u="none" strike="noStrike" baseline="0" dirty="0">
                <a:latin typeface="BookAntiqua"/>
              </a:rPr>
              <a:t>and </a:t>
            </a:r>
            <a:r>
              <a:rPr lang="en-US" sz="1800" b="0" i="0" u="none" strike="noStrike" baseline="0" dirty="0">
                <a:latin typeface="Consolas" panose="020B0609020204030204" pitchFamily="49" charset="0"/>
              </a:rPr>
              <a:t>Pop</a:t>
            </a:r>
            <a:r>
              <a:rPr lang="en-US" sz="1800" b="0" i="0" u="none" strike="noStrike" baseline="0" dirty="0">
                <a:latin typeface="BookAntiqua"/>
              </a:rPr>
              <a:t>.</a:t>
            </a:r>
          </a:p>
          <a:p>
            <a:pPr marL="936900" lvl="2" indent="-342900">
              <a:buFont typeface="+mj-lt"/>
              <a:buAutoNum type="arabicPeriod"/>
            </a:pPr>
            <a:r>
              <a:rPr lang="en-US" sz="1800" b="0" i="0" u="none" strike="noStrike" baseline="0" dirty="0">
                <a:latin typeface="BookAntiqua"/>
              </a:rPr>
              <a:t>Combine both lists, adding the new list twice to the end of the first list.</a:t>
            </a:r>
          </a:p>
          <a:p>
            <a:pPr marL="936900" lvl="2" indent="-342900">
              <a:buFont typeface="+mj-lt"/>
              <a:buAutoNum type="arabicPeriod"/>
            </a:pPr>
            <a:r>
              <a:rPr lang="en-US" sz="1800" b="0" i="0" u="none" strike="noStrike" baseline="0" dirty="0">
                <a:latin typeface="BookAntiqua"/>
              </a:rPr>
              <a:t>Get the last index value of </a:t>
            </a:r>
            <a:r>
              <a:rPr lang="en-US" sz="1800" b="0" i="0" u="none" strike="noStrike" baseline="0" dirty="0">
                <a:latin typeface="Consolas" panose="020B0609020204030204" pitchFamily="49" charset="0"/>
              </a:rPr>
              <a:t>Pop </a:t>
            </a:r>
            <a:r>
              <a:rPr lang="en-US" sz="1800" b="0" i="0" u="none" strike="noStrike" baseline="0" dirty="0">
                <a:latin typeface="BookAntiqua"/>
              </a:rPr>
              <a:t>and output it to the console.</a:t>
            </a:r>
          </a:p>
          <a:p>
            <a:pPr marL="936900" lvl="2" indent="-342900">
              <a:buFont typeface="+mj-lt"/>
              <a:buAutoNum type="arabicPeriod"/>
            </a:pPr>
            <a:r>
              <a:rPr lang="en-US" sz="1800" b="0" i="0" u="none" strike="noStrike" baseline="0" dirty="0">
                <a:latin typeface="BookAntiqua"/>
              </a:rPr>
              <a:t>Your final list should look like this:</a:t>
            </a:r>
            <a:endParaRPr lang="en-US" sz="1800" dirty="0"/>
          </a:p>
        </p:txBody>
      </p:sp>
      <p:pic>
        <p:nvPicPr>
          <p:cNvPr id="5" name="Picture 4">
            <a:extLst>
              <a:ext uri="{FF2B5EF4-FFF2-40B4-BE49-F238E27FC236}">
                <a16:creationId xmlns:a16="http://schemas.microsoft.com/office/drawing/2014/main" id="{75418345-3698-4B55-9850-FA3474E4D80C}"/>
              </a:ext>
            </a:extLst>
          </p:cNvPr>
          <p:cNvPicPr>
            <a:picLocks noChangeAspect="1"/>
          </p:cNvPicPr>
          <p:nvPr/>
        </p:nvPicPr>
        <p:blipFill>
          <a:blip r:embed="rId2"/>
          <a:stretch>
            <a:fillRect/>
          </a:stretch>
        </p:blipFill>
        <p:spPr>
          <a:xfrm>
            <a:off x="1603000" y="5877583"/>
            <a:ext cx="8286750" cy="695325"/>
          </a:xfrm>
          <a:prstGeom prst="rect">
            <a:avLst/>
          </a:prstGeom>
        </p:spPr>
      </p:pic>
    </p:spTree>
    <p:extLst>
      <p:ext uri="{BB962C8B-B14F-4D97-AF65-F5344CB8AC3E}">
        <p14:creationId xmlns:p14="http://schemas.microsoft.com/office/powerpoint/2010/main" val="13843604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86248-3367-41D1-8CBE-99F625F5DE90}"/>
              </a:ext>
            </a:extLst>
          </p:cNvPr>
          <p:cNvSpPr>
            <a:spLocks noGrp="1"/>
          </p:cNvSpPr>
          <p:nvPr>
            <p:ph type="title"/>
          </p:nvPr>
        </p:nvSpPr>
        <p:spPr/>
        <p:txBody>
          <a:bodyPr/>
          <a:lstStyle/>
          <a:p>
            <a:r>
              <a:rPr lang="en-US" dirty="0"/>
              <a:t>Multidimensional arrays</a:t>
            </a:r>
          </a:p>
        </p:txBody>
      </p:sp>
      <p:sp>
        <p:nvSpPr>
          <p:cNvPr id="3" name="Content Placeholder 2">
            <a:extLst>
              <a:ext uri="{FF2B5EF4-FFF2-40B4-BE49-F238E27FC236}">
                <a16:creationId xmlns:a16="http://schemas.microsoft.com/office/drawing/2014/main" id="{552E5C53-782F-4C3A-9CF6-2C21BA863637}"/>
              </a:ext>
            </a:extLst>
          </p:cNvPr>
          <p:cNvSpPr>
            <a:spLocks noGrp="1"/>
          </p:cNvSpPr>
          <p:nvPr>
            <p:ph idx="1"/>
          </p:nvPr>
        </p:nvSpPr>
        <p:spPr>
          <a:xfrm>
            <a:off x="581192" y="2180496"/>
            <a:ext cx="11029615" cy="4417528"/>
          </a:xfrm>
        </p:spPr>
        <p:txBody>
          <a:bodyPr anchor="t"/>
          <a:lstStyle/>
          <a:p>
            <a:pPr marL="0" indent="0" algn="l">
              <a:buNone/>
            </a:pPr>
            <a:r>
              <a:rPr lang="en-US" sz="1800" b="0" i="0" u="none" strike="noStrike" baseline="0" dirty="0">
                <a:latin typeface="BookAntiqua"/>
              </a:rPr>
              <a:t>Earlier, we established already that arrays can contain any data type. This means that arrays can also contain other arrays (which, in turn, can contain… other arrays!). This is called a multidimensional array. It sounds complicated, but it is just an array of arrays: a list of lists:</a:t>
            </a:r>
          </a:p>
          <a:p>
            <a:pPr marL="0" indent="0" algn="l">
              <a:buNone/>
            </a:pPr>
            <a:endParaRPr lang="en-US" dirty="0">
              <a:latin typeface="BookAntiqua"/>
            </a:endParaRPr>
          </a:p>
          <a:p>
            <a:pPr marL="0" indent="0" algn="l">
              <a:buNone/>
            </a:pPr>
            <a:endParaRPr lang="en-US" dirty="0">
              <a:latin typeface="BookAntiqua"/>
            </a:endParaRPr>
          </a:p>
          <a:p>
            <a:pPr marL="0" indent="0" algn="l">
              <a:buNone/>
            </a:pPr>
            <a:br>
              <a:rPr lang="en-US" dirty="0">
                <a:latin typeface="BookAntiqua"/>
              </a:rPr>
            </a:b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So, we can create an array of already existing arrays. This is called a two-dimensional array. We can write it like this:</a:t>
            </a:r>
            <a:endParaRPr lang="en-US" dirty="0"/>
          </a:p>
        </p:txBody>
      </p:sp>
      <p:pic>
        <p:nvPicPr>
          <p:cNvPr id="6" name="Picture 5">
            <a:extLst>
              <a:ext uri="{FF2B5EF4-FFF2-40B4-BE49-F238E27FC236}">
                <a16:creationId xmlns:a16="http://schemas.microsoft.com/office/drawing/2014/main" id="{4B9878BA-D115-41C4-875C-FD779A7E5C43}"/>
              </a:ext>
            </a:extLst>
          </p:cNvPr>
          <p:cNvPicPr>
            <a:picLocks noChangeAspect="1"/>
          </p:cNvPicPr>
          <p:nvPr/>
        </p:nvPicPr>
        <p:blipFill>
          <a:blip r:embed="rId2"/>
          <a:stretch>
            <a:fillRect/>
          </a:stretch>
        </p:blipFill>
        <p:spPr>
          <a:xfrm>
            <a:off x="1590674" y="3193478"/>
            <a:ext cx="9010650" cy="1628775"/>
          </a:xfrm>
          <a:prstGeom prst="rect">
            <a:avLst/>
          </a:prstGeom>
        </p:spPr>
      </p:pic>
      <p:pic>
        <p:nvPicPr>
          <p:cNvPr id="8" name="Picture 7">
            <a:extLst>
              <a:ext uri="{FF2B5EF4-FFF2-40B4-BE49-F238E27FC236}">
                <a16:creationId xmlns:a16="http://schemas.microsoft.com/office/drawing/2014/main" id="{3B099843-4AC7-4BE6-985C-4C8774C05682}"/>
              </a:ext>
            </a:extLst>
          </p:cNvPr>
          <p:cNvPicPr>
            <a:picLocks noChangeAspect="1"/>
          </p:cNvPicPr>
          <p:nvPr/>
        </p:nvPicPr>
        <p:blipFill>
          <a:blip r:embed="rId3"/>
          <a:stretch>
            <a:fillRect/>
          </a:stretch>
        </p:blipFill>
        <p:spPr>
          <a:xfrm>
            <a:off x="1590674" y="5597110"/>
            <a:ext cx="9086850" cy="476250"/>
          </a:xfrm>
          <a:prstGeom prst="rect">
            <a:avLst/>
          </a:prstGeom>
        </p:spPr>
      </p:pic>
    </p:spTree>
    <p:extLst>
      <p:ext uri="{BB962C8B-B14F-4D97-AF65-F5344CB8AC3E}">
        <p14:creationId xmlns:p14="http://schemas.microsoft.com/office/powerpoint/2010/main" val="22488689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86248-3367-41D1-8CBE-99F625F5DE90}"/>
              </a:ext>
            </a:extLst>
          </p:cNvPr>
          <p:cNvSpPr>
            <a:spLocks noGrp="1"/>
          </p:cNvSpPr>
          <p:nvPr>
            <p:ph type="title"/>
          </p:nvPr>
        </p:nvSpPr>
        <p:spPr/>
        <p:txBody>
          <a:bodyPr/>
          <a:lstStyle/>
          <a:p>
            <a:r>
              <a:rPr lang="en-US" dirty="0"/>
              <a:t>Multidimensional arrays</a:t>
            </a:r>
          </a:p>
        </p:txBody>
      </p:sp>
      <p:sp>
        <p:nvSpPr>
          <p:cNvPr id="3" name="Content Placeholder 2">
            <a:extLst>
              <a:ext uri="{FF2B5EF4-FFF2-40B4-BE49-F238E27FC236}">
                <a16:creationId xmlns:a16="http://schemas.microsoft.com/office/drawing/2014/main" id="{552E5C53-782F-4C3A-9CF6-2C21BA863637}"/>
              </a:ext>
            </a:extLst>
          </p:cNvPr>
          <p:cNvSpPr>
            <a:spLocks noGrp="1"/>
          </p:cNvSpPr>
          <p:nvPr>
            <p:ph idx="1"/>
          </p:nvPr>
        </p:nvSpPr>
        <p:spPr>
          <a:xfrm>
            <a:off x="581192" y="1981200"/>
            <a:ext cx="11029615" cy="4551576"/>
          </a:xfrm>
        </p:spPr>
        <p:txBody>
          <a:bodyPr numCol="1" anchor="t">
            <a:normAutofit/>
          </a:bodyPr>
          <a:lstStyle/>
          <a:p>
            <a:pPr marL="0" indent="0" algn="l">
              <a:buNone/>
            </a:pPr>
            <a:r>
              <a:rPr lang="en-US" sz="1800" b="0" i="0" u="none" strike="noStrike" baseline="0" dirty="0">
                <a:latin typeface="BookAntiqua"/>
              </a:rPr>
              <a:t>If you want to access elements of the inner arrays, you will have to specify an index twice:</a:t>
            </a:r>
          </a:p>
          <a:p>
            <a:pPr marL="0" indent="0" algn="l">
              <a:buNone/>
            </a:pPr>
            <a:br>
              <a:rPr lang="en-US" dirty="0">
                <a:latin typeface="BookAntiqua"/>
              </a:rPr>
            </a:br>
            <a:endParaRPr lang="en-US" dirty="0">
              <a:latin typeface="BookAntiqua"/>
            </a:endParaRPr>
          </a:p>
          <a:p>
            <a:pPr marL="0" indent="0" algn="l">
              <a:buNone/>
            </a:pPr>
            <a:r>
              <a:rPr lang="en-US" sz="1800" b="0" i="0" u="none" strike="noStrike" baseline="0" dirty="0">
                <a:latin typeface="BookAntiqua"/>
              </a:rPr>
              <a:t>The statement will grab the first array because it has an index position of </a:t>
            </a:r>
            <a:r>
              <a:rPr lang="en-US" sz="1800" b="0" i="0" u="none" strike="noStrike" baseline="0" dirty="0">
                <a:latin typeface="Consolas" panose="020B0609020204030204" pitchFamily="49" charset="0"/>
              </a:rPr>
              <a:t>0</a:t>
            </a:r>
            <a:r>
              <a:rPr lang="en-US" sz="1800" b="0" i="0" u="none" strike="noStrike" baseline="0" dirty="0">
                <a:latin typeface="BookAntiqua"/>
              </a:rPr>
              <a:t>. From this first array, it will take the second value, because it has an index position of </a:t>
            </a:r>
            <a:r>
              <a:rPr lang="en-US" sz="1800" b="0" i="0" u="none" strike="noStrike" baseline="0" dirty="0">
                <a:latin typeface="Consolas" panose="020B0609020204030204" pitchFamily="49" charset="0"/>
              </a:rPr>
              <a:t>1</a:t>
            </a:r>
            <a:r>
              <a:rPr lang="en-US" sz="1800" b="0" i="0" u="none" strike="noStrike" baseline="0" dirty="0">
                <a:latin typeface="BookAntiqua"/>
              </a:rPr>
              <a:t>. Then it stores this value in </a:t>
            </a:r>
            <a:r>
              <a:rPr lang="en-US" sz="1800" b="0" i="0" u="none" strike="noStrike" baseline="0" dirty="0">
                <a:latin typeface="Consolas" panose="020B0609020204030204" pitchFamily="49" charset="0"/>
              </a:rPr>
              <a:t>value1</a:t>
            </a:r>
            <a:r>
              <a:rPr lang="en-US" sz="1800" b="0" i="0" u="none" strike="noStrike" baseline="0" dirty="0">
                <a:latin typeface="BookAntiqua"/>
              </a:rPr>
              <a:t>. That means the value of </a:t>
            </a:r>
            <a:r>
              <a:rPr lang="en-US" sz="1800" b="0" i="0" u="none" strike="noStrike" baseline="0" dirty="0">
                <a:latin typeface="Consolas" panose="020B0609020204030204" pitchFamily="49" charset="0"/>
              </a:rPr>
              <a:t>value1 </a:t>
            </a:r>
            <a:r>
              <a:rPr lang="en-US" sz="1800" b="0" i="0" u="none" strike="noStrike" baseline="0" dirty="0">
                <a:latin typeface="BookAntiqua"/>
              </a:rPr>
              <a:t>will be 2. Can you figure out what the value of the next one will be?</a:t>
            </a:r>
          </a:p>
          <a:p>
            <a:pPr marL="0" indent="0" algn="l">
              <a:buNone/>
            </a:pPr>
            <a:br>
              <a:rPr lang="en-US" sz="1800" dirty="0">
                <a:latin typeface="BookAntiqua"/>
              </a:rPr>
            </a:br>
            <a:endParaRPr lang="en-US" sz="1800" dirty="0">
              <a:latin typeface="BookAntiqua"/>
            </a:endParaRPr>
          </a:p>
          <a:p>
            <a:pPr marL="0" indent="0" algn="l">
              <a:buNone/>
            </a:pPr>
            <a:r>
              <a:rPr lang="en-US" sz="1800" b="0" i="0" u="none" strike="noStrike" baseline="0" dirty="0">
                <a:latin typeface="BookAntiqua"/>
              </a:rPr>
              <a:t>It takes the third array, and from this third array, it takes the third value. Thus, 9 will be stored in </a:t>
            </a:r>
            <a:r>
              <a:rPr lang="en-US" sz="1800" b="0" i="0" u="none" strike="noStrike" baseline="0" dirty="0">
                <a:latin typeface="Consolas" panose="020B0609020204030204" pitchFamily="49" charset="0"/>
              </a:rPr>
              <a:t>value2</a:t>
            </a:r>
            <a:r>
              <a:rPr lang="en-US" sz="1800" b="0" i="0" u="none" strike="noStrike" baseline="0" dirty="0">
                <a:latin typeface="BookAntiqua"/>
              </a:rPr>
              <a:t>. And it does not stop here; it can go many levels deep. Let's show that by creating an array of our array of arrays. We are simply going to store this array three times in another array:</a:t>
            </a:r>
            <a:endParaRPr lang="en-US" sz="1800" dirty="0"/>
          </a:p>
        </p:txBody>
      </p:sp>
      <p:pic>
        <p:nvPicPr>
          <p:cNvPr id="5" name="Picture 4">
            <a:extLst>
              <a:ext uri="{FF2B5EF4-FFF2-40B4-BE49-F238E27FC236}">
                <a16:creationId xmlns:a16="http://schemas.microsoft.com/office/drawing/2014/main" id="{1035A1CA-666A-4B52-AF17-6CF4EA72CEF5}"/>
              </a:ext>
            </a:extLst>
          </p:cNvPr>
          <p:cNvPicPr>
            <a:picLocks noChangeAspect="1"/>
          </p:cNvPicPr>
          <p:nvPr/>
        </p:nvPicPr>
        <p:blipFill>
          <a:blip r:embed="rId2"/>
          <a:stretch>
            <a:fillRect/>
          </a:stretch>
        </p:blipFill>
        <p:spPr>
          <a:xfrm>
            <a:off x="1720382" y="2520764"/>
            <a:ext cx="9020175" cy="485775"/>
          </a:xfrm>
          <a:prstGeom prst="rect">
            <a:avLst/>
          </a:prstGeom>
        </p:spPr>
      </p:pic>
      <p:pic>
        <p:nvPicPr>
          <p:cNvPr id="7" name="Picture 6">
            <a:extLst>
              <a:ext uri="{FF2B5EF4-FFF2-40B4-BE49-F238E27FC236}">
                <a16:creationId xmlns:a16="http://schemas.microsoft.com/office/drawing/2014/main" id="{38A1E426-95A9-45AC-A2A3-53C9E7ADF3E1}"/>
              </a:ext>
            </a:extLst>
          </p:cNvPr>
          <p:cNvPicPr>
            <a:picLocks noChangeAspect="1"/>
          </p:cNvPicPr>
          <p:nvPr/>
        </p:nvPicPr>
        <p:blipFill>
          <a:blip r:embed="rId3"/>
          <a:stretch>
            <a:fillRect/>
          </a:stretch>
        </p:blipFill>
        <p:spPr>
          <a:xfrm>
            <a:off x="1667995" y="4127073"/>
            <a:ext cx="9124950" cy="476250"/>
          </a:xfrm>
          <a:prstGeom prst="rect">
            <a:avLst/>
          </a:prstGeom>
        </p:spPr>
      </p:pic>
      <p:pic>
        <p:nvPicPr>
          <p:cNvPr id="10" name="Picture 9">
            <a:extLst>
              <a:ext uri="{FF2B5EF4-FFF2-40B4-BE49-F238E27FC236}">
                <a16:creationId xmlns:a16="http://schemas.microsoft.com/office/drawing/2014/main" id="{7B0043C1-D7EC-41E2-881C-683984B5C771}"/>
              </a:ext>
            </a:extLst>
          </p:cNvPr>
          <p:cNvPicPr>
            <a:picLocks noChangeAspect="1"/>
          </p:cNvPicPr>
          <p:nvPr/>
        </p:nvPicPr>
        <p:blipFill>
          <a:blip r:embed="rId4"/>
          <a:stretch>
            <a:fillRect/>
          </a:stretch>
        </p:blipFill>
        <p:spPr>
          <a:xfrm>
            <a:off x="1667994" y="5804259"/>
            <a:ext cx="9124950" cy="523875"/>
          </a:xfrm>
          <a:prstGeom prst="rect">
            <a:avLst/>
          </a:prstGeom>
        </p:spPr>
      </p:pic>
    </p:spTree>
    <p:extLst>
      <p:ext uri="{BB962C8B-B14F-4D97-AF65-F5344CB8AC3E}">
        <p14:creationId xmlns:p14="http://schemas.microsoft.com/office/powerpoint/2010/main" val="29577377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86248-3367-41D1-8CBE-99F625F5DE90}"/>
              </a:ext>
            </a:extLst>
          </p:cNvPr>
          <p:cNvSpPr>
            <a:spLocks noGrp="1"/>
          </p:cNvSpPr>
          <p:nvPr>
            <p:ph type="title"/>
          </p:nvPr>
        </p:nvSpPr>
        <p:spPr/>
        <p:txBody>
          <a:bodyPr/>
          <a:lstStyle/>
          <a:p>
            <a:r>
              <a:rPr lang="en-US" dirty="0"/>
              <a:t>Multidimensional arrays</a:t>
            </a:r>
          </a:p>
        </p:txBody>
      </p:sp>
      <p:sp>
        <p:nvSpPr>
          <p:cNvPr id="3" name="Content Placeholder 2">
            <a:extLst>
              <a:ext uri="{FF2B5EF4-FFF2-40B4-BE49-F238E27FC236}">
                <a16:creationId xmlns:a16="http://schemas.microsoft.com/office/drawing/2014/main" id="{552E5C53-782F-4C3A-9CF6-2C21BA863637}"/>
              </a:ext>
            </a:extLst>
          </p:cNvPr>
          <p:cNvSpPr>
            <a:spLocks noGrp="1"/>
          </p:cNvSpPr>
          <p:nvPr>
            <p:ph idx="1"/>
          </p:nvPr>
        </p:nvSpPr>
        <p:spPr>
          <a:xfrm>
            <a:off x="581192" y="1981200"/>
            <a:ext cx="11029615" cy="4551576"/>
          </a:xfrm>
        </p:spPr>
        <p:txBody>
          <a:bodyPr numCol="1" anchor="t">
            <a:normAutofit/>
          </a:bodyPr>
          <a:lstStyle/>
          <a:p>
            <a:pPr marL="0" indent="0" algn="l">
              <a:buNone/>
            </a:pPr>
            <a:r>
              <a:rPr lang="en-US" sz="1800" b="0" i="0" u="none" strike="noStrike" baseline="0" dirty="0">
                <a:latin typeface="BookAntiqua"/>
              </a:rPr>
              <a:t>This is what the array looks like in terms of values:</a:t>
            </a:r>
          </a:p>
          <a:p>
            <a:pPr marL="0" indent="0" algn="l">
              <a:buNone/>
            </a:pPr>
            <a:endParaRPr lang="en-US" dirty="0">
              <a:latin typeface="BookAntiqua"/>
            </a:endParaRPr>
          </a:p>
          <a:p>
            <a:pPr marL="0" indent="0" algn="l">
              <a:buNone/>
            </a:pPr>
            <a:endParaRPr lang="en-US" sz="1800" dirty="0">
              <a:latin typeface="BookAntiqua"/>
            </a:endParaRPr>
          </a:p>
          <a:p>
            <a:pPr marL="0" indent="0" algn="l">
              <a:buNone/>
            </a:pPr>
            <a:endParaRPr lang="en-US" dirty="0">
              <a:latin typeface="BookAntiqua"/>
            </a:endParaRPr>
          </a:p>
          <a:p>
            <a:pPr marL="0" indent="0" algn="l">
              <a:buNone/>
            </a:pPr>
            <a:endParaRPr lang="en-US" sz="1800" dirty="0">
              <a:latin typeface="BookAntiqua"/>
            </a:endParaRPr>
          </a:p>
          <a:p>
            <a:pPr marL="0" indent="0" algn="l">
              <a:buNone/>
            </a:pPr>
            <a:r>
              <a:rPr lang="en-US" sz="1800" b="0" i="0" u="none" strike="noStrike" baseline="0" dirty="0">
                <a:latin typeface="BookAntiqua"/>
              </a:rPr>
              <a:t>Let's get the middle element of this array, which is the value 5, belonging to the second array of arrays. It is done like this:</a:t>
            </a:r>
          </a:p>
          <a:p>
            <a:pPr marL="0" indent="0" algn="l">
              <a:buNone/>
            </a:pPr>
            <a:endParaRPr lang="en-US" dirty="0">
              <a:latin typeface="BookAntiqua"/>
            </a:endParaRPr>
          </a:p>
          <a:p>
            <a:pPr marL="0" indent="0" algn="l">
              <a:buNone/>
            </a:pPr>
            <a:endParaRPr lang="en-US" sz="1800" dirty="0">
              <a:latin typeface="BookAntiqua"/>
            </a:endParaRPr>
          </a:p>
          <a:p>
            <a:pPr marL="0" indent="0" algn="l">
              <a:buNone/>
            </a:pPr>
            <a:r>
              <a:rPr lang="en-US" sz="1800" b="0" i="0" u="none" strike="noStrike" baseline="0" dirty="0">
                <a:latin typeface="BookAntiqua"/>
              </a:rPr>
              <a:t>The first step is to get the second array of arrays, so index 1. Then we need to get the second array of this one, which again is index 1. Now we reach the level of the values, and we need the second value, so again we use index 1. This is useful in many situations, for example, when you want to work with matrices.</a:t>
            </a:r>
            <a:endParaRPr lang="en-US" sz="1800" dirty="0"/>
          </a:p>
        </p:txBody>
      </p:sp>
      <p:pic>
        <p:nvPicPr>
          <p:cNvPr id="6" name="Picture 5">
            <a:extLst>
              <a:ext uri="{FF2B5EF4-FFF2-40B4-BE49-F238E27FC236}">
                <a16:creationId xmlns:a16="http://schemas.microsoft.com/office/drawing/2014/main" id="{37BAA985-220F-4154-A202-E9DFECA2D248}"/>
              </a:ext>
            </a:extLst>
          </p:cNvPr>
          <p:cNvPicPr>
            <a:picLocks noChangeAspect="1"/>
          </p:cNvPicPr>
          <p:nvPr/>
        </p:nvPicPr>
        <p:blipFill>
          <a:blip r:embed="rId2"/>
          <a:stretch>
            <a:fillRect/>
          </a:stretch>
        </p:blipFill>
        <p:spPr>
          <a:xfrm>
            <a:off x="1557336" y="2400579"/>
            <a:ext cx="9077325" cy="1590675"/>
          </a:xfrm>
          <a:prstGeom prst="rect">
            <a:avLst/>
          </a:prstGeom>
        </p:spPr>
      </p:pic>
      <p:pic>
        <p:nvPicPr>
          <p:cNvPr id="9" name="Picture 8">
            <a:extLst>
              <a:ext uri="{FF2B5EF4-FFF2-40B4-BE49-F238E27FC236}">
                <a16:creationId xmlns:a16="http://schemas.microsoft.com/office/drawing/2014/main" id="{06E029F9-0622-4648-A334-5EDAFF3C43D3}"/>
              </a:ext>
            </a:extLst>
          </p:cNvPr>
          <p:cNvPicPr>
            <a:picLocks noChangeAspect="1"/>
          </p:cNvPicPr>
          <p:nvPr/>
        </p:nvPicPr>
        <p:blipFill>
          <a:blip r:embed="rId3"/>
          <a:stretch>
            <a:fillRect/>
          </a:stretch>
        </p:blipFill>
        <p:spPr>
          <a:xfrm>
            <a:off x="1557336" y="4776239"/>
            <a:ext cx="9163050" cy="485775"/>
          </a:xfrm>
          <a:prstGeom prst="rect">
            <a:avLst/>
          </a:prstGeom>
        </p:spPr>
      </p:pic>
    </p:spTree>
    <p:extLst>
      <p:ext uri="{BB962C8B-B14F-4D97-AF65-F5344CB8AC3E}">
        <p14:creationId xmlns:p14="http://schemas.microsoft.com/office/powerpoint/2010/main" val="28233594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9E29B-1C8F-4C74-ABFE-0ABC24C3EDC2}"/>
              </a:ext>
            </a:extLst>
          </p:cNvPr>
          <p:cNvSpPr>
            <a:spLocks noGrp="1"/>
          </p:cNvSpPr>
          <p:nvPr>
            <p:ph type="title"/>
          </p:nvPr>
        </p:nvSpPr>
        <p:spPr/>
        <p:txBody>
          <a:bodyPr/>
          <a:lstStyle/>
          <a:p>
            <a:r>
              <a:rPr lang="en-US" dirty="0"/>
              <a:t>Practice exercise 3.3</a:t>
            </a:r>
          </a:p>
        </p:txBody>
      </p:sp>
      <p:sp>
        <p:nvSpPr>
          <p:cNvPr id="3" name="Content Placeholder 2">
            <a:extLst>
              <a:ext uri="{FF2B5EF4-FFF2-40B4-BE49-F238E27FC236}">
                <a16:creationId xmlns:a16="http://schemas.microsoft.com/office/drawing/2014/main" id="{D12D863C-4280-4130-AB66-83408E1CAD2C}"/>
              </a:ext>
            </a:extLst>
          </p:cNvPr>
          <p:cNvSpPr>
            <a:spLocks noGrp="1"/>
          </p:cNvSpPr>
          <p:nvPr>
            <p:ph idx="1"/>
          </p:nvPr>
        </p:nvSpPr>
        <p:spPr>
          <a:xfrm>
            <a:off x="581192" y="1925971"/>
            <a:ext cx="11029616" cy="4770663"/>
          </a:xfrm>
        </p:spPr>
        <p:txBody>
          <a:bodyPr numCol="1" anchor="ctr">
            <a:normAutofit/>
          </a:bodyPr>
          <a:lstStyle/>
          <a:p>
            <a:pPr marL="936900" lvl="2" indent="-342900">
              <a:buFont typeface="+mj-lt"/>
              <a:buAutoNum type="arabicPeriod"/>
            </a:pPr>
            <a:r>
              <a:rPr lang="en-US" sz="1800" b="0" i="0" u="none" strike="noStrike" baseline="0" dirty="0">
                <a:latin typeface="BookAntiqua"/>
              </a:rPr>
              <a:t>Create an array containing three values: 1, 2, and 3.</a:t>
            </a:r>
          </a:p>
          <a:p>
            <a:pPr marL="936900" lvl="2" indent="-342900">
              <a:buFont typeface="+mj-lt"/>
              <a:buAutoNum type="arabicPeriod"/>
            </a:pPr>
            <a:r>
              <a:rPr lang="en-US" sz="1800" b="0" i="0" u="none" strike="noStrike" baseline="0" dirty="0">
                <a:latin typeface="BookAntiqua"/>
              </a:rPr>
              <a:t>Nest the original array into a new array three times.</a:t>
            </a:r>
          </a:p>
          <a:p>
            <a:pPr marL="936900" lvl="2" indent="-342900">
              <a:buFont typeface="+mj-lt"/>
              <a:buAutoNum type="arabicPeriod"/>
            </a:pPr>
            <a:r>
              <a:rPr lang="en-US" sz="1800" b="0" i="0" u="none" strike="noStrike" baseline="0" dirty="0">
                <a:latin typeface="BookAntiqua"/>
              </a:rPr>
              <a:t>Output the value 2 from one of the arrays into the console.</a:t>
            </a:r>
            <a:endParaRPr lang="en-US" sz="1800" dirty="0"/>
          </a:p>
        </p:txBody>
      </p:sp>
    </p:spTree>
    <p:extLst>
      <p:ext uri="{BB962C8B-B14F-4D97-AF65-F5344CB8AC3E}">
        <p14:creationId xmlns:p14="http://schemas.microsoft.com/office/powerpoint/2010/main" val="14405918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9E29B-1C8F-4C74-ABFE-0ABC24C3EDC2}"/>
              </a:ext>
            </a:extLst>
          </p:cNvPr>
          <p:cNvSpPr>
            <a:spLocks noGrp="1"/>
          </p:cNvSpPr>
          <p:nvPr>
            <p:ph type="title"/>
          </p:nvPr>
        </p:nvSpPr>
        <p:spPr/>
        <p:txBody>
          <a:bodyPr/>
          <a:lstStyle/>
          <a:p>
            <a:r>
              <a:rPr lang="en-US" dirty="0"/>
              <a:t>Objects in JavaScript</a:t>
            </a:r>
          </a:p>
        </p:txBody>
      </p:sp>
      <p:sp>
        <p:nvSpPr>
          <p:cNvPr id="3" name="Content Placeholder 2">
            <a:extLst>
              <a:ext uri="{FF2B5EF4-FFF2-40B4-BE49-F238E27FC236}">
                <a16:creationId xmlns:a16="http://schemas.microsoft.com/office/drawing/2014/main" id="{D12D863C-4280-4130-AB66-83408E1CAD2C}"/>
              </a:ext>
            </a:extLst>
          </p:cNvPr>
          <p:cNvSpPr>
            <a:spLocks noGrp="1"/>
          </p:cNvSpPr>
          <p:nvPr>
            <p:ph idx="1"/>
          </p:nvPr>
        </p:nvSpPr>
        <p:spPr>
          <a:xfrm>
            <a:off x="581192" y="2034988"/>
            <a:ext cx="11029616" cy="4652683"/>
          </a:xfrm>
        </p:spPr>
        <p:txBody>
          <a:bodyPr numCol="1" anchor="t">
            <a:normAutofit/>
          </a:bodyPr>
          <a:lstStyle/>
          <a:p>
            <a:pPr marL="0" indent="0" algn="l">
              <a:buNone/>
            </a:pPr>
            <a:r>
              <a:rPr lang="en-US" sz="1800" b="0" i="0" u="none" strike="noStrike" baseline="0" dirty="0">
                <a:latin typeface="BookAntiqua"/>
              </a:rPr>
              <a:t>Now it is time to have a look at another complex data structure that can contain more than one value: objects! Objects are very useful and can be used to describe real-life objects as well as more complex abstract concepts that allow for more flexibility in your code.</a:t>
            </a:r>
          </a:p>
          <a:p>
            <a:pPr marL="0" indent="0" algn="l">
              <a:buNone/>
            </a:pPr>
            <a:r>
              <a:rPr lang="en-US" sz="1800" b="0" i="0" u="none" strike="noStrike" baseline="0" dirty="0">
                <a:latin typeface="BookAntiqua"/>
              </a:rPr>
              <a:t>Secretly, you have just been introduced to objects already, because arrays are a very special type of object. Arrays are objects with indexed properties. All the other objects, and also the objects we will see here, are objects with named properties. This means that instead of an automatically generated index number, we will give it a custom descriptive name.</a:t>
            </a:r>
          </a:p>
          <a:p>
            <a:pPr marL="0" indent="0" algn="l">
              <a:buNone/>
            </a:pPr>
            <a:r>
              <a:rPr lang="en-US" sz="1800" b="0" i="0" u="none" strike="noStrike" baseline="0" dirty="0">
                <a:latin typeface="BookAntiqua"/>
              </a:rPr>
              <a:t>As we can tell from the following code, arrays are defined by JavaScript as being of the object type:</a:t>
            </a: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The output of the preceding code is as follows:</a:t>
            </a:r>
            <a:endParaRPr lang="en-US" dirty="0"/>
          </a:p>
        </p:txBody>
      </p:sp>
      <p:pic>
        <p:nvPicPr>
          <p:cNvPr id="6" name="Picture 5">
            <a:extLst>
              <a:ext uri="{FF2B5EF4-FFF2-40B4-BE49-F238E27FC236}">
                <a16:creationId xmlns:a16="http://schemas.microsoft.com/office/drawing/2014/main" id="{FAA8CEFD-48EB-43F4-92FC-3E511B2FD550}"/>
              </a:ext>
            </a:extLst>
          </p:cNvPr>
          <p:cNvPicPr>
            <a:picLocks noChangeAspect="1"/>
          </p:cNvPicPr>
          <p:nvPr/>
        </p:nvPicPr>
        <p:blipFill>
          <a:blip r:embed="rId2"/>
          <a:stretch>
            <a:fillRect/>
          </a:stretch>
        </p:blipFill>
        <p:spPr>
          <a:xfrm>
            <a:off x="1557337" y="4693864"/>
            <a:ext cx="9077325" cy="733425"/>
          </a:xfrm>
          <a:prstGeom prst="rect">
            <a:avLst/>
          </a:prstGeom>
        </p:spPr>
      </p:pic>
      <p:pic>
        <p:nvPicPr>
          <p:cNvPr id="9" name="Picture 8">
            <a:extLst>
              <a:ext uri="{FF2B5EF4-FFF2-40B4-BE49-F238E27FC236}">
                <a16:creationId xmlns:a16="http://schemas.microsoft.com/office/drawing/2014/main" id="{23246AC8-CED2-41EF-8308-D2B36234A1CD}"/>
              </a:ext>
            </a:extLst>
          </p:cNvPr>
          <p:cNvPicPr>
            <a:picLocks noChangeAspect="1"/>
          </p:cNvPicPr>
          <p:nvPr/>
        </p:nvPicPr>
        <p:blipFill>
          <a:blip r:embed="rId3"/>
          <a:stretch>
            <a:fillRect/>
          </a:stretch>
        </p:blipFill>
        <p:spPr>
          <a:xfrm>
            <a:off x="1557337" y="5932006"/>
            <a:ext cx="9096375" cy="447675"/>
          </a:xfrm>
          <a:prstGeom prst="rect">
            <a:avLst/>
          </a:prstGeom>
        </p:spPr>
      </p:pic>
    </p:spTree>
    <p:extLst>
      <p:ext uri="{BB962C8B-B14F-4D97-AF65-F5344CB8AC3E}">
        <p14:creationId xmlns:p14="http://schemas.microsoft.com/office/powerpoint/2010/main" val="4342087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9E29B-1C8F-4C74-ABFE-0ABC24C3EDC2}"/>
              </a:ext>
            </a:extLst>
          </p:cNvPr>
          <p:cNvSpPr>
            <a:spLocks noGrp="1"/>
          </p:cNvSpPr>
          <p:nvPr>
            <p:ph type="title"/>
          </p:nvPr>
        </p:nvSpPr>
        <p:spPr/>
        <p:txBody>
          <a:bodyPr/>
          <a:lstStyle/>
          <a:p>
            <a:r>
              <a:rPr lang="en-US" dirty="0"/>
              <a:t>Objects in JavaScript</a:t>
            </a:r>
          </a:p>
        </p:txBody>
      </p:sp>
      <p:sp>
        <p:nvSpPr>
          <p:cNvPr id="3" name="Content Placeholder 2">
            <a:extLst>
              <a:ext uri="{FF2B5EF4-FFF2-40B4-BE49-F238E27FC236}">
                <a16:creationId xmlns:a16="http://schemas.microsoft.com/office/drawing/2014/main" id="{D12D863C-4280-4130-AB66-83408E1CAD2C}"/>
              </a:ext>
            </a:extLst>
          </p:cNvPr>
          <p:cNvSpPr>
            <a:spLocks noGrp="1"/>
          </p:cNvSpPr>
          <p:nvPr>
            <p:ph idx="1"/>
          </p:nvPr>
        </p:nvSpPr>
        <p:spPr>
          <a:xfrm>
            <a:off x="581193" y="2092751"/>
            <a:ext cx="11029615" cy="4553146"/>
          </a:xfrm>
        </p:spPr>
        <p:txBody>
          <a:bodyPr numCol="1" anchor="t">
            <a:normAutofit/>
          </a:bodyPr>
          <a:lstStyle/>
          <a:p>
            <a:pPr marL="0" indent="0" algn="l">
              <a:buNone/>
            </a:pPr>
            <a:r>
              <a:rPr lang="en-US" sz="1800" b="0" i="0" u="none" strike="noStrike" baseline="0" dirty="0">
                <a:latin typeface="BookAntiqua"/>
              </a:rPr>
              <a:t>Objects are not too dissimilar to real-world objects. They </a:t>
            </a:r>
            <a:r>
              <a:rPr lang="en-US" sz="1800" b="0" i="1" u="none" strike="noStrike" baseline="0" dirty="0">
                <a:latin typeface="BookAntiqua-Italic"/>
              </a:rPr>
              <a:t>have </a:t>
            </a:r>
            <a:r>
              <a:rPr lang="en-US" sz="1800" b="0" i="0" u="none" strike="noStrike" baseline="0" dirty="0">
                <a:latin typeface="BookAntiqua"/>
              </a:rPr>
              <a:t>properties and they </a:t>
            </a:r>
            <a:r>
              <a:rPr lang="en-US" sz="1800" b="0" i="1" u="none" strike="noStrike" baseline="0" dirty="0">
                <a:latin typeface="BookAntiqua-Italic"/>
              </a:rPr>
              <a:t>can perform </a:t>
            </a:r>
            <a:r>
              <a:rPr lang="en-US" sz="1800" b="0" i="0" u="none" strike="noStrike" baseline="0" dirty="0">
                <a:latin typeface="BookAntiqua"/>
              </a:rPr>
              <a:t>actions, methods. Here, we will only deal with the properties. We will cover methods in </a:t>
            </a:r>
            <a:r>
              <a:rPr lang="en-US" sz="1800" b="0" i="1" u="none" strike="noStrike" baseline="0" dirty="0">
                <a:latin typeface="BookAntiqua-Italic"/>
              </a:rPr>
              <a:t>Chapter 7</a:t>
            </a:r>
            <a:r>
              <a:rPr lang="en-US" sz="1800" b="0" i="0" u="none" strike="noStrike" baseline="0" dirty="0">
                <a:latin typeface="BookAntiqua"/>
              </a:rPr>
              <a:t>, </a:t>
            </a:r>
            <a:r>
              <a:rPr lang="en-US" sz="1800" b="0" i="1" u="none" strike="noStrike" baseline="0" dirty="0">
                <a:latin typeface="BookAntiqua-Italic"/>
              </a:rPr>
              <a:t>Classes</a:t>
            </a:r>
            <a:r>
              <a:rPr lang="en-US" sz="1800" b="0" i="0" u="none" strike="noStrike" baseline="0" dirty="0">
                <a:latin typeface="BookAntiqua"/>
              </a:rPr>
              <a:t>, after we have seen functions. An object is a chance to group multiple variables into one. This is done with curly brackets: </a:t>
            </a:r>
            <a:r>
              <a:rPr lang="en-US" sz="1800" b="0" i="0" u="none" strike="noStrike" baseline="0" dirty="0">
                <a:latin typeface="Consolas" panose="020B0609020204030204" pitchFamily="49" charset="0"/>
              </a:rPr>
              <a:t>{ </a:t>
            </a:r>
            <a:r>
              <a:rPr lang="en-US" sz="1800" b="0" i="0" u="none" strike="noStrike" baseline="0" dirty="0">
                <a:latin typeface="BookAntiqua"/>
              </a:rPr>
              <a:t>and </a:t>
            </a:r>
            <a:r>
              <a:rPr lang="en-US" sz="1800" b="0" i="0" u="none" strike="noStrike" baseline="0" dirty="0">
                <a:latin typeface="Consolas" panose="020B0609020204030204" pitchFamily="49" charset="0"/>
              </a:rPr>
              <a:t>}</a:t>
            </a:r>
            <a:r>
              <a:rPr lang="en-US" sz="1800" b="0" i="0" u="none" strike="noStrike" baseline="0" dirty="0">
                <a:latin typeface="BookAntiqua"/>
              </a:rPr>
              <a:t>. Let’s have a look at this object of a dog here:</a:t>
            </a:r>
          </a:p>
          <a:p>
            <a:pPr marL="0" indent="0" algn="l">
              <a:buNone/>
            </a:pPr>
            <a:endParaRPr lang="en-US" dirty="0">
              <a:latin typeface="BookAntiqua"/>
            </a:endParaRPr>
          </a:p>
          <a:p>
            <a:pPr marL="0" indent="0" algn="l">
              <a:buNone/>
            </a:pPr>
            <a:endParaRPr lang="en-US" sz="1800" dirty="0">
              <a:latin typeface="BookAntiqua"/>
            </a:endParaRPr>
          </a:p>
          <a:p>
            <a:pPr marL="0" indent="0" algn="l">
              <a:buNone/>
            </a:pPr>
            <a:endParaRPr lang="en-US" dirty="0">
              <a:latin typeface="BookAntiqua"/>
            </a:endParaRPr>
          </a:p>
          <a:p>
            <a:pPr marL="0" indent="0" algn="l">
              <a:buNone/>
            </a:pPr>
            <a:endParaRPr lang="en-US" sz="1800" dirty="0">
              <a:latin typeface="BookAntiqua"/>
            </a:endParaRPr>
          </a:p>
          <a:p>
            <a:pPr marL="0" indent="0" algn="l">
              <a:buNone/>
            </a:pPr>
            <a:endParaRPr lang="en-US" dirty="0">
              <a:latin typeface="BookAntiqua"/>
            </a:endParaRPr>
          </a:p>
          <a:p>
            <a:pPr marL="0" indent="0" algn="l">
              <a:buNone/>
            </a:pPr>
            <a:endParaRPr lang="en-US" sz="1800" dirty="0">
              <a:latin typeface="BookAntiqua"/>
            </a:endParaRPr>
          </a:p>
          <a:p>
            <a:pPr marL="0" indent="0" algn="l">
              <a:buNone/>
            </a:pPr>
            <a:r>
              <a:rPr lang="en-US" sz="1800" b="0" i="0" u="none" strike="noStrike" baseline="0" dirty="0">
                <a:latin typeface="BookAntiqua"/>
              </a:rPr>
              <a:t>We created a variable, </a:t>
            </a:r>
            <a:r>
              <a:rPr lang="en-US" sz="1800" b="0" i="0" u="none" strike="noStrike" baseline="0" dirty="0">
                <a:latin typeface="Consolas" panose="020B0609020204030204" pitchFamily="49" charset="0"/>
              </a:rPr>
              <a:t>dog</a:t>
            </a:r>
            <a:r>
              <a:rPr lang="en-US" sz="1800" b="0" i="0" u="none" strike="noStrike" baseline="0" dirty="0">
                <a:latin typeface="BookAntiqua"/>
              </a:rPr>
              <a:t>, and we gave this an object as a value. We can recognize that this is an object by seeing the { and }. In between the curly braces, we see a bunch of properties and their values.</a:t>
            </a:r>
            <a:endParaRPr lang="en-US" sz="1800" dirty="0">
              <a:latin typeface="Lora-Regular"/>
            </a:endParaRPr>
          </a:p>
        </p:txBody>
      </p:sp>
      <p:pic>
        <p:nvPicPr>
          <p:cNvPr id="6" name="Picture 5">
            <a:extLst>
              <a:ext uri="{FF2B5EF4-FFF2-40B4-BE49-F238E27FC236}">
                <a16:creationId xmlns:a16="http://schemas.microsoft.com/office/drawing/2014/main" id="{2B35F337-3958-43C3-A239-B1DEBD0A8FF3}"/>
              </a:ext>
            </a:extLst>
          </p:cNvPr>
          <p:cNvPicPr>
            <a:picLocks noChangeAspect="1"/>
          </p:cNvPicPr>
          <p:nvPr/>
        </p:nvPicPr>
        <p:blipFill>
          <a:blip r:embed="rId2"/>
          <a:stretch>
            <a:fillRect/>
          </a:stretch>
        </p:blipFill>
        <p:spPr>
          <a:xfrm>
            <a:off x="1590675" y="3326466"/>
            <a:ext cx="9010650" cy="2266950"/>
          </a:xfrm>
          <a:prstGeom prst="rect">
            <a:avLst/>
          </a:prstGeom>
        </p:spPr>
      </p:pic>
    </p:spTree>
    <p:extLst>
      <p:ext uri="{BB962C8B-B14F-4D97-AF65-F5344CB8AC3E}">
        <p14:creationId xmlns:p14="http://schemas.microsoft.com/office/powerpoint/2010/main" val="2765392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304D0-DEEC-45D5-9724-796AA4982A38}"/>
              </a:ext>
            </a:extLst>
          </p:cNvPr>
          <p:cNvSpPr>
            <a:spLocks noGrp="1"/>
          </p:cNvSpPr>
          <p:nvPr>
            <p:ph type="title"/>
          </p:nvPr>
        </p:nvSpPr>
        <p:spPr/>
        <p:txBody>
          <a:bodyPr/>
          <a:lstStyle/>
          <a:p>
            <a:r>
              <a:rPr lang="en-US" dirty="0"/>
              <a:t>Arrays and their properties</a:t>
            </a:r>
          </a:p>
        </p:txBody>
      </p:sp>
      <p:sp>
        <p:nvSpPr>
          <p:cNvPr id="3" name="Content Placeholder 2">
            <a:extLst>
              <a:ext uri="{FF2B5EF4-FFF2-40B4-BE49-F238E27FC236}">
                <a16:creationId xmlns:a16="http://schemas.microsoft.com/office/drawing/2014/main" id="{7106CDAC-8D05-41FE-BA32-A7D942AF277E}"/>
              </a:ext>
            </a:extLst>
          </p:cNvPr>
          <p:cNvSpPr>
            <a:spLocks noGrp="1"/>
          </p:cNvSpPr>
          <p:nvPr>
            <p:ph idx="1"/>
          </p:nvPr>
        </p:nvSpPr>
        <p:spPr>
          <a:xfrm>
            <a:off x="581192" y="2180496"/>
            <a:ext cx="11029615" cy="4345810"/>
          </a:xfrm>
        </p:spPr>
        <p:txBody>
          <a:bodyPr>
            <a:normAutofit/>
          </a:bodyPr>
          <a:lstStyle/>
          <a:p>
            <a:pPr marL="0" indent="0" algn="ctr">
              <a:buNone/>
            </a:pPr>
            <a:r>
              <a:rPr lang="en-US" sz="1800" b="0" i="0" u="none" strike="noStrike" baseline="0" dirty="0">
                <a:latin typeface="BookAntiqua"/>
              </a:rPr>
              <a:t>Arrays are lists of values. These values can be of all data types and one array can</a:t>
            </a:r>
          </a:p>
          <a:p>
            <a:pPr marL="0" indent="0" algn="ctr">
              <a:buNone/>
            </a:pPr>
            <a:r>
              <a:rPr lang="en-US" sz="1800" b="0" i="0" u="none" strike="noStrike" baseline="0" dirty="0">
                <a:latin typeface="BookAntiqua"/>
              </a:rPr>
              <a:t>even contain different data types. It is often very useful to store multiple values</a:t>
            </a:r>
          </a:p>
          <a:p>
            <a:pPr marL="0" indent="0" algn="ctr">
              <a:buNone/>
            </a:pPr>
            <a:r>
              <a:rPr lang="en-US" sz="1800" b="0" i="0" u="none" strike="noStrike" baseline="0" dirty="0">
                <a:latin typeface="BookAntiqua"/>
              </a:rPr>
              <a:t>inside one variable; for example, a list of students, groceries, or test scores. Once</a:t>
            </a:r>
          </a:p>
          <a:p>
            <a:pPr marL="0" indent="0" algn="ctr">
              <a:buNone/>
            </a:pPr>
            <a:r>
              <a:rPr lang="en-US" sz="1800" b="0" i="0" u="none" strike="noStrike" baseline="0" dirty="0">
                <a:latin typeface="BookAntiqua"/>
              </a:rPr>
              <a:t>you start writing scripts, you'll find yourself needing to write arrays very often; for</a:t>
            </a:r>
          </a:p>
          <a:p>
            <a:pPr marL="0" indent="0" algn="ctr">
              <a:buNone/>
            </a:pPr>
            <a:r>
              <a:rPr lang="en-US" sz="1800" b="0" i="0" u="none" strike="noStrike" baseline="0" dirty="0">
                <a:latin typeface="BookAntiqua"/>
              </a:rPr>
              <a:t>example, when you want to keep track of all the user input, or when you want to</a:t>
            </a:r>
          </a:p>
          <a:p>
            <a:pPr marL="0" indent="0" algn="ctr">
              <a:buNone/>
            </a:pPr>
            <a:r>
              <a:rPr lang="en-US" sz="1800" b="0" i="0" u="none" strike="noStrike" baseline="0" dirty="0">
                <a:latin typeface="BookAntiqua"/>
              </a:rPr>
              <a:t>have a list of options to present to the user.</a:t>
            </a:r>
            <a:endParaRPr lang="en-US" sz="1800" dirty="0"/>
          </a:p>
        </p:txBody>
      </p:sp>
    </p:spTree>
    <p:extLst>
      <p:ext uri="{BB962C8B-B14F-4D97-AF65-F5344CB8AC3E}">
        <p14:creationId xmlns:p14="http://schemas.microsoft.com/office/powerpoint/2010/main" val="6949274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9E29B-1C8F-4C74-ABFE-0ABC24C3EDC2}"/>
              </a:ext>
            </a:extLst>
          </p:cNvPr>
          <p:cNvSpPr>
            <a:spLocks noGrp="1"/>
          </p:cNvSpPr>
          <p:nvPr>
            <p:ph type="title"/>
          </p:nvPr>
        </p:nvSpPr>
        <p:spPr/>
        <p:txBody>
          <a:bodyPr/>
          <a:lstStyle/>
          <a:p>
            <a:r>
              <a:rPr lang="en-US" dirty="0"/>
              <a:t>Objects in JavaScript</a:t>
            </a:r>
          </a:p>
        </p:txBody>
      </p:sp>
      <p:sp>
        <p:nvSpPr>
          <p:cNvPr id="3" name="Content Placeholder 2">
            <a:extLst>
              <a:ext uri="{FF2B5EF4-FFF2-40B4-BE49-F238E27FC236}">
                <a16:creationId xmlns:a16="http://schemas.microsoft.com/office/drawing/2014/main" id="{D12D863C-4280-4130-AB66-83408E1CAD2C}"/>
              </a:ext>
            </a:extLst>
          </p:cNvPr>
          <p:cNvSpPr>
            <a:spLocks noGrp="1"/>
          </p:cNvSpPr>
          <p:nvPr>
            <p:ph idx="1"/>
          </p:nvPr>
        </p:nvSpPr>
        <p:spPr>
          <a:xfrm>
            <a:off x="581193" y="2092751"/>
            <a:ext cx="11029615" cy="4553146"/>
          </a:xfrm>
        </p:spPr>
        <p:txBody>
          <a:bodyPr numCol="1" anchor="t">
            <a:normAutofit fontScale="92500" lnSpcReduction="10000"/>
          </a:bodyPr>
          <a:lstStyle/>
          <a:p>
            <a:pPr marL="0" indent="0" algn="l">
              <a:buNone/>
            </a:pPr>
            <a:r>
              <a:rPr lang="en-US" sz="1800" b="0" i="0" u="none" strike="noStrike" baseline="0" dirty="0">
                <a:latin typeface="BookAntiqua"/>
              </a:rPr>
              <a:t>If you have ever wondered whether something should be a property, just try the following template sentence in your head:</a:t>
            </a:r>
          </a:p>
          <a:p>
            <a:pPr marL="0" indent="0" algn="l">
              <a:buNone/>
            </a:pPr>
            <a:endParaRPr lang="en-US" sz="1800" dirty="0">
              <a:latin typeface="BookAntiqua"/>
            </a:endParaRPr>
          </a:p>
          <a:p>
            <a:pPr marL="0" indent="0" algn="l">
              <a:buNone/>
            </a:pPr>
            <a:r>
              <a:rPr lang="en-US" sz="1800" b="0" i="0" u="none" strike="noStrike" baseline="0" dirty="0">
                <a:latin typeface="BookAntiqua"/>
              </a:rPr>
              <a:t>For example, a dog has a name, a dog has a color, and a dog has a weight. This is slightly different for the Boolean properties, for which you can use "is" or "is not“ instead of "has".</a:t>
            </a:r>
          </a:p>
          <a:p>
            <a:pPr marL="0" indent="0" algn="l">
              <a:buNone/>
            </a:pPr>
            <a:r>
              <a:rPr lang="en-US" sz="1800" b="0" i="0" u="none" strike="noStrike" baseline="0" dirty="0">
                <a:latin typeface="BookAntiqua"/>
              </a:rPr>
              <a:t>We can access the properties of this object in a very similar way as we would with the array. This time, we are not using the index number, but the name of the property, to get the value:</a:t>
            </a:r>
            <a:endParaRPr lang="en-US" b="0" i="0" u="none" strike="noStrike" baseline="0" dirty="0">
              <a:latin typeface="BookAntiqua"/>
            </a:endParaRPr>
          </a:p>
          <a:p>
            <a:pPr marL="0" indent="0" algn="l">
              <a:buNone/>
            </a:pPr>
            <a:br>
              <a:rPr lang="en-US" sz="1800" dirty="0">
                <a:latin typeface="BookAntiqua"/>
              </a:rPr>
            </a:br>
            <a:endParaRPr lang="en-US" sz="1800" dirty="0">
              <a:latin typeface="BookAntiqua"/>
            </a:endParaRPr>
          </a:p>
          <a:p>
            <a:pPr marL="0" indent="0" algn="l">
              <a:buNone/>
            </a:pPr>
            <a:r>
              <a:rPr lang="en-US" sz="1800" b="0" i="0" u="none" strike="noStrike" baseline="0" dirty="0">
                <a:latin typeface="BookAntiqua"/>
              </a:rPr>
              <a:t>There is another way to do this. Instead of the square brackets, the property name can also be added to the object name with a dot in between:</a:t>
            </a:r>
          </a:p>
          <a:p>
            <a:pPr marL="0" indent="0" algn="l">
              <a:buNone/>
            </a:pPr>
            <a:br>
              <a:rPr lang="en-US" dirty="0">
                <a:latin typeface="BookAntiqua"/>
              </a:rPr>
            </a:br>
            <a:endParaRPr lang="en-US" dirty="0">
              <a:latin typeface="BookAntiqua"/>
            </a:endParaRPr>
          </a:p>
          <a:p>
            <a:pPr marL="0" indent="0" algn="l">
              <a:buNone/>
            </a:pPr>
            <a:r>
              <a:rPr lang="en-US" sz="1800" b="0" i="0" u="none" strike="noStrike" baseline="0" dirty="0">
                <a:latin typeface="BookAntiqua"/>
              </a:rPr>
              <a:t>This might look familiar. Do you remember how we got the length of an array with the built-in property length? Yes—the same way! The difference between properties and methods is the lack of parentheses for properties.</a:t>
            </a:r>
            <a:endParaRPr lang="en-US" sz="1800" dirty="0">
              <a:latin typeface="Lora-Regular"/>
            </a:endParaRPr>
          </a:p>
        </p:txBody>
      </p:sp>
      <p:pic>
        <p:nvPicPr>
          <p:cNvPr id="5" name="Picture 4">
            <a:extLst>
              <a:ext uri="{FF2B5EF4-FFF2-40B4-BE49-F238E27FC236}">
                <a16:creationId xmlns:a16="http://schemas.microsoft.com/office/drawing/2014/main" id="{A6C474EA-9D53-48D9-8C71-96B3DBFDDDEC}"/>
              </a:ext>
            </a:extLst>
          </p:cNvPr>
          <p:cNvPicPr>
            <a:picLocks noChangeAspect="1"/>
          </p:cNvPicPr>
          <p:nvPr/>
        </p:nvPicPr>
        <p:blipFill>
          <a:blip r:embed="rId2"/>
          <a:stretch>
            <a:fillRect/>
          </a:stretch>
        </p:blipFill>
        <p:spPr>
          <a:xfrm>
            <a:off x="2852737" y="2424621"/>
            <a:ext cx="6486525" cy="396124"/>
          </a:xfrm>
          <a:prstGeom prst="rect">
            <a:avLst/>
          </a:prstGeom>
        </p:spPr>
      </p:pic>
      <p:pic>
        <p:nvPicPr>
          <p:cNvPr id="8" name="Picture 7">
            <a:extLst>
              <a:ext uri="{FF2B5EF4-FFF2-40B4-BE49-F238E27FC236}">
                <a16:creationId xmlns:a16="http://schemas.microsoft.com/office/drawing/2014/main" id="{1277139A-C199-44B4-A2D9-5BB9BDD01EA4}"/>
              </a:ext>
            </a:extLst>
          </p:cNvPr>
          <p:cNvPicPr>
            <a:picLocks noChangeAspect="1"/>
          </p:cNvPicPr>
          <p:nvPr/>
        </p:nvPicPr>
        <p:blipFill>
          <a:blip r:embed="rId3"/>
          <a:stretch>
            <a:fillRect/>
          </a:stretch>
        </p:blipFill>
        <p:spPr>
          <a:xfrm>
            <a:off x="2068326" y="4037256"/>
            <a:ext cx="8689322" cy="455893"/>
          </a:xfrm>
          <a:prstGeom prst="rect">
            <a:avLst/>
          </a:prstGeom>
        </p:spPr>
      </p:pic>
      <p:pic>
        <p:nvPicPr>
          <p:cNvPr id="11" name="Picture 10">
            <a:extLst>
              <a:ext uri="{FF2B5EF4-FFF2-40B4-BE49-F238E27FC236}">
                <a16:creationId xmlns:a16="http://schemas.microsoft.com/office/drawing/2014/main" id="{F62CB252-8BF2-4588-A955-9E6406904AC8}"/>
              </a:ext>
            </a:extLst>
          </p:cNvPr>
          <p:cNvPicPr>
            <a:picLocks noChangeAspect="1"/>
          </p:cNvPicPr>
          <p:nvPr/>
        </p:nvPicPr>
        <p:blipFill>
          <a:blip r:embed="rId4"/>
          <a:stretch>
            <a:fillRect/>
          </a:stretch>
        </p:blipFill>
        <p:spPr>
          <a:xfrm>
            <a:off x="2068326" y="5187513"/>
            <a:ext cx="8689322" cy="482740"/>
          </a:xfrm>
          <a:prstGeom prst="rect">
            <a:avLst/>
          </a:prstGeom>
        </p:spPr>
      </p:pic>
    </p:spTree>
    <p:extLst>
      <p:ext uri="{BB962C8B-B14F-4D97-AF65-F5344CB8AC3E}">
        <p14:creationId xmlns:p14="http://schemas.microsoft.com/office/powerpoint/2010/main" val="25811354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9E29B-1C8F-4C74-ABFE-0ABC24C3EDC2}"/>
              </a:ext>
            </a:extLst>
          </p:cNvPr>
          <p:cNvSpPr>
            <a:spLocks noGrp="1"/>
          </p:cNvSpPr>
          <p:nvPr>
            <p:ph type="title"/>
          </p:nvPr>
        </p:nvSpPr>
        <p:spPr/>
        <p:txBody>
          <a:bodyPr/>
          <a:lstStyle/>
          <a:p>
            <a:r>
              <a:rPr lang="en-US" dirty="0"/>
              <a:t>Updating objects</a:t>
            </a:r>
          </a:p>
        </p:txBody>
      </p:sp>
      <p:sp>
        <p:nvSpPr>
          <p:cNvPr id="3" name="Content Placeholder 2">
            <a:extLst>
              <a:ext uri="{FF2B5EF4-FFF2-40B4-BE49-F238E27FC236}">
                <a16:creationId xmlns:a16="http://schemas.microsoft.com/office/drawing/2014/main" id="{D12D863C-4280-4130-AB66-83408E1CAD2C}"/>
              </a:ext>
            </a:extLst>
          </p:cNvPr>
          <p:cNvSpPr>
            <a:spLocks noGrp="1"/>
          </p:cNvSpPr>
          <p:nvPr>
            <p:ph idx="1"/>
          </p:nvPr>
        </p:nvSpPr>
        <p:spPr>
          <a:xfrm>
            <a:off x="581193" y="2092751"/>
            <a:ext cx="11029615" cy="4553146"/>
          </a:xfrm>
        </p:spPr>
        <p:txBody>
          <a:bodyPr numCol="1" anchor="t">
            <a:normAutofit/>
          </a:bodyPr>
          <a:lstStyle/>
          <a:p>
            <a:pPr marL="0" indent="0" algn="l">
              <a:buNone/>
            </a:pPr>
            <a:r>
              <a:rPr lang="en-US" sz="1800" b="0" i="0" u="none" strike="noStrike" baseline="0" dirty="0">
                <a:solidFill>
                  <a:srgbClr val="000000"/>
                </a:solidFill>
                <a:latin typeface="BookAntiqua"/>
              </a:rPr>
              <a:t>We can change the value of the properties of the objects. Again, this is similar to an array because an array is an object as well, but for properties, we have two options:</a:t>
            </a:r>
          </a:p>
          <a:p>
            <a:pPr marL="0" indent="0" algn="l">
              <a:buNone/>
            </a:pPr>
            <a:endParaRPr lang="en-US" dirty="0">
              <a:solidFill>
                <a:srgbClr val="000000"/>
              </a:solidFill>
              <a:latin typeface="BookAntiqua"/>
            </a:endParaRPr>
          </a:p>
          <a:p>
            <a:pPr marL="0" indent="0" algn="l">
              <a:buNone/>
            </a:pPr>
            <a:endParaRPr lang="en-US" dirty="0">
              <a:solidFill>
                <a:srgbClr val="000000"/>
              </a:solidFill>
              <a:latin typeface="BookAntiqua"/>
            </a:endParaRPr>
          </a:p>
          <a:p>
            <a:pPr marL="0" indent="0" algn="l">
              <a:buNone/>
            </a:pPr>
            <a:endParaRPr lang="en-US" dirty="0">
              <a:solidFill>
                <a:srgbClr val="000000"/>
              </a:solidFill>
              <a:latin typeface="BookAntiqua"/>
            </a:endParaRPr>
          </a:p>
          <a:p>
            <a:pPr marL="0" indent="0" algn="l">
              <a:buNone/>
            </a:pPr>
            <a:r>
              <a:rPr lang="en-US" sz="1800" b="0" i="0" u="none" strike="noStrike" baseline="0" dirty="0">
                <a:solidFill>
                  <a:srgbClr val="000000"/>
                </a:solidFill>
                <a:latin typeface="BookAntiqua"/>
              </a:rPr>
              <a:t>This has changed the properties of our chihuahua JavaScript. The color gets updated to blue and it has lost a little bit of weight since the new weight is 0.1 lower. So if we log our dog:</a:t>
            </a:r>
          </a:p>
          <a:p>
            <a:pPr marL="0" indent="0" algn="l">
              <a:buNone/>
            </a:pPr>
            <a:endParaRPr lang="en-US" dirty="0">
              <a:solidFill>
                <a:srgbClr val="000000"/>
              </a:solidFill>
              <a:latin typeface="BookAntiqua"/>
            </a:endParaRPr>
          </a:p>
          <a:p>
            <a:pPr marL="0" indent="0" algn="l">
              <a:buNone/>
            </a:pPr>
            <a:endParaRPr lang="en-US" dirty="0">
              <a:solidFill>
                <a:srgbClr val="000000"/>
              </a:solidFill>
              <a:latin typeface="BookAntiqua"/>
            </a:endParaRPr>
          </a:p>
          <a:p>
            <a:pPr marL="0" indent="0" algn="l">
              <a:buNone/>
            </a:pPr>
            <a:endParaRPr lang="en-US" dirty="0">
              <a:solidFill>
                <a:srgbClr val="000000"/>
              </a:solidFill>
              <a:latin typeface="BookAntiqua"/>
            </a:endParaRPr>
          </a:p>
          <a:p>
            <a:pPr marL="0" indent="0">
              <a:buNone/>
            </a:pPr>
            <a:endParaRPr lang="en-US" sz="1800" dirty="0">
              <a:latin typeface="Lora-Regular"/>
            </a:endParaRPr>
          </a:p>
        </p:txBody>
      </p:sp>
      <p:pic>
        <p:nvPicPr>
          <p:cNvPr id="6" name="Picture 5">
            <a:extLst>
              <a:ext uri="{FF2B5EF4-FFF2-40B4-BE49-F238E27FC236}">
                <a16:creationId xmlns:a16="http://schemas.microsoft.com/office/drawing/2014/main" id="{8F9E7E5A-3E44-4A74-8A43-D11C51DD1104}"/>
              </a:ext>
            </a:extLst>
          </p:cNvPr>
          <p:cNvPicPr>
            <a:picLocks noChangeAspect="1"/>
          </p:cNvPicPr>
          <p:nvPr/>
        </p:nvPicPr>
        <p:blipFill>
          <a:blip r:embed="rId2"/>
          <a:stretch>
            <a:fillRect/>
          </a:stretch>
        </p:blipFill>
        <p:spPr>
          <a:xfrm>
            <a:off x="1581150" y="3024187"/>
            <a:ext cx="9029700" cy="809625"/>
          </a:xfrm>
          <a:prstGeom prst="rect">
            <a:avLst/>
          </a:prstGeom>
        </p:spPr>
      </p:pic>
      <p:pic>
        <p:nvPicPr>
          <p:cNvPr id="9" name="Picture 8">
            <a:extLst>
              <a:ext uri="{FF2B5EF4-FFF2-40B4-BE49-F238E27FC236}">
                <a16:creationId xmlns:a16="http://schemas.microsoft.com/office/drawing/2014/main" id="{4A289C5E-9ACE-4ADA-970D-5090442EFEF1}"/>
              </a:ext>
            </a:extLst>
          </p:cNvPr>
          <p:cNvPicPr>
            <a:picLocks noChangeAspect="1"/>
          </p:cNvPicPr>
          <p:nvPr/>
        </p:nvPicPr>
        <p:blipFill>
          <a:blip r:embed="rId3"/>
          <a:stretch>
            <a:fillRect/>
          </a:stretch>
        </p:blipFill>
        <p:spPr>
          <a:xfrm>
            <a:off x="1538287" y="4861392"/>
            <a:ext cx="9115425" cy="523875"/>
          </a:xfrm>
          <a:prstGeom prst="rect">
            <a:avLst/>
          </a:prstGeom>
        </p:spPr>
      </p:pic>
    </p:spTree>
    <p:extLst>
      <p:ext uri="{BB962C8B-B14F-4D97-AF65-F5344CB8AC3E}">
        <p14:creationId xmlns:p14="http://schemas.microsoft.com/office/powerpoint/2010/main" val="15041983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9E29B-1C8F-4C74-ABFE-0ABC24C3EDC2}"/>
              </a:ext>
            </a:extLst>
          </p:cNvPr>
          <p:cNvSpPr>
            <a:spLocks noGrp="1"/>
          </p:cNvSpPr>
          <p:nvPr>
            <p:ph type="title"/>
          </p:nvPr>
        </p:nvSpPr>
        <p:spPr/>
        <p:txBody>
          <a:bodyPr/>
          <a:lstStyle/>
          <a:p>
            <a:r>
              <a:rPr lang="en-US" dirty="0"/>
              <a:t>Updating objects</a:t>
            </a:r>
          </a:p>
        </p:txBody>
      </p:sp>
      <p:sp>
        <p:nvSpPr>
          <p:cNvPr id="3" name="Content Placeholder 2">
            <a:extLst>
              <a:ext uri="{FF2B5EF4-FFF2-40B4-BE49-F238E27FC236}">
                <a16:creationId xmlns:a16="http://schemas.microsoft.com/office/drawing/2014/main" id="{D12D863C-4280-4130-AB66-83408E1CAD2C}"/>
              </a:ext>
            </a:extLst>
          </p:cNvPr>
          <p:cNvSpPr>
            <a:spLocks noGrp="1"/>
          </p:cNvSpPr>
          <p:nvPr>
            <p:ph idx="1"/>
          </p:nvPr>
        </p:nvSpPr>
        <p:spPr>
          <a:xfrm>
            <a:off x="581193" y="2092751"/>
            <a:ext cx="11029615" cy="4553146"/>
          </a:xfrm>
        </p:spPr>
        <p:txBody>
          <a:bodyPr numCol="1" anchor="t">
            <a:normAutofit/>
          </a:bodyPr>
          <a:lstStyle/>
          <a:p>
            <a:pPr marL="0" indent="0" algn="l">
              <a:buNone/>
            </a:pPr>
            <a:endParaRPr lang="en-US" sz="1800" b="0" i="0" u="none" strike="noStrike" baseline="0" dirty="0">
              <a:solidFill>
                <a:srgbClr val="000000"/>
              </a:solidFill>
              <a:latin typeface="BookAntiqua"/>
            </a:endParaRPr>
          </a:p>
          <a:p>
            <a:pPr marL="0" indent="0" algn="l">
              <a:buNone/>
            </a:pPr>
            <a:r>
              <a:rPr lang="en-US" sz="1800" b="0" i="0" u="none" strike="noStrike" baseline="0" dirty="0">
                <a:solidFill>
                  <a:srgbClr val="000000"/>
                </a:solidFill>
                <a:latin typeface="BookAntiqua"/>
              </a:rPr>
              <a:t>We will get the following:</a:t>
            </a:r>
          </a:p>
        </p:txBody>
      </p:sp>
      <p:pic>
        <p:nvPicPr>
          <p:cNvPr id="11" name="Picture 10">
            <a:extLst>
              <a:ext uri="{FF2B5EF4-FFF2-40B4-BE49-F238E27FC236}">
                <a16:creationId xmlns:a16="http://schemas.microsoft.com/office/drawing/2014/main" id="{18C217BA-C82D-4527-BFBF-D96733678FE2}"/>
              </a:ext>
            </a:extLst>
          </p:cNvPr>
          <p:cNvPicPr>
            <a:picLocks noChangeAspect="1"/>
          </p:cNvPicPr>
          <p:nvPr/>
        </p:nvPicPr>
        <p:blipFill>
          <a:blip r:embed="rId2"/>
          <a:stretch>
            <a:fillRect/>
          </a:stretch>
        </p:blipFill>
        <p:spPr>
          <a:xfrm>
            <a:off x="1314450" y="3045349"/>
            <a:ext cx="9563100" cy="2647950"/>
          </a:xfrm>
          <a:prstGeom prst="rect">
            <a:avLst/>
          </a:prstGeom>
        </p:spPr>
      </p:pic>
    </p:spTree>
    <p:extLst>
      <p:ext uri="{BB962C8B-B14F-4D97-AF65-F5344CB8AC3E}">
        <p14:creationId xmlns:p14="http://schemas.microsoft.com/office/powerpoint/2010/main" val="9069834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9E29B-1C8F-4C74-ABFE-0ABC24C3EDC2}"/>
              </a:ext>
            </a:extLst>
          </p:cNvPr>
          <p:cNvSpPr>
            <a:spLocks noGrp="1"/>
          </p:cNvSpPr>
          <p:nvPr>
            <p:ph type="title"/>
          </p:nvPr>
        </p:nvSpPr>
        <p:spPr/>
        <p:txBody>
          <a:bodyPr/>
          <a:lstStyle/>
          <a:p>
            <a:r>
              <a:rPr lang="en-US" dirty="0"/>
              <a:t>Updating objects</a:t>
            </a:r>
          </a:p>
        </p:txBody>
      </p:sp>
      <p:sp>
        <p:nvSpPr>
          <p:cNvPr id="3" name="Content Placeholder 2">
            <a:extLst>
              <a:ext uri="{FF2B5EF4-FFF2-40B4-BE49-F238E27FC236}">
                <a16:creationId xmlns:a16="http://schemas.microsoft.com/office/drawing/2014/main" id="{D12D863C-4280-4130-AB66-83408E1CAD2C}"/>
              </a:ext>
            </a:extLst>
          </p:cNvPr>
          <p:cNvSpPr>
            <a:spLocks noGrp="1"/>
          </p:cNvSpPr>
          <p:nvPr>
            <p:ph idx="1"/>
          </p:nvPr>
        </p:nvSpPr>
        <p:spPr>
          <a:xfrm>
            <a:off x="581193" y="2092751"/>
            <a:ext cx="11029615" cy="4553146"/>
          </a:xfrm>
        </p:spPr>
        <p:txBody>
          <a:bodyPr numCol="1" anchor="t">
            <a:normAutofit/>
          </a:bodyPr>
          <a:lstStyle/>
          <a:p>
            <a:pPr marL="0" indent="0" algn="l">
              <a:buNone/>
            </a:pPr>
            <a:endParaRPr lang="en-US" sz="1800" b="0" i="0" u="none" strike="noStrike" baseline="0" dirty="0">
              <a:solidFill>
                <a:srgbClr val="000000"/>
              </a:solidFill>
              <a:latin typeface="BookAntiqua"/>
            </a:endParaRPr>
          </a:p>
          <a:p>
            <a:pPr marL="0" indent="0" algn="l">
              <a:buNone/>
            </a:pPr>
            <a:r>
              <a:rPr lang="en-US" sz="1800" b="0" i="0" u="none" strike="noStrike" baseline="0" dirty="0">
                <a:solidFill>
                  <a:srgbClr val="000000"/>
                </a:solidFill>
                <a:latin typeface="BookAntiqua"/>
              </a:rPr>
              <a:t>It's useful to note that if we change the data type of one of our properties, for example:</a:t>
            </a:r>
          </a:p>
          <a:p>
            <a:pPr marL="0" indent="0" algn="l">
              <a:buNone/>
            </a:pPr>
            <a:endParaRPr lang="en-US" sz="1800" b="0" i="0" u="none" strike="noStrike" baseline="0" dirty="0">
              <a:solidFill>
                <a:srgbClr val="383A42"/>
              </a:solidFill>
              <a:latin typeface="Consolas" panose="020B0609020204030204" pitchFamily="49" charset="0"/>
            </a:endParaRPr>
          </a:p>
          <a:p>
            <a:pPr marL="0" indent="0" algn="l">
              <a:buNone/>
            </a:pPr>
            <a:endParaRPr lang="en-US" sz="1800" b="0" i="0" u="none" strike="noStrike" baseline="0" dirty="0">
              <a:solidFill>
                <a:srgbClr val="383A42"/>
              </a:solidFill>
              <a:latin typeface="Consolas" panose="020B0609020204030204" pitchFamily="49" charset="0"/>
            </a:endParaRPr>
          </a:p>
          <a:p>
            <a:pPr marL="0" indent="0" algn="l">
              <a:buNone/>
            </a:pPr>
            <a:r>
              <a:rPr lang="en-US" sz="1800" b="0" i="0" u="none" strike="noStrike" baseline="0" dirty="0">
                <a:solidFill>
                  <a:srgbClr val="000000"/>
                </a:solidFill>
                <a:latin typeface="BookAntiqua"/>
              </a:rPr>
              <a:t>This is not a problem. JavaScript will just change the whole value and data type to the new situation.</a:t>
            </a:r>
          </a:p>
          <a:p>
            <a:pPr marL="0" indent="0" algn="l">
              <a:buNone/>
            </a:pPr>
            <a:r>
              <a:rPr lang="en-US" sz="1800" b="0" i="0" u="none" strike="noStrike" baseline="0" dirty="0">
                <a:solidFill>
                  <a:srgbClr val="000000"/>
                </a:solidFill>
                <a:latin typeface="BookAntiqua"/>
              </a:rPr>
              <a:t>Another element to note is that we are now using the literal string values to refer to the object's properties, but we can also work with variables to achieve this. So, for example:</a:t>
            </a:r>
            <a:endParaRPr lang="en-US" sz="1800" dirty="0">
              <a:latin typeface="Lora-Regular"/>
            </a:endParaRPr>
          </a:p>
        </p:txBody>
      </p:sp>
      <p:pic>
        <p:nvPicPr>
          <p:cNvPr id="6" name="Picture 5">
            <a:extLst>
              <a:ext uri="{FF2B5EF4-FFF2-40B4-BE49-F238E27FC236}">
                <a16:creationId xmlns:a16="http://schemas.microsoft.com/office/drawing/2014/main" id="{EE4600FE-7710-4BBE-9DBC-A1328CA398F6}"/>
              </a:ext>
            </a:extLst>
          </p:cNvPr>
          <p:cNvPicPr>
            <a:picLocks noChangeAspect="1"/>
          </p:cNvPicPr>
          <p:nvPr/>
        </p:nvPicPr>
        <p:blipFill>
          <a:blip r:embed="rId2"/>
          <a:stretch>
            <a:fillRect/>
          </a:stretch>
        </p:blipFill>
        <p:spPr>
          <a:xfrm>
            <a:off x="1752319" y="3142296"/>
            <a:ext cx="9153525" cy="457200"/>
          </a:xfrm>
          <a:prstGeom prst="rect">
            <a:avLst/>
          </a:prstGeom>
        </p:spPr>
      </p:pic>
      <p:pic>
        <p:nvPicPr>
          <p:cNvPr id="9" name="Picture 8">
            <a:extLst>
              <a:ext uri="{FF2B5EF4-FFF2-40B4-BE49-F238E27FC236}">
                <a16:creationId xmlns:a16="http://schemas.microsoft.com/office/drawing/2014/main" id="{31ACBDCC-D5F1-40A2-A314-7D2D631CF6ED}"/>
              </a:ext>
            </a:extLst>
          </p:cNvPr>
          <p:cNvPicPr>
            <a:picLocks noChangeAspect="1"/>
          </p:cNvPicPr>
          <p:nvPr/>
        </p:nvPicPr>
        <p:blipFill>
          <a:blip r:embed="rId3"/>
          <a:stretch>
            <a:fillRect/>
          </a:stretch>
        </p:blipFill>
        <p:spPr>
          <a:xfrm>
            <a:off x="1752319" y="5088311"/>
            <a:ext cx="9077325" cy="733425"/>
          </a:xfrm>
          <a:prstGeom prst="rect">
            <a:avLst/>
          </a:prstGeom>
        </p:spPr>
      </p:pic>
    </p:spTree>
    <p:extLst>
      <p:ext uri="{BB962C8B-B14F-4D97-AF65-F5344CB8AC3E}">
        <p14:creationId xmlns:p14="http://schemas.microsoft.com/office/powerpoint/2010/main" val="29155256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9E29B-1C8F-4C74-ABFE-0ABC24C3EDC2}"/>
              </a:ext>
            </a:extLst>
          </p:cNvPr>
          <p:cNvSpPr>
            <a:spLocks noGrp="1"/>
          </p:cNvSpPr>
          <p:nvPr>
            <p:ph type="title"/>
          </p:nvPr>
        </p:nvSpPr>
        <p:spPr/>
        <p:txBody>
          <a:bodyPr/>
          <a:lstStyle/>
          <a:p>
            <a:r>
              <a:rPr lang="en-US" dirty="0"/>
              <a:t>Updating objects</a:t>
            </a:r>
          </a:p>
        </p:txBody>
      </p:sp>
      <p:sp>
        <p:nvSpPr>
          <p:cNvPr id="3" name="Content Placeholder 2">
            <a:extLst>
              <a:ext uri="{FF2B5EF4-FFF2-40B4-BE49-F238E27FC236}">
                <a16:creationId xmlns:a16="http://schemas.microsoft.com/office/drawing/2014/main" id="{D12D863C-4280-4130-AB66-83408E1CAD2C}"/>
              </a:ext>
            </a:extLst>
          </p:cNvPr>
          <p:cNvSpPr>
            <a:spLocks noGrp="1"/>
          </p:cNvSpPr>
          <p:nvPr>
            <p:ph idx="1"/>
          </p:nvPr>
        </p:nvSpPr>
        <p:spPr>
          <a:xfrm>
            <a:off x="581193" y="2092751"/>
            <a:ext cx="11029615" cy="4553146"/>
          </a:xfrm>
        </p:spPr>
        <p:txBody>
          <a:bodyPr numCol="1" anchor="ctr">
            <a:normAutofit/>
          </a:bodyPr>
          <a:lstStyle/>
          <a:p>
            <a:pPr marL="0" indent="0" algn="l">
              <a:buNone/>
            </a:pPr>
            <a:r>
              <a:rPr lang="en-US" sz="1800" b="0" i="0" u="none" strike="noStrike" baseline="0" dirty="0">
                <a:solidFill>
                  <a:srgbClr val="000000"/>
                </a:solidFill>
                <a:latin typeface="BookAntiqua"/>
              </a:rPr>
              <a:t>This will still output </a:t>
            </a:r>
            <a:r>
              <a:rPr lang="en-US" sz="1800" b="0" i="0" u="none" strike="noStrike" baseline="0" dirty="0">
                <a:solidFill>
                  <a:srgbClr val="000000"/>
                </a:solidFill>
                <a:latin typeface="Consolas" panose="020B0609020204030204" pitchFamily="49" charset="0"/>
              </a:rPr>
              <a:t>three</a:t>
            </a:r>
            <a:r>
              <a:rPr lang="en-US" sz="1800" b="0" i="0" u="none" strike="noStrike" baseline="0" dirty="0">
                <a:solidFill>
                  <a:srgbClr val="000000"/>
                </a:solidFill>
                <a:latin typeface="BookAntiqua"/>
              </a:rPr>
              <a:t>, as we just changed the value of age to three. If we change the value of the variable to another dog property, we will be accessing another property, like this:</a:t>
            </a:r>
          </a:p>
          <a:p>
            <a:pPr marL="0" indent="0" algn="l">
              <a:buNone/>
            </a:pPr>
            <a:br>
              <a:rPr lang="en-US" dirty="0">
                <a:solidFill>
                  <a:srgbClr val="000000"/>
                </a:solidFill>
                <a:latin typeface="BookAntiqua"/>
              </a:rPr>
            </a:br>
            <a:endParaRPr lang="en-US" dirty="0">
              <a:solidFill>
                <a:srgbClr val="000000"/>
              </a:solidFill>
              <a:latin typeface="BookAntiqua"/>
            </a:endParaRPr>
          </a:p>
          <a:p>
            <a:pPr marL="0" indent="0" algn="l">
              <a:buNone/>
            </a:pPr>
            <a:endParaRPr lang="en-US" dirty="0">
              <a:solidFill>
                <a:srgbClr val="000000"/>
              </a:solidFill>
              <a:latin typeface="BookAntiqua"/>
            </a:endParaRPr>
          </a:p>
          <a:p>
            <a:pPr marL="0" indent="0" algn="l">
              <a:buNone/>
            </a:pPr>
            <a:r>
              <a:rPr lang="en-US" sz="1800" b="0" i="0" u="none" strike="noStrike" baseline="0" dirty="0">
                <a:solidFill>
                  <a:srgbClr val="000000"/>
                </a:solidFill>
                <a:latin typeface="BookAntiqua"/>
              </a:rPr>
              <a:t>This will print </a:t>
            </a:r>
            <a:r>
              <a:rPr lang="en-US" sz="1800" b="0" i="0" u="none" strike="noStrike" baseline="0" dirty="0">
                <a:solidFill>
                  <a:srgbClr val="000000"/>
                </a:solidFill>
                <a:latin typeface="Consolas" panose="020B0609020204030204" pitchFamily="49" charset="0"/>
              </a:rPr>
              <a:t>chihuahua</a:t>
            </a:r>
            <a:r>
              <a:rPr lang="en-US" sz="1800" b="0" i="0" u="none" strike="noStrike" baseline="0" dirty="0">
                <a:solidFill>
                  <a:srgbClr val="000000"/>
                </a:solidFill>
                <a:latin typeface="BookAntiqua"/>
              </a:rPr>
              <a:t>. And when we update the value accessing this way, it is the exact same as when we would have accessed it with the literal string:</a:t>
            </a:r>
          </a:p>
          <a:p>
            <a:pPr marL="0" indent="0" algn="l">
              <a:buNone/>
            </a:pPr>
            <a:br>
              <a:rPr lang="en-US" dirty="0">
                <a:solidFill>
                  <a:srgbClr val="000000"/>
                </a:solidFill>
                <a:latin typeface="BookAntiqua"/>
              </a:rPr>
            </a:br>
            <a:endParaRPr lang="en-US" dirty="0">
              <a:solidFill>
                <a:srgbClr val="000000"/>
              </a:solidFill>
              <a:latin typeface="BookAntiqua"/>
            </a:endParaRPr>
          </a:p>
          <a:p>
            <a:pPr marL="0" indent="0" algn="l">
              <a:buNone/>
            </a:pPr>
            <a:endParaRPr lang="en-US" dirty="0">
              <a:solidFill>
                <a:srgbClr val="000000"/>
              </a:solidFill>
              <a:latin typeface="BookAntiqua"/>
            </a:endParaRPr>
          </a:p>
          <a:p>
            <a:pPr marL="0" indent="0" algn="l">
              <a:buNone/>
            </a:pPr>
            <a:r>
              <a:rPr lang="en-US" sz="1800" b="0" i="0" u="none" strike="noStrike" baseline="0" dirty="0">
                <a:solidFill>
                  <a:srgbClr val="000000"/>
                </a:solidFill>
                <a:latin typeface="BookAntiqua"/>
              </a:rPr>
              <a:t>So, this will log </a:t>
            </a:r>
            <a:r>
              <a:rPr lang="en-US" sz="1800" b="0" i="0" u="none" strike="noStrike" baseline="0" dirty="0">
                <a:solidFill>
                  <a:srgbClr val="000000"/>
                </a:solidFill>
                <a:latin typeface="Consolas" panose="020B0609020204030204" pitchFamily="49" charset="0"/>
              </a:rPr>
              <a:t>dachshund </a:t>
            </a:r>
            <a:r>
              <a:rPr lang="en-US" sz="1800" b="0" i="0" u="none" strike="noStrike" baseline="0" dirty="0">
                <a:solidFill>
                  <a:srgbClr val="000000"/>
                </a:solidFill>
                <a:latin typeface="BookAntiqua"/>
              </a:rPr>
              <a:t>to the console.</a:t>
            </a:r>
            <a:endParaRPr lang="en-US" sz="1800" dirty="0">
              <a:latin typeface="Lora-Regular"/>
            </a:endParaRPr>
          </a:p>
        </p:txBody>
      </p:sp>
      <p:pic>
        <p:nvPicPr>
          <p:cNvPr id="5" name="Picture 4">
            <a:extLst>
              <a:ext uri="{FF2B5EF4-FFF2-40B4-BE49-F238E27FC236}">
                <a16:creationId xmlns:a16="http://schemas.microsoft.com/office/drawing/2014/main" id="{6579BD07-05D9-485D-AF58-CA50E53C0AB4}"/>
              </a:ext>
            </a:extLst>
          </p:cNvPr>
          <p:cNvPicPr>
            <a:picLocks noChangeAspect="1"/>
          </p:cNvPicPr>
          <p:nvPr/>
        </p:nvPicPr>
        <p:blipFill>
          <a:blip r:embed="rId2"/>
          <a:stretch>
            <a:fillRect/>
          </a:stretch>
        </p:blipFill>
        <p:spPr>
          <a:xfrm>
            <a:off x="1509712" y="3222561"/>
            <a:ext cx="9172575" cy="790575"/>
          </a:xfrm>
          <a:prstGeom prst="rect">
            <a:avLst/>
          </a:prstGeom>
        </p:spPr>
      </p:pic>
      <p:pic>
        <p:nvPicPr>
          <p:cNvPr id="8" name="Picture 7">
            <a:extLst>
              <a:ext uri="{FF2B5EF4-FFF2-40B4-BE49-F238E27FC236}">
                <a16:creationId xmlns:a16="http://schemas.microsoft.com/office/drawing/2014/main" id="{EC24D10C-064E-4B5F-B1EC-76EBF854F06A}"/>
              </a:ext>
            </a:extLst>
          </p:cNvPr>
          <p:cNvPicPr>
            <a:picLocks noChangeAspect="1"/>
          </p:cNvPicPr>
          <p:nvPr/>
        </p:nvPicPr>
        <p:blipFill>
          <a:blip r:embed="rId3"/>
          <a:stretch>
            <a:fillRect/>
          </a:stretch>
        </p:blipFill>
        <p:spPr>
          <a:xfrm>
            <a:off x="1509712" y="4915179"/>
            <a:ext cx="9077325" cy="828675"/>
          </a:xfrm>
          <a:prstGeom prst="rect">
            <a:avLst/>
          </a:prstGeom>
        </p:spPr>
      </p:pic>
    </p:spTree>
    <p:extLst>
      <p:ext uri="{BB962C8B-B14F-4D97-AF65-F5344CB8AC3E}">
        <p14:creationId xmlns:p14="http://schemas.microsoft.com/office/powerpoint/2010/main" val="34530409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94F89-0A19-407F-B872-95A582762C20}"/>
              </a:ext>
            </a:extLst>
          </p:cNvPr>
          <p:cNvSpPr>
            <a:spLocks noGrp="1"/>
          </p:cNvSpPr>
          <p:nvPr>
            <p:ph type="title"/>
          </p:nvPr>
        </p:nvSpPr>
        <p:spPr/>
        <p:txBody>
          <a:bodyPr/>
          <a:lstStyle/>
          <a:p>
            <a:r>
              <a:rPr lang="en-US" dirty="0"/>
              <a:t>Practice exercise 3.4</a:t>
            </a:r>
          </a:p>
        </p:txBody>
      </p:sp>
      <p:sp>
        <p:nvSpPr>
          <p:cNvPr id="3" name="Content Placeholder 2">
            <a:extLst>
              <a:ext uri="{FF2B5EF4-FFF2-40B4-BE49-F238E27FC236}">
                <a16:creationId xmlns:a16="http://schemas.microsoft.com/office/drawing/2014/main" id="{C2F0F815-22CC-4D71-AA71-74332432CFD7}"/>
              </a:ext>
            </a:extLst>
          </p:cNvPr>
          <p:cNvSpPr>
            <a:spLocks noGrp="1"/>
          </p:cNvSpPr>
          <p:nvPr>
            <p:ph idx="1"/>
          </p:nvPr>
        </p:nvSpPr>
        <p:spPr>
          <a:xfrm>
            <a:off x="581192" y="2180496"/>
            <a:ext cx="11029615" cy="4363739"/>
          </a:xfrm>
        </p:spPr>
        <p:txBody>
          <a:bodyPr anchor="ctr">
            <a:normAutofit/>
          </a:bodyPr>
          <a:lstStyle/>
          <a:p>
            <a:pPr marL="342900" indent="-342900" algn="l">
              <a:buFont typeface="+mj-lt"/>
              <a:buAutoNum type="arabicPeriod"/>
            </a:pPr>
            <a:r>
              <a:rPr lang="en-US" sz="1800" b="0" i="0" u="none" strike="noStrike" baseline="0" dirty="0">
                <a:latin typeface="BookAntiqua"/>
              </a:rPr>
              <a:t>Create a new </a:t>
            </a:r>
            <a:r>
              <a:rPr lang="en-US" sz="1800" b="0" i="0" u="none" strike="noStrike" baseline="0" dirty="0" err="1">
                <a:latin typeface="Consolas" panose="020B0609020204030204" pitchFamily="49" charset="0"/>
              </a:rPr>
              <a:t>myCar</a:t>
            </a:r>
            <a:r>
              <a:rPr lang="en-US" sz="1800" b="0" i="0" u="none" strike="noStrike" baseline="0" dirty="0">
                <a:latin typeface="Consolas" panose="020B0609020204030204" pitchFamily="49" charset="0"/>
              </a:rPr>
              <a:t> </a:t>
            </a:r>
            <a:r>
              <a:rPr lang="en-US" sz="1800" b="0" i="0" u="none" strike="noStrike" baseline="0" dirty="0">
                <a:latin typeface="BookAntiqua"/>
              </a:rPr>
              <a:t>object for a car. Add some properties, including, but not limited to, </a:t>
            </a:r>
            <a:r>
              <a:rPr lang="en-US" sz="1800" b="0" i="0" u="none" strike="noStrike" baseline="0" dirty="0">
                <a:latin typeface="Consolas" panose="020B0609020204030204" pitchFamily="49" charset="0"/>
              </a:rPr>
              <a:t>make </a:t>
            </a:r>
            <a:r>
              <a:rPr lang="en-US" sz="1800" b="0" i="0" u="none" strike="noStrike" baseline="0" dirty="0">
                <a:latin typeface="BookAntiqua"/>
              </a:rPr>
              <a:t>and </a:t>
            </a:r>
            <a:r>
              <a:rPr lang="en-US" sz="1800" b="0" i="0" u="none" strike="noStrike" baseline="0" dirty="0">
                <a:latin typeface="Consolas" panose="020B0609020204030204" pitchFamily="49" charset="0"/>
              </a:rPr>
              <a:t>model</a:t>
            </a:r>
            <a:r>
              <a:rPr lang="en-US" sz="1800" b="0" i="0" u="none" strike="noStrike" baseline="0" dirty="0">
                <a:latin typeface="BookAntiqua"/>
              </a:rPr>
              <a:t>, and values for a typical car or your car. Feel free to use </a:t>
            </a:r>
            <a:r>
              <a:rPr lang="en-US" sz="1800" b="0" i="0" u="none" strike="noStrike" baseline="0" dirty="0" err="1">
                <a:latin typeface="BookAntiqua"/>
              </a:rPr>
              <a:t>booleans</a:t>
            </a:r>
            <a:r>
              <a:rPr lang="en-US" sz="1800" b="0" i="0" u="none" strike="noStrike" baseline="0" dirty="0">
                <a:latin typeface="BookAntiqua"/>
              </a:rPr>
              <a:t>, strings, or numbers.</a:t>
            </a:r>
          </a:p>
          <a:p>
            <a:pPr marL="342900" indent="-342900" algn="l">
              <a:buFont typeface="+mj-lt"/>
              <a:buAutoNum type="arabicPeriod"/>
            </a:pPr>
            <a:r>
              <a:rPr lang="en-US" sz="1800" b="0" i="0" u="none" strike="noStrike" baseline="0" dirty="0">
                <a:latin typeface="BookAntiqua"/>
              </a:rPr>
              <a:t>Create a variable that can hold the string value </a:t>
            </a:r>
            <a:r>
              <a:rPr lang="en-US" sz="1800" b="0" i="0" u="none" strike="noStrike" baseline="0" dirty="0">
                <a:latin typeface="Consolas" panose="020B0609020204030204" pitchFamily="49" charset="0"/>
              </a:rPr>
              <a:t>color</a:t>
            </a:r>
            <a:r>
              <a:rPr lang="en-US" sz="1800" b="0" i="0" u="none" strike="noStrike" baseline="0" dirty="0">
                <a:latin typeface="BookAntiqua"/>
              </a:rPr>
              <a:t>. This variable containing a string value color can now be used to reference the property name within </a:t>
            </a:r>
            <a:r>
              <a:rPr lang="en-US" sz="1800" b="0" i="0" u="none" strike="noStrike" baseline="0" dirty="0" err="1">
                <a:latin typeface="Consolas" panose="020B0609020204030204" pitchFamily="49" charset="0"/>
              </a:rPr>
              <a:t>myCar</a:t>
            </a:r>
            <a:r>
              <a:rPr lang="en-US" sz="1800" b="0" i="0" u="none" strike="noStrike" baseline="0" dirty="0">
                <a:latin typeface="BookAntiqua"/>
              </a:rPr>
              <a:t>. Then, use the variable within the square bracket notation to assign a new value to the color property in </a:t>
            </a:r>
            <a:r>
              <a:rPr lang="en-US" sz="1800" b="0" i="0" u="none" strike="noStrike" baseline="0" dirty="0" err="1">
                <a:latin typeface="Consolas" panose="020B0609020204030204" pitchFamily="49" charset="0"/>
              </a:rPr>
              <a:t>myCar</a:t>
            </a:r>
            <a:r>
              <a:rPr lang="en-US" sz="1800" b="0" i="0" u="none" strike="noStrike" baseline="0" dirty="0">
                <a:latin typeface="BookAntiqua"/>
              </a:rPr>
              <a:t>.</a:t>
            </a:r>
          </a:p>
          <a:p>
            <a:pPr marL="342900" indent="-342900" algn="l">
              <a:buFont typeface="+mj-lt"/>
              <a:buAutoNum type="arabicPeriod"/>
            </a:pPr>
            <a:r>
              <a:rPr lang="en-US" sz="1800" b="0" i="0" u="none" strike="noStrike" baseline="0" dirty="0">
                <a:latin typeface="BookAntiqua"/>
              </a:rPr>
              <a:t>Use that same variable and assign a new property string value to it, such as </a:t>
            </a:r>
            <a:r>
              <a:rPr lang="en-US" sz="1800" b="0" i="0" u="none" strike="noStrike" baseline="0" dirty="0" err="1">
                <a:latin typeface="Consolas" panose="020B0609020204030204" pitchFamily="49" charset="0"/>
              </a:rPr>
              <a:t>forSale</a:t>
            </a:r>
            <a:r>
              <a:rPr lang="en-US" sz="1800" b="0" i="0" u="none" strike="noStrike" baseline="0" dirty="0">
                <a:latin typeface="BookAntiqua"/>
              </a:rPr>
              <a:t>. Use the bracket notation once again to assign a new value to the </a:t>
            </a:r>
            <a:r>
              <a:rPr lang="en-US" sz="1800" b="0" i="0" u="none" strike="noStrike" baseline="0" dirty="0" err="1">
                <a:latin typeface="Consolas" panose="020B0609020204030204" pitchFamily="49" charset="0"/>
              </a:rPr>
              <a:t>forSale</a:t>
            </a:r>
            <a:r>
              <a:rPr lang="en-US" sz="1800" b="0" i="0" u="none" strike="noStrike" baseline="0" dirty="0">
                <a:latin typeface="Consolas" panose="020B0609020204030204" pitchFamily="49" charset="0"/>
              </a:rPr>
              <a:t> </a:t>
            </a:r>
            <a:r>
              <a:rPr lang="en-US" sz="1800" b="0" i="0" u="none" strike="noStrike" baseline="0" dirty="0">
                <a:latin typeface="BookAntiqua"/>
              </a:rPr>
              <a:t>property to indicate whether the car is available for purchase.</a:t>
            </a:r>
          </a:p>
          <a:p>
            <a:pPr marL="342900" indent="-342900" algn="l">
              <a:buFont typeface="+mj-lt"/>
              <a:buAutoNum type="arabicPeriod"/>
            </a:pPr>
            <a:r>
              <a:rPr lang="en-US" sz="1800" b="0" i="0" u="none" strike="noStrike" baseline="0" dirty="0">
                <a:latin typeface="BookAntiqua"/>
              </a:rPr>
              <a:t>Output </a:t>
            </a:r>
            <a:r>
              <a:rPr lang="en-US" sz="1800" b="0" i="0" u="none" strike="noStrike" baseline="0" dirty="0">
                <a:latin typeface="Consolas" panose="020B0609020204030204" pitchFamily="49" charset="0"/>
              </a:rPr>
              <a:t>make </a:t>
            </a:r>
            <a:r>
              <a:rPr lang="en-US" sz="1800" b="0" i="0" u="none" strike="noStrike" baseline="0" dirty="0">
                <a:latin typeface="BookAntiqua"/>
              </a:rPr>
              <a:t>and </a:t>
            </a:r>
            <a:r>
              <a:rPr lang="en-US" sz="1800" b="0" i="0" u="none" strike="noStrike" baseline="0" dirty="0">
                <a:latin typeface="Consolas" panose="020B0609020204030204" pitchFamily="49" charset="0"/>
              </a:rPr>
              <a:t>model </a:t>
            </a:r>
            <a:r>
              <a:rPr lang="en-US" sz="1800" b="0" i="0" u="none" strike="noStrike" baseline="0" dirty="0">
                <a:latin typeface="BookAntiqua"/>
              </a:rPr>
              <a:t>into the console.</a:t>
            </a:r>
          </a:p>
          <a:p>
            <a:pPr marL="342900" indent="-342900" algn="l">
              <a:buFont typeface="+mj-lt"/>
              <a:buAutoNum type="arabicPeriod"/>
            </a:pPr>
            <a:r>
              <a:rPr lang="en-US" sz="1800" b="0" i="0" u="none" strike="noStrike" baseline="0" dirty="0">
                <a:latin typeface="BookAntiqua"/>
              </a:rPr>
              <a:t>Output the value of </a:t>
            </a:r>
            <a:r>
              <a:rPr lang="en-US" sz="1800" b="0" i="0" u="none" strike="noStrike" baseline="0" dirty="0" err="1">
                <a:latin typeface="Consolas" panose="020B0609020204030204" pitchFamily="49" charset="0"/>
              </a:rPr>
              <a:t>forSale</a:t>
            </a:r>
            <a:r>
              <a:rPr lang="en-US" sz="1800" b="0" i="0" u="none" strike="noStrike" baseline="0" dirty="0">
                <a:latin typeface="Consolas" panose="020B0609020204030204" pitchFamily="49" charset="0"/>
              </a:rPr>
              <a:t> </a:t>
            </a:r>
            <a:r>
              <a:rPr lang="en-US" sz="1800" b="0" i="0" u="none" strike="noStrike" baseline="0" dirty="0">
                <a:latin typeface="BookAntiqua"/>
              </a:rPr>
              <a:t>into the console</a:t>
            </a:r>
            <a:endParaRPr lang="en-US" dirty="0"/>
          </a:p>
        </p:txBody>
      </p:sp>
    </p:spTree>
    <p:extLst>
      <p:ext uri="{BB962C8B-B14F-4D97-AF65-F5344CB8AC3E}">
        <p14:creationId xmlns:p14="http://schemas.microsoft.com/office/powerpoint/2010/main" val="10457917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94F89-0A19-407F-B872-95A582762C20}"/>
              </a:ext>
            </a:extLst>
          </p:cNvPr>
          <p:cNvSpPr>
            <a:spLocks noGrp="1"/>
          </p:cNvSpPr>
          <p:nvPr>
            <p:ph type="title"/>
          </p:nvPr>
        </p:nvSpPr>
        <p:spPr/>
        <p:txBody>
          <a:bodyPr/>
          <a:lstStyle/>
          <a:p>
            <a:r>
              <a:rPr lang="en-US" dirty="0"/>
              <a:t>Working with objects and arrays</a:t>
            </a:r>
          </a:p>
        </p:txBody>
      </p:sp>
      <p:sp>
        <p:nvSpPr>
          <p:cNvPr id="3" name="Content Placeholder 2">
            <a:extLst>
              <a:ext uri="{FF2B5EF4-FFF2-40B4-BE49-F238E27FC236}">
                <a16:creationId xmlns:a16="http://schemas.microsoft.com/office/drawing/2014/main" id="{C2F0F815-22CC-4D71-AA71-74332432CFD7}"/>
              </a:ext>
            </a:extLst>
          </p:cNvPr>
          <p:cNvSpPr>
            <a:spLocks noGrp="1"/>
          </p:cNvSpPr>
          <p:nvPr>
            <p:ph idx="1"/>
          </p:nvPr>
        </p:nvSpPr>
        <p:spPr>
          <a:xfrm>
            <a:off x="581192" y="2180496"/>
            <a:ext cx="11029616" cy="4263657"/>
          </a:xfrm>
        </p:spPr>
        <p:txBody>
          <a:bodyPr anchor="ctr"/>
          <a:lstStyle/>
          <a:p>
            <a:pPr marL="0" indent="0" algn="ctr">
              <a:buNone/>
            </a:pPr>
            <a:r>
              <a:rPr lang="en-US" sz="1800" b="0" i="0" u="none" strike="noStrike" baseline="0" dirty="0">
                <a:latin typeface="BookAntiqua"/>
              </a:rPr>
              <a:t>When working with objects and arrays, you will see these often combined. In the</a:t>
            </a:r>
          </a:p>
          <a:p>
            <a:pPr marL="0" indent="0" algn="ctr">
              <a:buNone/>
            </a:pPr>
            <a:r>
              <a:rPr lang="en-US" sz="1800" b="0" i="0" u="none" strike="noStrike" baseline="0" dirty="0">
                <a:latin typeface="BookAntiqua"/>
              </a:rPr>
              <a:t>last section of this chapter, we will deal with combining objects and arrays, and</a:t>
            </a:r>
          </a:p>
          <a:p>
            <a:pPr marL="0" indent="0" algn="ctr">
              <a:buNone/>
            </a:pPr>
            <a:r>
              <a:rPr lang="en-US" sz="1800" b="0" i="0" u="none" strike="noStrike" baseline="0" dirty="0">
                <a:latin typeface="BookAntiqua"/>
              </a:rPr>
              <a:t>also objects inside objects.</a:t>
            </a:r>
            <a:endParaRPr lang="en-US" sz="1800" dirty="0"/>
          </a:p>
        </p:txBody>
      </p:sp>
    </p:spTree>
    <p:extLst>
      <p:ext uri="{BB962C8B-B14F-4D97-AF65-F5344CB8AC3E}">
        <p14:creationId xmlns:p14="http://schemas.microsoft.com/office/powerpoint/2010/main" val="22474244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DE43E-1B52-472E-94C7-B4802721EEDF}"/>
              </a:ext>
            </a:extLst>
          </p:cNvPr>
          <p:cNvSpPr>
            <a:spLocks noGrp="1"/>
          </p:cNvSpPr>
          <p:nvPr>
            <p:ph type="title"/>
          </p:nvPr>
        </p:nvSpPr>
        <p:spPr/>
        <p:txBody>
          <a:bodyPr/>
          <a:lstStyle/>
          <a:p>
            <a:r>
              <a:rPr lang="en-US" dirty="0"/>
              <a:t>Objects in objects</a:t>
            </a:r>
          </a:p>
        </p:txBody>
      </p:sp>
      <p:sp>
        <p:nvSpPr>
          <p:cNvPr id="3" name="Content Placeholder 2">
            <a:extLst>
              <a:ext uri="{FF2B5EF4-FFF2-40B4-BE49-F238E27FC236}">
                <a16:creationId xmlns:a16="http://schemas.microsoft.com/office/drawing/2014/main" id="{96F7E3D5-7EDB-43E2-884B-A6B36FBD71DA}"/>
              </a:ext>
            </a:extLst>
          </p:cNvPr>
          <p:cNvSpPr>
            <a:spLocks noGrp="1"/>
          </p:cNvSpPr>
          <p:nvPr>
            <p:ph idx="1"/>
          </p:nvPr>
        </p:nvSpPr>
        <p:spPr>
          <a:xfrm>
            <a:off x="581192" y="2169460"/>
            <a:ext cx="11029615" cy="4374776"/>
          </a:xfrm>
        </p:spPr>
        <p:txBody>
          <a:bodyPr>
            <a:normAutofit lnSpcReduction="10000"/>
          </a:bodyPr>
          <a:lstStyle/>
          <a:p>
            <a:pPr marL="0" indent="0" algn="l">
              <a:buNone/>
            </a:pPr>
            <a:r>
              <a:rPr lang="en-US" sz="1800" b="0" i="0" u="none" strike="noStrike" baseline="0" dirty="0">
                <a:latin typeface="BookAntiqua"/>
              </a:rPr>
              <a:t>Let's say we want to have an object for a company. This company will have an address. And an address is another object. If we give our company an address, we are using an object inside an object:</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As you can see, our company object has an address object with values. This can go very many levels deep if necessary.</a:t>
            </a:r>
            <a:endParaRPr lang="en-US" dirty="0"/>
          </a:p>
        </p:txBody>
      </p:sp>
      <p:pic>
        <p:nvPicPr>
          <p:cNvPr id="6" name="Picture 5">
            <a:extLst>
              <a:ext uri="{FF2B5EF4-FFF2-40B4-BE49-F238E27FC236}">
                <a16:creationId xmlns:a16="http://schemas.microsoft.com/office/drawing/2014/main" id="{211AF1B4-8BE2-461A-A8CC-DA3CCC7C0A27}"/>
              </a:ext>
            </a:extLst>
          </p:cNvPr>
          <p:cNvPicPr>
            <a:picLocks noChangeAspect="1"/>
          </p:cNvPicPr>
          <p:nvPr/>
        </p:nvPicPr>
        <p:blipFill>
          <a:blip r:embed="rId2"/>
          <a:stretch>
            <a:fillRect/>
          </a:stretch>
        </p:blipFill>
        <p:spPr>
          <a:xfrm>
            <a:off x="2151668" y="2832926"/>
            <a:ext cx="7888663" cy="3028310"/>
          </a:xfrm>
          <a:prstGeom prst="rect">
            <a:avLst/>
          </a:prstGeom>
        </p:spPr>
      </p:pic>
    </p:spTree>
    <p:extLst>
      <p:ext uri="{BB962C8B-B14F-4D97-AF65-F5344CB8AC3E}">
        <p14:creationId xmlns:p14="http://schemas.microsoft.com/office/powerpoint/2010/main" val="16517569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DE43E-1B52-472E-94C7-B4802721EEDF}"/>
              </a:ext>
            </a:extLst>
          </p:cNvPr>
          <p:cNvSpPr>
            <a:spLocks noGrp="1"/>
          </p:cNvSpPr>
          <p:nvPr>
            <p:ph type="title"/>
          </p:nvPr>
        </p:nvSpPr>
        <p:spPr/>
        <p:txBody>
          <a:bodyPr/>
          <a:lstStyle/>
          <a:p>
            <a:r>
              <a:rPr lang="en-US" dirty="0"/>
              <a:t>Objects in objects</a:t>
            </a:r>
          </a:p>
        </p:txBody>
      </p:sp>
      <p:sp>
        <p:nvSpPr>
          <p:cNvPr id="3" name="Content Placeholder 2">
            <a:extLst>
              <a:ext uri="{FF2B5EF4-FFF2-40B4-BE49-F238E27FC236}">
                <a16:creationId xmlns:a16="http://schemas.microsoft.com/office/drawing/2014/main" id="{96F7E3D5-7EDB-43E2-884B-A6B36FBD71DA}"/>
              </a:ext>
            </a:extLst>
          </p:cNvPr>
          <p:cNvSpPr>
            <a:spLocks noGrp="1"/>
          </p:cNvSpPr>
          <p:nvPr>
            <p:ph idx="1"/>
          </p:nvPr>
        </p:nvSpPr>
        <p:spPr>
          <a:xfrm>
            <a:off x="581192" y="2169460"/>
            <a:ext cx="11029615" cy="4374776"/>
          </a:xfrm>
        </p:spPr>
        <p:txBody>
          <a:bodyPr>
            <a:normAutofit/>
          </a:bodyPr>
          <a:lstStyle/>
          <a:p>
            <a:pPr marL="0" indent="0" algn="l">
              <a:buNone/>
            </a:pPr>
            <a:r>
              <a:rPr lang="en-US" sz="1800" b="0" i="0" u="none" strike="noStrike" baseline="0" dirty="0">
                <a:solidFill>
                  <a:srgbClr val="000000"/>
                </a:solidFill>
                <a:latin typeface="BookAntiqua"/>
              </a:rPr>
              <a:t>To access or modify one of the properties of the address here, we can use two approaches:</a:t>
            </a:r>
          </a:p>
          <a:p>
            <a:pPr marL="0" indent="0" algn="l">
              <a:buNone/>
            </a:pPr>
            <a:endParaRPr lang="en-US" dirty="0">
              <a:solidFill>
                <a:srgbClr val="000000"/>
              </a:solidFill>
              <a:latin typeface="BookAntiqua"/>
            </a:endParaRPr>
          </a:p>
          <a:p>
            <a:pPr marL="0" indent="0" algn="l">
              <a:buNone/>
            </a:pPr>
            <a:endParaRPr lang="en-US" dirty="0">
              <a:solidFill>
                <a:srgbClr val="000000"/>
              </a:solidFill>
              <a:latin typeface="BookAntiqua"/>
            </a:endParaRPr>
          </a:p>
          <a:p>
            <a:pPr marL="0" indent="0" algn="l">
              <a:buNone/>
            </a:pPr>
            <a:endParaRPr lang="en-US" dirty="0">
              <a:solidFill>
                <a:srgbClr val="000000"/>
              </a:solidFill>
              <a:latin typeface="BookAntiqua"/>
            </a:endParaRPr>
          </a:p>
          <a:p>
            <a:pPr marL="0" indent="0" algn="l">
              <a:buNone/>
            </a:pPr>
            <a:r>
              <a:rPr lang="en-US" sz="1800" b="0" i="0" u="none" strike="noStrike" baseline="0" dirty="0">
                <a:solidFill>
                  <a:srgbClr val="000000"/>
                </a:solidFill>
                <a:latin typeface="BookAntiqua"/>
              </a:rPr>
              <a:t>As you can see, this is very similar to the array. We first need to select the address and then do the same thing to access the property we want to change.</a:t>
            </a:r>
            <a:endParaRPr lang="en-US" dirty="0"/>
          </a:p>
        </p:txBody>
      </p:sp>
      <p:pic>
        <p:nvPicPr>
          <p:cNvPr id="5" name="Picture 4">
            <a:extLst>
              <a:ext uri="{FF2B5EF4-FFF2-40B4-BE49-F238E27FC236}">
                <a16:creationId xmlns:a16="http://schemas.microsoft.com/office/drawing/2014/main" id="{AE702AFC-83B5-4375-A9BC-927ADDF5B598}"/>
              </a:ext>
            </a:extLst>
          </p:cNvPr>
          <p:cNvPicPr>
            <a:picLocks noChangeAspect="1"/>
          </p:cNvPicPr>
          <p:nvPr/>
        </p:nvPicPr>
        <p:blipFill>
          <a:blip r:embed="rId2"/>
          <a:stretch>
            <a:fillRect/>
          </a:stretch>
        </p:blipFill>
        <p:spPr>
          <a:xfrm>
            <a:off x="1590674" y="3841656"/>
            <a:ext cx="9010650" cy="752475"/>
          </a:xfrm>
          <a:prstGeom prst="rect">
            <a:avLst/>
          </a:prstGeom>
        </p:spPr>
      </p:pic>
    </p:spTree>
    <p:extLst>
      <p:ext uri="{BB962C8B-B14F-4D97-AF65-F5344CB8AC3E}">
        <p14:creationId xmlns:p14="http://schemas.microsoft.com/office/powerpoint/2010/main" val="33179731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E1B5B-12BE-42A9-83CF-DED06B560576}"/>
              </a:ext>
            </a:extLst>
          </p:cNvPr>
          <p:cNvSpPr>
            <a:spLocks noGrp="1"/>
          </p:cNvSpPr>
          <p:nvPr>
            <p:ph type="title"/>
          </p:nvPr>
        </p:nvSpPr>
        <p:spPr/>
        <p:txBody>
          <a:bodyPr/>
          <a:lstStyle/>
          <a:p>
            <a:r>
              <a:rPr lang="en-US" dirty="0"/>
              <a:t>Video Store Product Page (Revisited)</a:t>
            </a:r>
          </a:p>
        </p:txBody>
      </p:sp>
      <p:sp>
        <p:nvSpPr>
          <p:cNvPr id="3" name="Content Placeholder 2">
            <a:extLst>
              <a:ext uri="{FF2B5EF4-FFF2-40B4-BE49-F238E27FC236}">
                <a16:creationId xmlns:a16="http://schemas.microsoft.com/office/drawing/2014/main" id="{43DC0B65-7E38-4B15-97C7-8B0B630C8DBD}"/>
              </a:ext>
            </a:extLst>
          </p:cNvPr>
          <p:cNvSpPr>
            <a:spLocks noGrp="1"/>
          </p:cNvSpPr>
          <p:nvPr>
            <p:ph idx="1"/>
          </p:nvPr>
        </p:nvSpPr>
        <p:spPr>
          <a:xfrm>
            <a:off x="581192" y="2180496"/>
            <a:ext cx="11029616" cy="4421449"/>
          </a:xfrm>
        </p:spPr>
        <p:txBody>
          <a:bodyPr anchor="t"/>
          <a:lstStyle/>
          <a:p>
            <a:pPr marL="0" indent="0" algn="l">
              <a:buNone/>
            </a:pPr>
            <a:r>
              <a:rPr lang="en-US" sz="1800" b="0" i="0" u="none" strike="noStrike" baseline="0" dirty="0">
                <a:latin typeface="BookAntiqua"/>
              </a:rPr>
              <a:t>Our company might have a range of activities instead of one. We can simply replace the activity from our previous sample with an array:</a:t>
            </a:r>
            <a:endParaRPr lang="en-US" sz="1800" dirty="0"/>
          </a:p>
        </p:txBody>
      </p:sp>
      <p:pic>
        <p:nvPicPr>
          <p:cNvPr id="5" name="Picture 4">
            <a:extLst>
              <a:ext uri="{FF2B5EF4-FFF2-40B4-BE49-F238E27FC236}">
                <a16:creationId xmlns:a16="http://schemas.microsoft.com/office/drawing/2014/main" id="{DB30EE6F-7AD5-42B7-B8DE-8C8DFFCA18D2}"/>
              </a:ext>
            </a:extLst>
          </p:cNvPr>
          <p:cNvPicPr>
            <a:picLocks noChangeAspect="1"/>
          </p:cNvPicPr>
          <p:nvPr/>
        </p:nvPicPr>
        <p:blipFill>
          <a:blip r:embed="rId2"/>
          <a:stretch>
            <a:fillRect/>
          </a:stretch>
        </p:blipFill>
        <p:spPr>
          <a:xfrm>
            <a:off x="1695450" y="2869546"/>
            <a:ext cx="8801100" cy="3629025"/>
          </a:xfrm>
          <a:prstGeom prst="rect">
            <a:avLst/>
          </a:prstGeom>
        </p:spPr>
      </p:pic>
    </p:spTree>
    <p:extLst>
      <p:ext uri="{BB962C8B-B14F-4D97-AF65-F5344CB8AC3E}">
        <p14:creationId xmlns:p14="http://schemas.microsoft.com/office/powerpoint/2010/main" val="1000529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3C54E-010F-411C-904E-076E27835FC0}"/>
              </a:ext>
            </a:extLst>
          </p:cNvPr>
          <p:cNvSpPr>
            <a:spLocks noGrp="1"/>
          </p:cNvSpPr>
          <p:nvPr>
            <p:ph type="title"/>
          </p:nvPr>
        </p:nvSpPr>
        <p:spPr/>
        <p:txBody>
          <a:bodyPr/>
          <a:lstStyle/>
          <a:p>
            <a:r>
              <a:rPr kumimoji="0" lang="en-US" sz="2800" b="0" i="0" u="none" strike="noStrike" kern="1200" cap="all" spc="0" normalizeH="0" baseline="0" noProof="0" dirty="0">
                <a:ln>
                  <a:noFill/>
                </a:ln>
                <a:solidFill>
                  <a:prstClr val="white"/>
                </a:solidFill>
                <a:effectLst/>
                <a:uLnTx/>
                <a:uFillTx/>
                <a:latin typeface="Gill Sans MT" panose="020B0502020104020203"/>
                <a:ea typeface="+mj-ea"/>
                <a:cs typeface="+mj-cs"/>
              </a:rPr>
              <a:t>Creating arrays</a:t>
            </a:r>
            <a:endParaRPr lang="en-US" dirty="0"/>
          </a:p>
        </p:txBody>
      </p:sp>
      <p:sp>
        <p:nvSpPr>
          <p:cNvPr id="6" name="Content Placeholder 5">
            <a:extLst>
              <a:ext uri="{FF2B5EF4-FFF2-40B4-BE49-F238E27FC236}">
                <a16:creationId xmlns:a16="http://schemas.microsoft.com/office/drawing/2014/main" id="{F5876C0A-0A53-4EC6-809C-CDE763D9CE9A}"/>
              </a:ext>
            </a:extLst>
          </p:cNvPr>
          <p:cNvSpPr>
            <a:spLocks noGrp="1"/>
          </p:cNvSpPr>
          <p:nvPr>
            <p:ph idx="1"/>
          </p:nvPr>
        </p:nvSpPr>
        <p:spPr/>
        <p:txBody>
          <a:bodyPr/>
          <a:lstStyle/>
          <a:p>
            <a:pPr marL="0" indent="0" algn="l">
              <a:buNone/>
            </a:pPr>
            <a:r>
              <a:rPr lang="en-US" sz="1800" b="0" i="0" u="none" strike="noStrike" baseline="0" dirty="0">
                <a:solidFill>
                  <a:srgbClr val="000000"/>
                </a:solidFill>
                <a:latin typeface="BookAntiqua"/>
              </a:rPr>
              <a:t>You might be convinced by now that arrays are great, so let's see how we can make them. There is actually a right way and a wrong way to do it. Here are both. Which one do you think is the right one? </a:t>
            </a:r>
          </a:p>
          <a:p>
            <a:pPr marL="0" indent="0" algn="l">
              <a:buNone/>
            </a:pPr>
            <a:endParaRPr lang="en-US" sz="1800" b="0" i="0" u="none" strike="noStrike" baseline="0" dirty="0">
              <a:solidFill>
                <a:srgbClr val="000000"/>
              </a:solidFill>
              <a:latin typeface="BookAntiqua"/>
            </a:endParaRPr>
          </a:p>
          <a:p>
            <a:pPr marL="0" indent="0" algn="l">
              <a:buNone/>
            </a:pPr>
            <a:endParaRPr lang="en-US" dirty="0">
              <a:solidFill>
                <a:srgbClr val="000000"/>
              </a:solidFill>
              <a:latin typeface="BookAntiqua"/>
            </a:endParaRPr>
          </a:p>
          <a:p>
            <a:pPr marL="0" indent="0" algn="l">
              <a:buNone/>
            </a:pPr>
            <a:endParaRPr lang="en-US" sz="1800" b="0" i="0" u="none" strike="noStrike" baseline="0" dirty="0">
              <a:solidFill>
                <a:srgbClr val="000000"/>
              </a:solidFill>
              <a:latin typeface="BookAntiqua"/>
            </a:endParaRPr>
          </a:p>
          <a:p>
            <a:pPr marL="0" indent="0" algn="l">
              <a:buNone/>
            </a:pPr>
            <a:r>
              <a:rPr lang="en-US" sz="1800" b="0" i="0" u="none" strike="noStrike" baseline="0" dirty="0">
                <a:solidFill>
                  <a:srgbClr val="000000"/>
                </a:solidFill>
                <a:latin typeface="BookAntiqua"/>
              </a:rPr>
              <a:t>If you guessed the second option, using square brackets, you are right. This is the best and most readable way to create a new array. On the other hand, the first option can do unexpected things. Look at both lines of code here. What do you think they will do?</a:t>
            </a:r>
            <a:endParaRPr lang="en-US" dirty="0"/>
          </a:p>
        </p:txBody>
      </p:sp>
      <p:pic>
        <p:nvPicPr>
          <p:cNvPr id="8" name="Picture 7">
            <a:extLst>
              <a:ext uri="{FF2B5EF4-FFF2-40B4-BE49-F238E27FC236}">
                <a16:creationId xmlns:a16="http://schemas.microsoft.com/office/drawing/2014/main" id="{54D077DD-116C-48AA-96C6-8F0E9D5D3AAA}"/>
              </a:ext>
            </a:extLst>
          </p:cNvPr>
          <p:cNvPicPr>
            <a:picLocks noChangeAspect="1"/>
          </p:cNvPicPr>
          <p:nvPr/>
        </p:nvPicPr>
        <p:blipFill>
          <a:blip r:embed="rId2"/>
          <a:stretch>
            <a:fillRect/>
          </a:stretch>
        </p:blipFill>
        <p:spPr>
          <a:xfrm>
            <a:off x="2493309" y="3429000"/>
            <a:ext cx="6972300" cy="762000"/>
          </a:xfrm>
          <a:prstGeom prst="rect">
            <a:avLst/>
          </a:prstGeom>
        </p:spPr>
      </p:pic>
      <p:pic>
        <p:nvPicPr>
          <p:cNvPr id="10" name="Picture 9">
            <a:extLst>
              <a:ext uri="{FF2B5EF4-FFF2-40B4-BE49-F238E27FC236}">
                <a16:creationId xmlns:a16="http://schemas.microsoft.com/office/drawing/2014/main" id="{1472A5F6-D498-4886-974C-A83010D574C2}"/>
              </a:ext>
            </a:extLst>
          </p:cNvPr>
          <p:cNvPicPr>
            <a:picLocks noChangeAspect="1"/>
          </p:cNvPicPr>
          <p:nvPr/>
        </p:nvPicPr>
        <p:blipFill rotWithShape="1">
          <a:blip r:embed="rId3"/>
          <a:srcRect r="14585"/>
          <a:stretch/>
        </p:blipFill>
        <p:spPr>
          <a:xfrm>
            <a:off x="2354916" y="5513714"/>
            <a:ext cx="7110693" cy="809625"/>
          </a:xfrm>
          <a:prstGeom prst="rect">
            <a:avLst/>
          </a:prstGeom>
        </p:spPr>
      </p:pic>
    </p:spTree>
    <p:extLst>
      <p:ext uri="{BB962C8B-B14F-4D97-AF65-F5344CB8AC3E}">
        <p14:creationId xmlns:p14="http://schemas.microsoft.com/office/powerpoint/2010/main" val="330892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E1B5B-12BE-42A9-83CF-DED06B560576}"/>
              </a:ext>
            </a:extLst>
          </p:cNvPr>
          <p:cNvSpPr>
            <a:spLocks noGrp="1"/>
          </p:cNvSpPr>
          <p:nvPr>
            <p:ph type="title"/>
          </p:nvPr>
        </p:nvSpPr>
        <p:spPr/>
        <p:txBody>
          <a:bodyPr/>
          <a:lstStyle/>
          <a:p>
            <a:r>
              <a:rPr lang="en-US" dirty="0"/>
              <a:t>Video Store Product Page (Revisited)</a:t>
            </a:r>
          </a:p>
        </p:txBody>
      </p:sp>
      <p:sp>
        <p:nvSpPr>
          <p:cNvPr id="3" name="Content Placeholder 2">
            <a:extLst>
              <a:ext uri="{FF2B5EF4-FFF2-40B4-BE49-F238E27FC236}">
                <a16:creationId xmlns:a16="http://schemas.microsoft.com/office/drawing/2014/main" id="{43DC0B65-7E38-4B15-97C7-8B0B630C8DBD}"/>
              </a:ext>
            </a:extLst>
          </p:cNvPr>
          <p:cNvSpPr>
            <a:spLocks noGrp="1"/>
          </p:cNvSpPr>
          <p:nvPr>
            <p:ph idx="1"/>
          </p:nvPr>
        </p:nvSpPr>
        <p:spPr>
          <a:xfrm>
            <a:off x="581192" y="2180496"/>
            <a:ext cx="11029616" cy="4421449"/>
          </a:xfrm>
        </p:spPr>
        <p:txBody>
          <a:bodyPr anchor="ctr"/>
          <a:lstStyle/>
          <a:p>
            <a:pPr marL="0" indent="0" algn="l">
              <a:buNone/>
            </a:pPr>
            <a:r>
              <a:rPr lang="en-US" sz="1800" b="0" i="0" u="none" strike="noStrike" baseline="0" dirty="0">
                <a:solidFill>
                  <a:srgbClr val="000000"/>
                </a:solidFill>
                <a:latin typeface="BookAntiqua"/>
              </a:rPr>
              <a:t>We have now used an array in our company object. You can simply use an array with the square braces after the property. Retrieving the individual values is very similar. The second value of the activities array can be fetched using this statement:</a:t>
            </a:r>
          </a:p>
          <a:p>
            <a:pPr marL="0" indent="0" algn="l">
              <a:buNone/>
            </a:pPr>
            <a:endParaRPr lang="en-US" dirty="0">
              <a:solidFill>
                <a:srgbClr val="000000"/>
              </a:solidFill>
              <a:latin typeface="BookAntiqua"/>
            </a:endParaRPr>
          </a:p>
          <a:p>
            <a:pPr marL="0" indent="0" algn="l">
              <a:buNone/>
            </a:pPr>
            <a:endParaRPr lang="en-US" dirty="0">
              <a:solidFill>
                <a:srgbClr val="000000"/>
              </a:solidFill>
              <a:latin typeface="BookAntiqua"/>
            </a:endParaRPr>
          </a:p>
          <a:p>
            <a:pPr marL="0" indent="0" algn="l">
              <a:buNone/>
            </a:pPr>
            <a:r>
              <a:rPr lang="en-US" sz="1800" b="0" i="0" u="none" strike="noStrike" baseline="0" dirty="0">
                <a:solidFill>
                  <a:srgbClr val="000000"/>
                </a:solidFill>
                <a:latin typeface="BookAntiqua"/>
              </a:rPr>
              <a:t>Here, we call the object we're interested in, </a:t>
            </a:r>
            <a:r>
              <a:rPr lang="en-US" sz="1800" b="0" i="0" u="none" strike="noStrike" baseline="0" dirty="0">
                <a:solidFill>
                  <a:srgbClr val="000000"/>
                </a:solidFill>
                <a:latin typeface="Consolas" panose="020B0609020204030204" pitchFamily="49" charset="0"/>
              </a:rPr>
              <a:t>company</a:t>
            </a:r>
            <a:r>
              <a:rPr lang="en-US" sz="1800" b="0" i="0" u="none" strike="noStrike" baseline="0" dirty="0">
                <a:solidFill>
                  <a:srgbClr val="000000"/>
                </a:solidFill>
                <a:latin typeface="BookAntiqua"/>
              </a:rPr>
              <a:t>, then the relevant array, </a:t>
            </a:r>
            <a:r>
              <a:rPr lang="en-US" sz="1800" b="0" i="0" u="none" strike="noStrike" baseline="0" dirty="0">
                <a:solidFill>
                  <a:srgbClr val="000000"/>
                </a:solidFill>
                <a:latin typeface="Consolas" panose="020B0609020204030204" pitchFamily="49" charset="0"/>
              </a:rPr>
              <a:t>activities</a:t>
            </a:r>
            <a:r>
              <a:rPr lang="en-US" sz="1800" b="0" i="0" u="none" strike="noStrike" baseline="0" dirty="0">
                <a:solidFill>
                  <a:srgbClr val="000000"/>
                </a:solidFill>
                <a:latin typeface="BookAntiqua"/>
              </a:rPr>
              <a:t>, with reference to the index position of the variable we're looking for within the array, which is </a:t>
            </a:r>
            <a:r>
              <a:rPr lang="en-US" sz="1800" b="0" i="0" u="none" strike="noStrike" baseline="0" dirty="0">
                <a:solidFill>
                  <a:srgbClr val="000000"/>
                </a:solidFill>
                <a:latin typeface="Consolas" panose="020B0609020204030204" pitchFamily="49" charset="0"/>
              </a:rPr>
              <a:t>1</a:t>
            </a:r>
            <a:r>
              <a:rPr lang="en-US" sz="1800" b="0" i="0" u="none" strike="noStrike" baseline="0" dirty="0">
                <a:solidFill>
                  <a:srgbClr val="000000"/>
                </a:solidFill>
                <a:latin typeface="BookAntiqua"/>
              </a:rPr>
              <a:t>.</a:t>
            </a:r>
          </a:p>
          <a:p>
            <a:pPr marL="0" indent="0" algn="l">
              <a:buNone/>
            </a:pPr>
            <a:endParaRPr lang="en-US" sz="1800" dirty="0"/>
          </a:p>
        </p:txBody>
      </p:sp>
      <p:pic>
        <p:nvPicPr>
          <p:cNvPr id="6" name="Picture 5">
            <a:extLst>
              <a:ext uri="{FF2B5EF4-FFF2-40B4-BE49-F238E27FC236}">
                <a16:creationId xmlns:a16="http://schemas.microsoft.com/office/drawing/2014/main" id="{32AF28B0-FE12-486A-A953-DAB1E765377E}"/>
              </a:ext>
            </a:extLst>
          </p:cNvPr>
          <p:cNvPicPr>
            <a:picLocks noChangeAspect="1"/>
          </p:cNvPicPr>
          <p:nvPr/>
        </p:nvPicPr>
        <p:blipFill>
          <a:blip r:embed="rId2"/>
          <a:stretch>
            <a:fillRect/>
          </a:stretch>
        </p:blipFill>
        <p:spPr>
          <a:xfrm>
            <a:off x="1547812" y="4074179"/>
            <a:ext cx="9096375" cy="466725"/>
          </a:xfrm>
          <a:prstGeom prst="rect">
            <a:avLst/>
          </a:prstGeom>
        </p:spPr>
      </p:pic>
    </p:spTree>
    <p:extLst>
      <p:ext uri="{BB962C8B-B14F-4D97-AF65-F5344CB8AC3E}">
        <p14:creationId xmlns:p14="http://schemas.microsoft.com/office/powerpoint/2010/main" val="5377016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78ED8-8612-4764-BE35-F00851278351}"/>
              </a:ext>
            </a:extLst>
          </p:cNvPr>
          <p:cNvSpPr>
            <a:spLocks noGrp="1"/>
          </p:cNvSpPr>
          <p:nvPr>
            <p:ph type="title"/>
          </p:nvPr>
        </p:nvSpPr>
        <p:spPr/>
        <p:txBody>
          <a:bodyPr/>
          <a:lstStyle/>
          <a:p>
            <a:r>
              <a:rPr lang="en-US" dirty="0"/>
              <a:t>Objects in arrays</a:t>
            </a:r>
          </a:p>
        </p:txBody>
      </p:sp>
      <p:sp>
        <p:nvSpPr>
          <p:cNvPr id="3" name="Content Placeholder 2">
            <a:extLst>
              <a:ext uri="{FF2B5EF4-FFF2-40B4-BE49-F238E27FC236}">
                <a16:creationId xmlns:a16="http://schemas.microsoft.com/office/drawing/2014/main" id="{DD3ABBE7-9D21-4775-9CA0-5730E3461D89}"/>
              </a:ext>
            </a:extLst>
          </p:cNvPr>
          <p:cNvSpPr>
            <a:spLocks noGrp="1"/>
          </p:cNvSpPr>
          <p:nvPr>
            <p:ph idx="1"/>
          </p:nvPr>
        </p:nvSpPr>
        <p:spPr>
          <a:xfrm>
            <a:off x="581192" y="2124636"/>
            <a:ext cx="11029615" cy="4502408"/>
          </a:xfrm>
        </p:spPr>
        <p:txBody>
          <a:bodyPr anchor="t">
            <a:normAutofit/>
          </a:bodyPr>
          <a:lstStyle/>
          <a:p>
            <a:pPr marL="0" indent="0" algn="l">
              <a:buNone/>
            </a:pPr>
            <a:r>
              <a:rPr lang="en-US" sz="1800" b="0" i="0" u="none" strike="noStrike" baseline="0" dirty="0">
                <a:latin typeface="BookAntiqua"/>
              </a:rPr>
              <a:t>It is very possible that instead of one address, our company has a list of addresses. We can accomplish this by creating an array of address objects. In this case, we will create an array of two:</a:t>
            </a:r>
            <a:endParaRPr lang="en-US" sz="1800" dirty="0"/>
          </a:p>
        </p:txBody>
      </p:sp>
      <p:pic>
        <p:nvPicPr>
          <p:cNvPr id="6" name="Picture 5">
            <a:extLst>
              <a:ext uri="{FF2B5EF4-FFF2-40B4-BE49-F238E27FC236}">
                <a16:creationId xmlns:a16="http://schemas.microsoft.com/office/drawing/2014/main" id="{9B030284-913C-43E7-A34B-A2911F1BB592}"/>
              </a:ext>
            </a:extLst>
          </p:cNvPr>
          <p:cNvPicPr>
            <a:picLocks noChangeAspect="1"/>
          </p:cNvPicPr>
          <p:nvPr/>
        </p:nvPicPr>
        <p:blipFill>
          <a:blip r:embed="rId2"/>
          <a:stretch>
            <a:fillRect/>
          </a:stretch>
        </p:blipFill>
        <p:spPr>
          <a:xfrm>
            <a:off x="2011875" y="2762404"/>
            <a:ext cx="8168248" cy="3864640"/>
          </a:xfrm>
          <a:prstGeom prst="rect">
            <a:avLst/>
          </a:prstGeom>
        </p:spPr>
      </p:pic>
    </p:spTree>
    <p:extLst>
      <p:ext uri="{BB962C8B-B14F-4D97-AF65-F5344CB8AC3E}">
        <p14:creationId xmlns:p14="http://schemas.microsoft.com/office/powerpoint/2010/main" val="23036014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78ED8-8612-4764-BE35-F00851278351}"/>
              </a:ext>
            </a:extLst>
          </p:cNvPr>
          <p:cNvSpPr>
            <a:spLocks noGrp="1"/>
          </p:cNvSpPr>
          <p:nvPr>
            <p:ph type="title"/>
          </p:nvPr>
        </p:nvSpPr>
        <p:spPr/>
        <p:txBody>
          <a:bodyPr/>
          <a:lstStyle/>
          <a:p>
            <a:r>
              <a:rPr lang="en-US" dirty="0"/>
              <a:t>Objects in arrays</a:t>
            </a:r>
          </a:p>
        </p:txBody>
      </p:sp>
      <p:sp>
        <p:nvSpPr>
          <p:cNvPr id="3" name="Content Placeholder 2">
            <a:extLst>
              <a:ext uri="{FF2B5EF4-FFF2-40B4-BE49-F238E27FC236}">
                <a16:creationId xmlns:a16="http://schemas.microsoft.com/office/drawing/2014/main" id="{DD3ABBE7-9D21-4775-9CA0-5730E3461D89}"/>
              </a:ext>
            </a:extLst>
          </p:cNvPr>
          <p:cNvSpPr>
            <a:spLocks noGrp="1"/>
          </p:cNvSpPr>
          <p:nvPr>
            <p:ph idx="1"/>
          </p:nvPr>
        </p:nvSpPr>
        <p:spPr>
          <a:xfrm>
            <a:off x="581192" y="2180496"/>
            <a:ext cx="11029615" cy="4446547"/>
          </a:xfrm>
        </p:spPr>
        <p:txBody>
          <a:bodyPr anchor="ctr">
            <a:normAutofit/>
          </a:bodyPr>
          <a:lstStyle/>
          <a:p>
            <a:pPr marL="0" indent="0" algn="l">
              <a:buNone/>
            </a:pPr>
            <a:r>
              <a:rPr lang="en-US" sz="1800" b="0" i="0" u="none" strike="noStrike" baseline="0" dirty="0">
                <a:solidFill>
                  <a:srgbClr val="000000"/>
                </a:solidFill>
                <a:latin typeface="BookAntiqua"/>
              </a:rPr>
              <a:t>So, the arrays can be recognized by the square brackets and the objects by the curly brackets. The street name of the first object can be fetched using this statement:</a:t>
            </a:r>
          </a:p>
          <a:p>
            <a:pPr marL="0" indent="0" algn="l">
              <a:buNone/>
            </a:pPr>
            <a:endParaRPr lang="en-US" dirty="0">
              <a:solidFill>
                <a:srgbClr val="000000"/>
              </a:solidFill>
              <a:latin typeface="BookAntiqua"/>
            </a:endParaRPr>
          </a:p>
          <a:p>
            <a:pPr marL="0" indent="0" algn="l">
              <a:buNone/>
            </a:pPr>
            <a:endParaRPr lang="en-US" sz="1800" b="0" i="0" u="none" strike="noStrike" baseline="0" dirty="0">
              <a:solidFill>
                <a:srgbClr val="000000"/>
              </a:solidFill>
              <a:latin typeface="BookAntiqua"/>
            </a:endParaRPr>
          </a:p>
          <a:p>
            <a:pPr marL="0" indent="0" algn="l">
              <a:buNone/>
            </a:pPr>
            <a:r>
              <a:rPr lang="en-US" sz="1800" b="0" i="0" u="none" strike="noStrike" baseline="0" dirty="0">
                <a:solidFill>
                  <a:srgbClr val="000000"/>
                </a:solidFill>
                <a:latin typeface="BookAntiqua"/>
              </a:rPr>
              <a:t>Here, we call the array we're interested in, </a:t>
            </a:r>
            <a:r>
              <a:rPr lang="en-US" sz="1800" b="0" i="0" u="none" strike="noStrike" baseline="0" dirty="0">
                <a:solidFill>
                  <a:srgbClr val="000000"/>
                </a:solidFill>
                <a:latin typeface="Consolas" panose="020B0609020204030204" pitchFamily="49" charset="0"/>
              </a:rPr>
              <a:t>addresses</a:t>
            </a:r>
            <a:r>
              <a:rPr lang="en-US" sz="1800" b="0" i="0" u="none" strike="noStrike" baseline="0" dirty="0">
                <a:solidFill>
                  <a:srgbClr val="000000"/>
                </a:solidFill>
                <a:latin typeface="BookAntiqua"/>
              </a:rPr>
              <a:t>, with reference to the index position of the object we're looking for within the array, </a:t>
            </a:r>
            <a:r>
              <a:rPr lang="en-US" sz="1800" b="0" i="0" u="none" strike="noStrike" baseline="0" dirty="0">
                <a:solidFill>
                  <a:srgbClr val="000000"/>
                </a:solidFill>
                <a:latin typeface="Consolas" panose="020B0609020204030204" pitchFamily="49" charset="0"/>
              </a:rPr>
              <a:t>0</a:t>
            </a:r>
            <a:r>
              <a:rPr lang="en-US" sz="1800" b="0" i="0" u="none" strike="noStrike" baseline="0" dirty="0">
                <a:solidFill>
                  <a:srgbClr val="000000"/>
                </a:solidFill>
                <a:latin typeface="BookAntiqua"/>
              </a:rPr>
              <a:t>, and then the required variable from within the object, which is </a:t>
            </a:r>
            <a:r>
              <a:rPr lang="en-US" sz="1800" b="0" i="0" u="none" strike="noStrike" baseline="0" dirty="0">
                <a:solidFill>
                  <a:srgbClr val="000000"/>
                </a:solidFill>
                <a:latin typeface="Consolas" panose="020B0609020204030204" pitchFamily="49" charset="0"/>
              </a:rPr>
              <a:t>street</a:t>
            </a:r>
            <a:r>
              <a:rPr lang="en-US" sz="1800" b="0" i="0" u="none" strike="noStrike" baseline="0" dirty="0">
                <a:solidFill>
                  <a:srgbClr val="000000"/>
                </a:solidFill>
                <a:latin typeface="BookAntiqua"/>
              </a:rPr>
              <a:t>. This may seem complicated, but you may notice that this simply reverses the syntax required to retrieve a variable from an array inside an object from the previous section. It's worth practicing calling variables from nested arrays and objects until you're comfortable with it!</a:t>
            </a:r>
            <a:endParaRPr lang="en-US" sz="1800" dirty="0"/>
          </a:p>
        </p:txBody>
      </p:sp>
      <p:pic>
        <p:nvPicPr>
          <p:cNvPr id="5" name="Picture 4">
            <a:extLst>
              <a:ext uri="{FF2B5EF4-FFF2-40B4-BE49-F238E27FC236}">
                <a16:creationId xmlns:a16="http://schemas.microsoft.com/office/drawing/2014/main" id="{5C4C6C63-42C7-4C6A-9F67-C9B7346D8AB6}"/>
              </a:ext>
            </a:extLst>
          </p:cNvPr>
          <p:cNvPicPr>
            <a:picLocks noChangeAspect="1"/>
          </p:cNvPicPr>
          <p:nvPr/>
        </p:nvPicPr>
        <p:blipFill>
          <a:blip r:embed="rId2"/>
          <a:stretch>
            <a:fillRect/>
          </a:stretch>
        </p:blipFill>
        <p:spPr>
          <a:xfrm>
            <a:off x="1657349" y="3741924"/>
            <a:ext cx="8877300" cy="485775"/>
          </a:xfrm>
          <a:prstGeom prst="rect">
            <a:avLst/>
          </a:prstGeom>
        </p:spPr>
      </p:pic>
    </p:spTree>
    <p:extLst>
      <p:ext uri="{BB962C8B-B14F-4D97-AF65-F5344CB8AC3E}">
        <p14:creationId xmlns:p14="http://schemas.microsoft.com/office/powerpoint/2010/main" val="39562232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78ED8-8612-4764-BE35-F00851278351}"/>
              </a:ext>
            </a:extLst>
          </p:cNvPr>
          <p:cNvSpPr>
            <a:spLocks noGrp="1"/>
          </p:cNvSpPr>
          <p:nvPr>
            <p:ph type="title"/>
          </p:nvPr>
        </p:nvSpPr>
        <p:spPr/>
        <p:txBody>
          <a:bodyPr/>
          <a:lstStyle/>
          <a:p>
            <a:r>
              <a:rPr lang="en-US" dirty="0"/>
              <a:t>Objects in arrays in objects</a:t>
            </a:r>
          </a:p>
        </p:txBody>
      </p:sp>
      <p:sp>
        <p:nvSpPr>
          <p:cNvPr id="3" name="Content Placeholder 2">
            <a:extLst>
              <a:ext uri="{FF2B5EF4-FFF2-40B4-BE49-F238E27FC236}">
                <a16:creationId xmlns:a16="http://schemas.microsoft.com/office/drawing/2014/main" id="{DD3ABBE7-9D21-4775-9CA0-5730E3461D89}"/>
              </a:ext>
            </a:extLst>
          </p:cNvPr>
          <p:cNvSpPr>
            <a:spLocks noGrp="1"/>
          </p:cNvSpPr>
          <p:nvPr>
            <p:ph idx="1"/>
          </p:nvPr>
        </p:nvSpPr>
        <p:spPr>
          <a:xfrm>
            <a:off x="581194" y="2054990"/>
            <a:ext cx="3721866" cy="4446547"/>
          </a:xfrm>
        </p:spPr>
        <p:txBody>
          <a:bodyPr anchor="ctr">
            <a:normAutofit/>
          </a:bodyPr>
          <a:lstStyle/>
          <a:p>
            <a:pPr marL="0" indent="0" algn="l">
              <a:buNone/>
            </a:pPr>
            <a:r>
              <a:rPr lang="en-US" sz="1800" b="0" i="0" u="none" strike="noStrike" baseline="0" dirty="0">
                <a:latin typeface="BookAntiqua"/>
              </a:rPr>
              <a:t>Just to show that this can go as many levels as we would need, we are going to give our company object an array of address objects. So, let's add this array of address objects to our company object. This way, our company has an array of addresses:</a:t>
            </a:r>
            <a:endParaRPr lang="en-US" sz="1800" dirty="0"/>
          </a:p>
        </p:txBody>
      </p:sp>
      <p:pic>
        <p:nvPicPr>
          <p:cNvPr id="12" name="Picture 11">
            <a:extLst>
              <a:ext uri="{FF2B5EF4-FFF2-40B4-BE49-F238E27FC236}">
                <a16:creationId xmlns:a16="http://schemas.microsoft.com/office/drawing/2014/main" id="{B0FE50A4-42D9-4079-8512-21C613BFB9F8}"/>
              </a:ext>
            </a:extLst>
          </p:cNvPr>
          <p:cNvPicPr>
            <a:picLocks noChangeAspect="1"/>
          </p:cNvPicPr>
          <p:nvPr/>
        </p:nvPicPr>
        <p:blipFill>
          <a:blip r:embed="rId2"/>
          <a:stretch>
            <a:fillRect/>
          </a:stretch>
        </p:blipFill>
        <p:spPr>
          <a:xfrm>
            <a:off x="4470979" y="2054990"/>
            <a:ext cx="7139828" cy="4719668"/>
          </a:xfrm>
          <a:prstGeom prst="rect">
            <a:avLst/>
          </a:prstGeom>
        </p:spPr>
      </p:pic>
    </p:spTree>
    <p:extLst>
      <p:ext uri="{BB962C8B-B14F-4D97-AF65-F5344CB8AC3E}">
        <p14:creationId xmlns:p14="http://schemas.microsoft.com/office/powerpoint/2010/main" val="10472804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78ED8-8612-4764-BE35-F00851278351}"/>
              </a:ext>
            </a:extLst>
          </p:cNvPr>
          <p:cNvSpPr>
            <a:spLocks noGrp="1"/>
          </p:cNvSpPr>
          <p:nvPr>
            <p:ph type="title"/>
          </p:nvPr>
        </p:nvSpPr>
        <p:spPr/>
        <p:txBody>
          <a:bodyPr/>
          <a:lstStyle/>
          <a:p>
            <a:r>
              <a:rPr lang="en-US" dirty="0"/>
              <a:t>Objects in arrays in objects</a:t>
            </a:r>
          </a:p>
        </p:txBody>
      </p:sp>
      <p:sp>
        <p:nvSpPr>
          <p:cNvPr id="3" name="Content Placeholder 2">
            <a:extLst>
              <a:ext uri="{FF2B5EF4-FFF2-40B4-BE49-F238E27FC236}">
                <a16:creationId xmlns:a16="http://schemas.microsoft.com/office/drawing/2014/main" id="{DD3ABBE7-9D21-4775-9CA0-5730E3461D89}"/>
              </a:ext>
            </a:extLst>
          </p:cNvPr>
          <p:cNvSpPr>
            <a:spLocks noGrp="1"/>
          </p:cNvSpPr>
          <p:nvPr>
            <p:ph idx="1"/>
          </p:nvPr>
        </p:nvSpPr>
        <p:spPr>
          <a:xfrm>
            <a:off x="581192" y="2180494"/>
            <a:ext cx="11029615" cy="4446547"/>
          </a:xfrm>
        </p:spPr>
        <p:txBody>
          <a:bodyPr anchor="ctr">
            <a:normAutofit/>
          </a:bodyPr>
          <a:lstStyle/>
          <a:p>
            <a:pPr marL="0" indent="0" algn="l">
              <a:buNone/>
            </a:pPr>
            <a:r>
              <a:rPr lang="en-US" sz="1800" b="0" i="0" u="none" strike="noStrike" baseline="0" dirty="0">
                <a:solidFill>
                  <a:srgbClr val="000000"/>
                </a:solidFill>
                <a:latin typeface="BookAntiqua"/>
              </a:rPr>
              <a:t>To access elements of increasingly nested objects and arrays, we simply extend the same logic you have seen in the previous sections. To access the street name of Healthy Candy's first address, we can use the following code:</a:t>
            </a:r>
          </a:p>
          <a:p>
            <a:pPr marL="0" indent="0" algn="l">
              <a:buNone/>
            </a:pPr>
            <a:endParaRPr lang="en-US" dirty="0">
              <a:solidFill>
                <a:srgbClr val="000000"/>
              </a:solidFill>
              <a:latin typeface="BookAntiqua"/>
            </a:endParaRPr>
          </a:p>
          <a:p>
            <a:pPr marL="0" indent="0" algn="l">
              <a:buNone/>
            </a:pPr>
            <a:endParaRPr lang="en-US" sz="1800" b="0" i="0" u="none" strike="noStrike" baseline="0" dirty="0">
              <a:solidFill>
                <a:srgbClr val="000000"/>
              </a:solidFill>
              <a:latin typeface="BookAntiqua"/>
            </a:endParaRPr>
          </a:p>
          <a:p>
            <a:pPr marL="0" indent="0" algn="l">
              <a:buNone/>
            </a:pPr>
            <a:r>
              <a:rPr lang="en-US" sz="1800" b="0" i="0" u="none" strike="noStrike" baseline="0" dirty="0">
                <a:solidFill>
                  <a:srgbClr val="000000"/>
                </a:solidFill>
                <a:latin typeface="BookAntiqua"/>
              </a:rPr>
              <a:t>As you see, we can stack object and array element requests indefinitely. </a:t>
            </a:r>
          </a:p>
          <a:p>
            <a:pPr marL="0" indent="0" algn="l">
              <a:buNone/>
            </a:pPr>
            <a:r>
              <a:rPr lang="en-US" sz="1800" b="0" i="0" u="none" strike="noStrike" baseline="0" dirty="0">
                <a:solidFill>
                  <a:srgbClr val="000000"/>
                </a:solidFill>
                <a:latin typeface="BookAntiqua"/>
              </a:rPr>
              <a:t>We will not make it any more complicated than this for now. Whenever you need a list of something, you will be using an array. Whenever you want to represent something with properties that have descriptive names, it is better to use an object. Just remember that object properties can be of any type.</a:t>
            </a:r>
            <a:endParaRPr lang="en-US" sz="1800" dirty="0"/>
          </a:p>
        </p:txBody>
      </p:sp>
      <p:pic>
        <p:nvPicPr>
          <p:cNvPr id="5" name="Picture 4">
            <a:extLst>
              <a:ext uri="{FF2B5EF4-FFF2-40B4-BE49-F238E27FC236}">
                <a16:creationId xmlns:a16="http://schemas.microsoft.com/office/drawing/2014/main" id="{DC016D4F-AF94-408D-A882-5B002FCF2A59}"/>
              </a:ext>
            </a:extLst>
          </p:cNvPr>
          <p:cNvPicPr>
            <a:picLocks noChangeAspect="1"/>
          </p:cNvPicPr>
          <p:nvPr/>
        </p:nvPicPr>
        <p:blipFill>
          <a:blip r:embed="rId2"/>
          <a:stretch>
            <a:fillRect/>
          </a:stretch>
        </p:blipFill>
        <p:spPr>
          <a:xfrm>
            <a:off x="1576386" y="3765177"/>
            <a:ext cx="9039225" cy="457200"/>
          </a:xfrm>
          <a:prstGeom prst="rect">
            <a:avLst/>
          </a:prstGeom>
        </p:spPr>
      </p:pic>
    </p:spTree>
    <p:extLst>
      <p:ext uri="{BB962C8B-B14F-4D97-AF65-F5344CB8AC3E}">
        <p14:creationId xmlns:p14="http://schemas.microsoft.com/office/powerpoint/2010/main" val="16511720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78ED8-8612-4764-BE35-F00851278351}"/>
              </a:ext>
            </a:extLst>
          </p:cNvPr>
          <p:cNvSpPr>
            <a:spLocks noGrp="1"/>
          </p:cNvSpPr>
          <p:nvPr>
            <p:ph type="title"/>
          </p:nvPr>
        </p:nvSpPr>
        <p:spPr/>
        <p:txBody>
          <a:bodyPr/>
          <a:lstStyle/>
          <a:p>
            <a:r>
              <a:rPr lang="en-US" dirty="0"/>
              <a:t>Practice exercise 3.5</a:t>
            </a:r>
          </a:p>
        </p:txBody>
      </p:sp>
      <p:sp>
        <p:nvSpPr>
          <p:cNvPr id="3" name="Content Placeholder 2">
            <a:extLst>
              <a:ext uri="{FF2B5EF4-FFF2-40B4-BE49-F238E27FC236}">
                <a16:creationId xmlns:a16="http://schemas.microsoft.com/office/drawing/2014/main" id="{DD3ABBE7-9D21-4775-9CA0-5730E3461D89}"/>
              </a:ext>
            </a:extLst>
          </p:cNvPr>
          <p:cNvSpPr>
            <a:spLocks noGrp="1"/>
          </p:cNvSpPr>
          <p:nvPr>
            <p:ph idx="1"/>
          </p:nvPr>
        </p:nvSpPr>
        <p:spPr>
          <a:xfrm>
            <a:off x="581192" y="2180494"/>
            <a:ext cx="11029615" cy="4446547"/>
          </a:xfrm>
        </p:spPr>
        <p:txBody>
          <a:bodyPr numCol="1" anchor="ctr">
            <a:normAutofit/>
          </a:bodyPr>
          <a:lstStyle/>
          <a:p>
            <a:pPr marL="936900" lvl="2" indent="-342900">
              <a:buFont typeface="+mj-lt"/>
              <a:buAutoNum type="arabicPeriod"/>
            </a:pPr>
            <a:r>
              <a:rPr lang="en-US" sz="1800" b="0" i="0" u="none" strike="noStrike" baseline="0" dirty="0">
                <a:latin typeface="BookAntiqua"/>
              </a:rPr>
              <a:t>Create an object named </a:t>
            </a:r>
            <a:r>
              <a:rPr lang="en-US" sz="1800" b="0" i="0" u="none" strike="noStrike" baseline="0" dirty="0">
                <a:latin typeface="Consolas" panose="020B0609020204030204" pitchFamily="49" charset="0"/>
              </a:rPr>
              <a:t>people </a:t>
            </a:r>
            <a:r>
              <a:rPr lang="en-US" sz="1800" b="0" i="0" u="none" strike="noStrike" baseline="0" dirty="0">
                <a:latin typeface="BookAntiqua"/>
              </a:rPr>
              <a:t>that contains an empty array that is called </a:t>
            </a:r>
            <a:r>
              <a:rPr lang="en-US" sz="1800" b="0" i="0" u="none" strike="noStrike" baseline="0" dirty="0">
                <a:latin typeface="Consolas" panose="020B0609020204030204" pitchFamily="49" charset="0"/>
              </a:rPr>
              <a:t>friends</a:t>
            </a:r>
            <a:r>
              <a:rPr lang="en-US" sz="1800" b="0" i="0" u="none" strike="noStrike" baseline="0" dirty="0">
                <a:latin typeface="BookAntiqua"/>
              </a:rPr>
              <a:t>.</a:t>
            </a:r>
          </a:p>
          <a:p>
            <a:pPr marL="936900" lvl="2" indent="-342900">
              <a:buFont typeface="+mj-lt"/>
              <a:buAutoNum type="arabicPeriod"/>
            </a:pPr>
            <a:r>
              <a:rPr lang="en-US" sz="1800" b="0" i="0" u="none" strike="noStrike" baseline="0" dirty="0">
                <a:latin typeface="BookAntiqua"/>
              </a:rPr>
              <a:t>Create three variables, each containing an object, that contain one of your friend's first names, last names, and an ID value.</a:t>
            </a:r>
          </a:p>
          <a:p>
            <a:pPr marL="936900" lvl="2" indent="-342900">
              <a:buFont typeface="+mj-lt"/>
              <a:buAutoNum type="arabicPeriod"/>
            </a:pPr>
            <a:r>
              <a:rPr lang="en-US" sz="1800" b="0" i="0" u="none" strike="noStrike" baseline="0" dirty="0">
                <a:latin typeface="BookAntiqua"/>
              </a:rPr>
              <a:t>Add the three friends to the </a:t>
            </a:r>
            <a:r>
              <a:rPr lang="en-US" sz="1800" b="0" i="0" u="none" strike="noStrike" baseline="0" dirty="0">
                <a:latin typeface="Consolas" panose="020B0609020204030204" pitchFamily="49" charset="0"/>
              </a:rPr>
              <a:t>friend </a:t>
            </a:r>
            <a:r>
              <a:rPr lang="en-US" sz="1800" b="0" i="0" u="none" strike="noStrike" baseline="0" dirty="0">
                <a:latin typeface="BookAntiqua"/>
              </a:rPr>
              <a:t>array.</a:t>
            </a:r>
          </a:p>
          <a:p>
            <a:pPr marL="936900" lvl="2" indent="-342900">
              <a:buFont typeface="+mj-lt"/>
              <a:buAutoNum type="arabicPeriod"/>
            </a:pPr>
            <a:r>
              <a:rPr lang="en-US" sz="1800" b="0" i="0" u="none" strike="noStrike" baseline="0" dirty="0">
                <a:latin typeface="BookAntiqua"/>
              </a:rPr>
              <a:t>Output it to the console.</a:t>
            </a:r>
            <a:endParaRPr lang="en-US" sz="1800" dirty="0"/>
          </a:p>
        </p:txBody>
      </p:sp>
    </p:spTree>
    <p:extLst>
      <p:ext uri="{BB962C8B-B14F-4D97-AF65-F5344CB8AC3E}">
        <p14:creationId xmlns:p14="http://schemas.microsoft.com/office/powerpoint/2010/main" val="32499361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78ED8-8612-4764-BE35-F00851278351}"/>
              </a:ext>
            </a:extLst>
          </p:cNvPr>
          <p:cNvSpPr>
            <a:spLocks noGrp="1"/>
          </p:cNvSpPr>
          <p:nvPr>
            <p:ph type="title"/>
          </p:nvPr>
        </p:nvSpPr>
        <p:spPr/>
        <p:txBody>
          <a:bodyPr/>
          <a:lstStyle/>
          <a:p>
            <a:r>
              <a:rPr lang="en-US" dirty="0"/>
              <a:t>Manipulating an array</a:t>
            </a:r>
          </a:p>
        </p:txBody>
      </p:sp>
      <p:sp>
        <p:nvSpPr>
          <p:cNvPr id="3" name="Content Placeholder 2">
            <a:extLst>
              <a:ext uri="{FF2B5EF4-FFF2-40B4-BE49-F238E27FC236}">
                <a16:creationId xmlns:a16="http://schemas.microsoft.com/office/drawing/2014/main" id="{DD3ABBE7-9D21-4775-9CA0-5730E3461D89}"/>
              </a:ext>
            </a:extLst>
          </p:cNvPr>
          <p:cNvSpPr>
            <a:spLocks noGrp="1"/>
          </p:cNvSpPr>
          <p:nvPr>
            <p:ph idx="1"/>
          </p:nvPr>
        </p:nvSpPr>
        <p:spPr>
          <a:xfrm>
            <a:off x="581192" y="1954307"/>
            <a:ext cx="11029615" cy="4903694"/>
          </a:xfrm>
        </p:spPr>
        <p:txBody>
          <a:bodyPr anchor="t">
            <a:normAutofit lnSpcReduction="10000"/>
          </a:bodyPr>
          <a:lstStyle/>
          <a:p>
            <a:pPr marL="0" indent="0" algn="l">
              <a:buNone/>
            </a:pPr>
            <a:r>
              <a:rPr lang="en-US" sz="1800" b="0" i="0" u="none" strike="noStrike" baseline="0" dirty="0">
                <a:solidFill>
                  <a:srgbClr val="000000"/>
                </a:solidFill>
                <a:latin typeface="BookAntiqua"/>
              </a:rPr>
              <a:t>Take the following array:</a:t>
            </a:r>
          </a:p>
          <a:p>
            <a:pPr marL="0" indent="0" algn="l">
              <a:buNone/>
            </a:pPr>
            <a:br>
              <a:rPr lang="en-US" dirty="0">
                <a:solidFill>
                  <a:srgbClr val="000000"/>
                </a:solidFill>
                <a:latin typeface="BookAntiqua"/>
              </a:rPr>
            </a:br>
            <a:endParaRPr lang="en-US" dirty="0">
              <a:solidFill>
                <a:srgbClr val="000000"/>
              </a:solidFill>
              <a:latin typeface="BookAntiqua"/>
            </a:endParaRPr>
          </a:p>
          <a:p>
            <a:pPr marL="0" indent="0" algn="l">
              <a:buNone/>
            </a:pPr>
            <a:r>
              <a:rPr lang="en-US" sz="1800" b="0" i="0" u="none" strike="noStrike" baseline="0" dirty="0">
                <a:solidFill>
                  <a:srgbClr val="000000"/>
                </a:solidFill>
                <a:latin typeface="BookAntiqua"/>
              </a:rPr>
              <a:t>Manipulate your array using various methods, such as </a:t>
            </a:r>
            <a:r>
              <a:rPr lang="en-US" sz="1800" b="0" i="0" u="none" strike="noStrike" baseline="0" dirty="0">
                <a:solidFill>
                  <a:srgbClr val="000000"/>
                </a:solidFill>
                <a:latin typeface="Consolas" panose="020B0609020204030204" pitchFamily="49" charset="0"/>
              </a:rPr>
              <a:t>pop()</a:t>
            </a:r>
            <a:r>
              <a:rPr lang="en-US" sz="1800" b="0" i="0" u="none" strike="noStrike" baseline="0" dirty="0">
                <a:solidFill>
                  <a:srgbClr val="000000"/>
                </a:solidFill>
                <a:latin typeface="BookAntiqua"/>
              </a:rPr>
              <a:t>, </a:t>
            </a:r>
            <a:r>
              <a:rPr lang="en-US" sz="1800" b="0" i="0" u="none" strike="noStrike" baseline="0" dirty="0">
                <a:solidFill>
                  <a:srgbClr val="000000"/>
                </a:solidFill>
                <a:latin typeface="Consolas" panose="020B0609020204030204" pitchFamily="49" charset="0"/>
              </a:rPr>
              <a:t>push()</a:t>
            </a:r>
            <a:r>
              <a:rPr lang="en-US" sz="1800" b="0" i="0" u="none" strike="noStrike" baseline="0" dirty="0">
                <a:solidFill>
                  <a:srgbClr val="000000"/>
                </a:solidFill>
                <a:latin typeface="BookAntiqua"/>
              </a:rPr>
              <a:t>, </a:t>
            </a:r>
            <a:r>
              <a:rPr lang="en-US" sz="1800" b="0" i="0" u="none" strike="noStrike" baseline="0" dirty="0">
                <a:solidFill>
                  <a:srgbClr val="000000"/>
                </a:solidFill>
                <a:latin typeface="Consolas" panose="020B0609020204030204" pitchFamily="49" charset="0"/>
              </a:rPr>
              <a:t>shift()</a:t>
            </a:r>
            <a:r>
              <a:rPr lang="en-US" sz="1800" b="0" i="0" u="none" strike="noStrike" baseline="0" dirty="0">
                <a:solidFill>
                  <a:srgbClr val="000000"/>
                </a:solidFill>
                <a:latin typeface="BookAntiqua"/>
              </a:rPr>
              <a:t>, and </a:t>
            </a:r>
            <a:r>
              <a:rPr lang="en-US" sz="1800" b="0" i="0" u="none" strike="noStrike" baseline="0" dirty="0">
                <a:solidFill>
                  <a:srgbClr val="000000"/>
                </a:solidFill>
                <a:latin typeface="Consolas" panose="020B0609020204030204" pitchFamily="49" charset="0"/>
              </a:rPr>
              <a:t>unshift()</a:t>
            </a:r>
            <a:r>
              <a:rPr lang="en-US" sz="1800" b="0" i="0" u="none" strike="noStrike" baseline="0" dirty="0">
                <a:solidFill>
                  <a:srgbClr val="000000"/>
                </a:solidFill>
                <a:latin typeface="BookAntiqua"/>
              </a:rPr>
              <a:t>, and transform it into the following:</a:t>
            </a:r>
          </a:p>
          <a:p>
            <a:pPr marL="0" indent="0" algn="l">
              <a:buNone/>
            </a:pPr>
            <a:br>
              <a:rPr lang="en-US" sz="1800" dirty="0">
                <a:solidFill>
                  <a:srgbClr val="000000"/>
                </a:solidFill>
                <a:latin typeface="BookAntiqua"/>
              </a:rPr>
            </a:br>
            <a:endParaRPr lang="en-US" sz="1800" dirty="0">
              <a:solidFill>
                <a:srgbClr val="000000"/>
              </a:solidFill>
              <a:latin typeface="BookAntiqua"/>
            </a:endParaRPr>
          </a:p>
          <a:p>
            <a:pPr marL="0" indent="0" algn="l">
              <a:buNone/>
            </a:pPr>
            <a:r>
              <a:rPr lang="en-US" sz="1800" b="0" i="0" u="none" strike="noStrike" baseline="0" dirty="0">
                <a:latin typeface="BookAntiqua"/>
              </a:rPr>
              <a:t>You can take the following steps, or adopt your own approach:</a:t>
            </a:r>
          </a:p>
          <a:p>
            <a:pPr marL="594000" lvl="2" indent="0">
              <a:buNone/>
            </a:pPr>
            <a:r>
              <a:rPr lang="en-US" sz="1800" b="0" i="0" u="none" strike="noStrike" baseline="0" dirty="0">
                <a:latin typeface="BookAntiqua"/>
              </a:rPr>
              <a:t>• Remove the first item and the last item.</a:t>
            </a:r>
          </a:p>
          <a:p>
            <a:pPr marL="594000" lvl="2" indent="0">
              <a:buNone/>
            </a:pPr>
            <a:r>
              <a:rPr lang="en-US" sz="1800" b="0" i="0" u="none" strike="noStrike" baseline="0" dirty="0">
                <a:latin typeface="BookAntiqua"/>
              </a:rPr>
              <a:t>• Add </a:t>
            </a:r>
            <a:r>
              <a:rPr lang="en-US" sz="1800" b="0" i="0" u="none" strike="noStrike" baseline="0" dirty="0">
                <a:latin typeface="Consolas" panose="020B0609020204030204" pitchFamily="49" charset="0"/>
              </a:rPr>
              <a:t>FIRST </a:t>
            </a:r>
            <a:r>
              <a:rPr lang="en-US" sz="1800" b="0" i="0" u="none" strike="noStrike" baseline="0" dirty="0">
                <a:latin typeface="BookAntiqua"/>
              </a:rPr>
              <a:t>to the start of the array.</a:t>
            </a:r>
          </a:p>
          <a:p>
            <a:pPr marL="594000" lvl="2" indent="0">
              <a:buNone/>
            </a:pPr>
            <a:r>
              <a:rPr lang="en-US" sz="1800" b="0" i="0" u="none" strike="noStrike" baseline="0" dirty="0">
                <a:latin typeface="BookAntiqua"/>
              </a:rPr>
              <a:t>• Assign </a:t>
            </a:r>
            <a:r>
              <a:rPr lang="en-US" sz="1800" b="0" i="0" u="none" strike="noStrike" baseline="0" dirty="0">
                <a:latin typeface="Consolas" panose="020B0609020204030204" pitchFamily="49" charset="0"/>
              </a:rPr>
              <a:t>hello World </a:t>
            </a:r>
            <a:r>
              <a:rPr lang="en-US" sz="1800" b="0" i="0" u="none" strike="noStrike" baseline="0" dirty="0">
                <a:latin typeface="BookAntiqua"/>
              </a:rPr>
              <a:t>to the fourth item value.</a:t>
            </a:r>
          </a:p>
          <a:p>
            <a:pPr marL="594000" lvl="2" indent="0">
              <a:buNone/>
            </a:pPr>
            <a:r>
              <a:rPr lang="en-US" sz="1800" b="0" i="0" u="none" strike="noStrike" baseline="0" dirty="0">
                <a:latin typeface="BookAntiqua"/>
              </a:rPr>
              <a:t>• Assign </a:t>
            </a:r>
            <a:r>
              <a:rPr lang="en-US" sz="1800" b="0" i="0" u="none" strike="noStrike" baseline="0" dirty="0">
                <a:latin typeface="Consolas" panose="020B0609020204030204" pitchFamily="49" charset="0"/>
              </a:rPr>
              <a:t>MIDDLE </a:t>
            </a:r>
            <a:r>
              <a:rPr lang="en-US" sz="1800" b="0" i="0" u="none" strike="noStrike" baseline="0" dirty="0">
                <a:latin typeface="BookAntiqua"/>
              </a:rPr>
              <a:t>to the third index value.</a:t>
            </a:r>
          </a:p>
          <a:p>
            <a:pPr marL="594000" lvl="2" indent="0">
              <a:buNone/>
            </a:pPr>
            <a:r>
              <a:rPr lang="en-US" sz="1800" b="0" i="0" u="none" strike="noStrike" baseline="0" dirty="0">
                <a:latin typeface="BookAntiqua"/>
              </a:rPr>
              <a:t>• Add </a:t>
            </a:r>
            <a:r>
              <a:rPr lang="en-US" sz="1800" b="0" i="0" u="none" strike="noStrike" baseline="0" dirty="0">
                <a:latin typeface="Consolas" panose="020B0609020204030204" pitchFamily="49" charset="0"/>
              </a:rPr>
              <a:t>LAST </a:t>
            </a:r>
            <a:r>
              <a:rPr lang="en-US" sz="1800" b="0" i="0" u="none" strike="noStrike" baseline="0" dirty="0">
                <a:latin typeface="BookAntiqua"/>
              </a:rPr>
              <a:t>to the last position in the array.</a:t>
            </a:r>
          </a:p>
          <a:p>
            <a:pPr marL="594000" lvl="2" indent="0">
              <a:buNone/>
            </a:pPr>
            <a:r>
              <a:rPr lang="en-US" sz="1800" b="0" i="0" u="none" strike="noStrike" baseline="0" dirty="0">
                <a:latin typeface="BookAntiqua"/>
              </a:rPr>
              <a:t>• Output it to the console.</a:t>
            </a:r>
            <a:endParaRPr lang="en-US" sz="1800" dirty="0"/>
          </a:p>
        </p:txBody>
      </p:sp>
      <p:pic>
        <p:nvPicPr>
          <p:cNvPr id="6" name="Picture 5">
            <a:extLst>
              <a:ext uri="{FF2B5EF4-FFF2-40B4-BE49-F238E27FC236}">
                <a16:creationId xmlns:a16="http://schemas.microsoft.com/office/drawing/2014/main" id="{EC3E6169-80EE-4FDD-97B2-3B6235A7FE48}"/>
              </a:ext>
            </a:extLst>
          </p:cNvPr>
          <p:cNvPicPr>
            <a:picLocks noChangeAspect="1"/>
          </p:cNvPicPr>
          <p:nvPr/>
        </p:nvPicPr>
        <p:blipFill>
          <a:blip r:embed="rId2"/>
          <a:stretch>
            <a:fillRect/>
          </a:stretch>
        </p:blipFill>
        <p:spPr>
          <a:xfrm>
            <a:off x="1837765" y="2297744"/>
            <a:ext cx="8691842" cy="679912"/>
          </a:xfrm>
          <a:prstGeom prst="rect">
            <a:avLst/>
          </a:prstGeom>
        </p:spPr>
      </p:pic>
      <p:pic>
        <p:nvPicPr>
          <p:cNvPr id="8" name="Picture 7">
            <a:extLst>
              <a:ext uri="{FF2B5EF4-FFF2-40B4-BE49-F238E27FC236}">
                <a16:creationId xmlns:a16="http://schemas.microsoft.com/office/drawing/2014/main" id="{3057745B-E260-4EA8-94C7-A7A82D84A13E}"/>
              </a:ext>
            </a:extLst>
          </p:cNvPr>
          <p:cNvPicPr>
            <a:picLocks noChangeAspect="1"/>
          </p:cNvPicPr>
          <p:nvPr/>
        </p:nvPicPr>
        <p:blipFill>
          <a:blip r:embed="rId3"/>
          <a:stretch>
            <a:fillRect/>
          </a:stretch>
        </p:blipFill>
        <p:spPr>
          <a:xfrm>
            <a:off x="1837765" y="3642220"/>
            <a:ext cx="8691842" cy="455547"/>
          </a:xfrm>
          <a:prstGeom prst="rect">
            <a:avLst/>
          </a:prstGeom>
        </p:spPr>
      </p:pic>
    </p:spTree>
    <p:extLst>
      <p:ext uri="{BB962C8B-B14F-4D97-AF65-F5344CB8AC3E}">
        <p14:creationId xmlns:p14="http://schemas.microsoft.com/office/powerpoint/2010/main" val="17516083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78ED8-8612-4764-BE35-F00851278351}"/>
              </a:ext>
            </a:extLst>
          </p:cNvPr>
          <p:cNvSpPr>
            <a:spLocks noGrp="1"/>
          </p:cNvSpPr>
          <p:nvPr>
            <p:ph type="title"/>
          </p:nvPr>
        </p:nvSpPr>
        <p:spPr/>
        <p:txBody>
          <a:bodyPr/>
          <a:lstStyle/>
          <a:p>
            <a:r>
              <a:rPr lang="en-US" dirty="0"/>
              <a:t>Company product catalog</a:t>
            </a:r>
          </a:p>
        </p:txBody>
      </p:sp>
      <p:sp>
        <p:nvSpPr>
          <p:cNvPr id="3" name="Content Placeholder 2">
            <a:extLst>
              <a:ext uri="{FF2B5EF4-FFF2-40B4-BE49-F238E27FC236}">
                <a16:creationId xmlns:a16="http://schemas.microsoft.com/office/drawing/2014/main" id="{DD3ABBE7-9D21-4775-9CA0-5730E3461D89}"/>
              </a:ext>
            </a:extLst>
          </p:cNvPr>
          <p:cNvSpPr>
            <a:spLocks noGrp="1"/>
          </p:cNvSpPr>
          <p:nvPr>
            <p:ph idx="1"/>
          </p:nvPr>
        </p:nvSpPr>
        <p:spPr>
          <a:xfrm>
            <a:off x="581192" y="2180494"/>
            <a:ext cx="11029615" cy="4446547"/>
          </a:xfrm>
        </p:spPr>
        <p:txBody>
          <a:bodyPr anchor="ctr">
            <a:normAutofit/>
          </a:bodyPr>
          <a:lstStyle/>
          <a:p>
            <a:pPr marL="0" indent="0" algn="l">
              <a:buNone/>
            </a:pPr>
            <a:r>
              <a:rPr lang="en-US" sz="1800" b="0" i="0" u="none" strike="noStrike" baseline="0" dirty="0">
                <a:latin typeface="BookAntiqua"/>
              </a:rPr>
              <a:t>In this project, you will implement a data structure for a product catalog and create queries to retrieve data.</a:t>
            </a:r>
          </a:p>
          <a:p>
            <a:pPr marL="936900" lvl="2" indent="-342900">
              <a:buFont typeface="+mj-lt"/>
              <a:buAutoNum type="arabicPeriod"/>
            </a:pPr>
            <a:r>
              <a:rPr lang="en-US" sz="1800" b="0" i="0" u="none" strike="noStrike" baseline="0" dirty="0">
                <a:latin typeface="BookAntiqua"/>
              </a:rPr>
              <a:t>Create an array to hold an inventory of store items.</a:t>
            </a:r>
          </a:p>
          <a:p>
            <a:pPr marL="936900" lvl="2" indent="-342900">
              <a:buFont typeface="+mj-lt"/>
              <a:buAutoNum type="arabicPeriod"/>
            </a:pPr>
            <a:r>
              <a:rPr lang="en-US" sz="1800" b="0" i="0" u="none" strike="noStrike" baseline="0" dirty="0">
                <a:latin typeface="BookAntiqua"/>
              </a:rPr>
              <a:t>Create three items, each having the properties of name, model, cost, and quantity.</a:t>
            </a:r>
          </a:p>
          <a:p>
            <a:pPr marL="936900" lvl="2" indent="-342900">
              <a:buFont typeface="+mj-lt"/>
              <a:buAutoNum type="arabicPeriod"/>
            </a:pPr>
            <a:r>
              <a:rPr lang="en-US" sz="1800" b="0" i="0" u="none" strike="noStrike" baseline="0" dirty="0">
                <a:latin typeface="BookAntiqua"/>
              </a:rPr>
              <a:t>Add all three objects to the main array using an array method, and then log the inventory array to the console.</a:t>
            </a:r>
          </a:p>
          <a:p>
            <a:pPr marL="936900" lvl="2" indent="-342900">
              <a:buFont typeface="+mj-lt"/>
              <a:buAutoNum type="arabicPeriod"/>
            </a:pPr>
            <a:r>
              <a:rPr lang="en-US" sz="1800" b="0" i="0" u="none" strike="noStrike" baseline="0" dirty="0">
                <a:latin typeface="BookAntiqua"/>
              </a:rPr>
              <a:t>Access the quantity element of your third item, and log it to the console. Experiment by adding and accessing more elements within your data structure.</a:t>
            </a:r>
            <a:endParaRPr lang="en-US" sz="1800" dirty="0"/>
          </a:p>
        </p:txBody>
      </p:sp>
    </p:spTree>
    <p:extLst>
      <p:ext uri="{BB962C8B-B14F-4D97-AF65-F5344CB8AC3E}">
        <p14:creationId xmlns:p14="http://schemas.microsoft.com/office/powerpoint/2010/main" val="30084967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78ED8-8612-4764-BE35-F00851278351}"/>
              </a:ext>
            </a:extLst>
          </p:cNvPr>
          <p:cNvSpPr>
            <a:spLocks noGrp="1"/>
          </p:cNvSpPr>
          <p:nvPr>
            <p:ph type="title"/>
          </p:nvPr>
        </p:nvSpPr>
        <p:spPr/>
        <p:txBody>
          <a:bodyPr/>
          <a:lstStyle/>
          <a:p>
            <a:r>
              <a:rPr lang="en-US" dirty="0"/>
              <a:t>Self-check quiz</a:t>
            </a:r>
          </a:p>
        </p:txBody>
      </p:sp>
      <p:sp>
        <p:nvSpPr>
          <p:cNvPr id="3" name="Content Placeholder 2">
            <a:extLst>
              <a:ext uri="{FF2B5EF4-FFF2-40B4-BE49-F238E27FC236}">
                <a16:creationId xmlns:a16="http://schemas.microsoft.com/office/drawing/2014/main" id="{DD3ABBE7-9D21-4775-9CA0-5730E3461D89}"/>
              </a:ext>
            </a:extLst>
          </p:cNvPr>
          <p:cNvSpPr>
            <a:spLocks noGrp="1"/>
          </p:cNvSpPr>
          <p:nvPr>
            <p:ph idx="1"/>
          </p:nvPr>
        </p:nvSpPr>
        <p:spPr>
          <a:xfrm>
            <a:off x="581192" y="2180494"/>
            <a:ext cx="11029615" cy="4363741"/>
          </a:xfrm>
        </p:spPr>
        <p:txBody>
          <a:bodyPr anchor="ctr">
            <a:normAutofit/>
          </a:bodyPr>
          <a:lstStyle/>
          <a:p>
            <a:pPr marL="342900" indent="-342900" algn="l">
              <a:buFont typeface="+mj-lt"/>
              <a:buAutoNum type="arabicPeriod"/>
            </a:pPr>
            <a:r>
              <a:rPr lang="en-US" sz="1800" b="0" i="0" u="none" strike="noStrike" baseline="0" dirty="0">
                <a:solidFill>
                  <a:srgbClr val="000000"/>
                </a:solidFill>
                <a:latin typeface="BookAntiqua"/>
              </a:rPr>
              <a:t>Can you use </a:t>
            </a:r>
            <a:r>
              <a:rPr lang="en-US" sz="1800" b="0" i="0" u="none" strike="noStrike" baseline="0" dirty="0">
                <a:solidFill>
                  <a:srgbClr val="000000"/>
                </a:solidFill>
                <a:latin typeface="Consolas" panose="020B0609020204030204" pitchFamily="49" charset="0"/>
              </a:rPr>
              <a:t>const </a:t>
            </a:r>
            <a:r>
              <a:rPr lang="en-US" sz="1800" b="0" i="0" u="none" strike="noStrike" baseline="0" dirty="0">
                <a:solidFill>
                  <a:srgbClr val="000000"/>
                </a:solidFill>
                <a:latin typeface="BookAntiqua"/>
              </a:rPr>
              <a:t>and update values within an array?</a:t>
            </a:r>
          </a:p>
          <a:p>
            <a:pPr marL="342900" indent="-342900" algn="l">
              <a:buFont typeface="+mj-lt"/>
              <a:buAutoNum type="arabicPeriod"/>
            </a:pPr>
            <a:r>
              <a:rPr lang="en-US" sz="1800" b="0" i="0" u="none" strike="noStrike" baseline="0" dirty="0">
                <a:solidFill>
                  <a:srgbClr val="000000"/>
                </a:solidFill>
                <a:latin typeface="BookAntiqua"/>
              </a:rPr>
              <a:t>Which property in an array gives the number of items contained in the array?</a:t>
            </a:r>
          </a:p>
          <a:p>
            <a:pPr marL="342900" indent="-342900" algn="l">
              <a:buFont typeface="+mj-lt"/>
              <a:buAutoNum type="arabicPeriod"/>
            </a:pPr>
            <a:r>
              <a:rPr lang="en-US" sz="1800" b="0" i="0" u="none" strike="noStrike" baseline="0" dirty="0">
                <a:solidFill>
                  <a:srgbClr val="000000"/>
                </a:solidFill>
                <a:latin typeface="BookAntiqua"/>
              </a:rPr>
              <a:t>What is the output in the console?</a:t>
            </a:r>
          </a:p>
          <a:p>
            <a:pPr marL="342900" indent="-342900" algn="l">
              <a:buFont typeface="+mj-lt"/>
              <a:buAutoNum type="arabicPeriod"/>
            </a:pPr>
            <a:endParaRPr lang="en-US" dirty="0">
              <a:solidFill>
                <a:srgbClr val="000000"/>
              </a:solidFill>
              <a:latin typeface="BookAntiqua"/>
            </a:endParaRPr>
          </a:p>
          <a:p>
            <a:pPr marL="342900" indent="-342900" algn="l">
              <a:buFont typeface="+mj-lt"/>
              <a:buAutoNum type="arabicPeriod"/>
            </a:pPr>
            <a:endParaRPr lang="en-US" dirty="0">
              <a:solidFill>
                <a:srgbClr val="000000"/>
              </a:solidFill>
              <a:latin typeface="BookAntiqua"/>
            </a:endParaRPr>
          </a:p>
          <a:p>
            <a:pPr marL="342900" indent="-342900" algn="l">
              <a:buFont typeface="+mj-lt"/>
              <a:buAutoNum type="arabicPeriod"/>
            </a:pPr>
            <a:endParaRPr lang="en-US" dirty="0">
              <a:solidFill>
                <a:srgbClr val="000000"/>
              </a:solidFill>
              <a:latin typeface="BookAntiqua"/>
            </a:endParaRPr>
          </a:p>
          <a:p>
            <a:pPr marL="342900" indent="-342900" algn="l">
              <a:buFont typeface="+mj-lt"/>
              <a:buAutoNum type="arabicPeriod"/>
            </a:pPr>
            <a:endParaRPr lang="en-US" dirty="0">
              <a:solidFill>
                <a:srgbClr val="000000"/>
              </a:solidFill>
              <a:latin typeface="BookAntiqua"/>
            </a:endParaRPr>
          </a:p>
          <a:p>
            <a:pPr marL="342900" indent="-342900" algn="l">
              <a:buFont typeface="+mj-lt"/>
              <a:buAutoNum type="arabicPeriod"/>
            </a:pPr>
            <a:r>
              <a:rPr lang="en-US" sz="1800" b="0" i="0" u="none" strike="noStrike" baseline="0" dirty="0">
                <a:solidFill>
                  <a:srgbClr val="000000"/>
                </a:solidFill>
                <a:latin typeface="BookAntiqua"/>
              </a:rPr>
              <a:t> How do you replace the second element in an array </a:t>
            </a:r>
            <a:r>
              <a:rPr lang="en-US" sz="1800" b="0" i="0" u="none" strike="noStrike" baseline="0" dirty="0" err="1">
                <a:solidFill>
                  <a:srgbClr val="000000"/>
                </a:solidFill>
                <a:latin typeface="Consolas" panose="020B0609020204030204" pitchFamily="49" charset="0"/>
              </a:rPr>
              <a:t>myArr</a:t>
            </a:r>
            <a:r>
              <a:rPr lang="en-US" sz="1800" b="0" i="0" u="none" strike="noStrike" baseline="0" dirty="0">
                <a:solidFill>
                  <a:srgbClr val="000000"/>
                </a:solidFill>
                <a:latin typeface="Consolas" panose="020B0609020204030204" pitchFamily="49" charset="0"/>
              </a:rPr>
              <a:t> = [1,3,5,6,8,9,15] </a:t>
            </a:r>
            <a:r>
              <a:rPr lang="en-US" sz="1800" b="0" i="0" u="none" strike="noStrike" baseline="0" dirty="0">
                <a:solidFill>
                  <a:srgbClr val="000000"/>
                </a:solidFill>
                <a:latin typeface="BookAntiqua"/>
              </a:rPr>
              <a:t>with the value 4?</a:t>
            </a:r>
            <a:endParaRPr lang="en-US" dirty="0">
              <a:latin typeface="Lora-Regular"/>
            </a:endParaRPr>
          </a:p>
        </p:txBody>
      </p:sp>
      <p:pic>
        <p:nvPicPr>
          <p:cNvPr id="6" name="Picture 5">
            <a:extLst>
              <a:ext uri="{FF2B5EF4-FFF2-40B4-BE49-F238E27FC236}">
                <a16:creationId xmlns:a16="http://schemas.microsoft.com/office/drawing/2014/main" id="{F84D039E-4631-4ABB-AC31-BCE7A6156A93}"/>
              </a:ext>
            </a:extLst>
          </p:cNvPr>
          <p:cNvPicPr>
            <a:picLocks noChangeAspect="1"/>
          </p:cNvPicPr>
          <p:nvPr/>
        </p:nvPicPr>
        <p:blipFill>
          <a:blip r:embed="rId2"/>
          <a:stretch>
            <a:fillRect/>
          </a:stretch>
        </p:blipFill>
        <p:spPr>
          <a:xfrm>
            <a:off x="1990724" y="4209770"/>
            <a:ext cx="8210550" cy="1038225"/>
          </a:xfrm>
          <a:prstGeom prst="rect">
            <a:avLst/>
          </a:prstGeom>
        </p:spPr>
      </p:pic>
    </p:spTree>
    <p:extLst>
      <p:ext uri="{BB962C8B-B14F-4D97-AF65-F5344CB8AC3E}">
        <p14:creationId xmlns:p14="http://schemas.microsoft.com/office/powerpoint/2010/main" val="27182243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78ED8-8612-4764-BE35-F00851278351}"/>
              </a:ext>
            </a:extLst>
          </p:cNvPr>
          <p:cNvSpPr>
            <a:spLocks noGrp="1"/>
          </p:cNvSpPr>
          <p:nvPr>
            <p:ph type="title"/>
          </p:nvPr>
        </p:nvSpPr>
        <p:spPr/>
        <p:txBody>
          <a:bodyPr/>
          <a:lstStyle/>
          <a:p>
            <a:r>
              <a:rPr lang="en-US" dirty="0"/>
              <a:t>Self-check quiz</a:t>
            </a:r>
          </a:p>
        </p:txBody>
      </p:sp>
      <p:sp>
        <p:nvSpPr>
          <p:cNvPr id="3" name="Content Placeholder 2">
            <a:extLst>
              <a:ext uri="{FF2B5EF4-FFF2-40B4-BE49-F238E27FC236}">
                <a16:creationId xmlns:a16="http://schemas.microsoft.com/office/drawing/2014/main" id="{DD3ABBE7-9D21-4775-9CA0-5730E3461D89}"/>
              </a:ext>
            </a:extLst>
          </p:cNvPr>
          <p:cNvSpPr>
            <a:spLocks noGrp="1"/>
          </p:cNvSpPr>
          <p:nvPr>
            <p:ph idx="1"/>
          </p:nvPr>
        </p:nvSpPr>
        <p:spPr>
          <a:xfrm>
            <a:off x="581192" y="2180494"/>
            <a:ext cx="11029615" cy="4363741"/>
          </a:xfrm>
        </p:spPr>
        <p:txBody>
          <a:bodyPr anchor="t">
            <a:normAutofit/>
          </a:bodyPr>
          <a:lstStyle/>
          <a:p>
            <a:pPr marL="0" indent="0" algn="l">
              <a:buNone/>
            </a:pPr>
            <a:r>
              <a:rPr lang="en-US" sz="1800" b="0" i="0" u="none" strike="noStrike" baseline="0" dirty="0">
                <a:latin typeface="BookAntiqua"/>
              </a:rPr>
              <a:t>5. What is the output in the console?</a:t>
            </a:r>
          </a:p>
          <a:p>
            <a:pPr marL="0" indent="0" algn="l">
              <a:buNone/>
            </a:pPr>
            <a:endParaRPr lang="en-US" dirty="0">
              <a:latin typeface="BookAntiqua"/>
            </a:endParaRPr>
          </a:p>
          <a:p>
            <a:pPr marL="0" indent="0" algn="l">
              <a:buNone/>
            </a:pPr>
            <a:endParaRPr lang="en-US" sz="1800" dirty="0">
              <a:latin typeface="BookAntiqua"/>
            </a:endParaRPr>
          </a:p>
          <a:p>
            <a:pPr marL="0" indent="0" algn="l">
              <a:buNone/>
            </a:pPr>
            <a:endParaRPr lang="en-US" dirty="0">
              <a:latin typeface="BookAntiqua"/>
            </a:endParaRPr>
          </a:p>
          <a:p>
            <a:pPr marL="0" indent="0" algn="l">
              <a:buNone/>
            </a:pPr>
            <a:endParaRPr lang="en-US" sz="1800" dirty="0">
              <a:latin typeface="BookAntiqua"/>
            </a:endParaRPr>
          </a:p>
          <a:p>
            <a:pPr marL="0" indent="0" algn="l">
              <a:buNone/>
            </a:pPr>
            <a:r>
              <a:rPr lang="en-US" sz="1800" b="0" i="0" u="none" strike="noStrike" baseline="0" dirty="0">
                <a:latin typeface="BookAntiqua"/>
              </a:rPr>
              <a:t>6. What is the output in the console?</a:t>
            </a:r>
            <a:endParaRPr lang="en-US" sz="1800" dirty="0">
              <a:latin typeface="Lora-Regular"/>
            </a:endParaRPr>
          </a:p>
        </p:txBody>
      </p:sp>
      <p:pic>
        <p:nvPicPr>
          <p:cNvPr id="5" name="Picture 4">
            <a:extLst>
              <a:ext uri="{FF2B5EF4-FFF2-40B4-BE49-F238E27FC236}">
                <a16:creationId xmlns:a16="http://schemas.microsoft.com/office/drawing/2014/main" id="{57C4BF9C-29F4-492D-9DBA-84661C245044}"/>
              </a:ext>
            </a:extLst>
          </p:cNvPr>
          <p:cNvPicPr>
            <a:picLocks noChangeAspect="1"/>
          </p:cNvPicPr>
          <p:nvPr/>
        </p:nvPicPr>
        <p:blipFill>
          <a:blip r:embed="rId2"/>
          <a:stretch>
            <a:fillRect/>
          </a:stretch>
        </p:blipFill>
        <p:spPr>
          <a:xfrm>
            <a:off x="1990724" y="2682128"/>
            <a:ext cx="8210550" cy="1314450"/>
          </a:xfrm>
          <a:prstGeom prst="rect">
            <a:avLst/>
          </a:prstGeom>
        </p:spPr>
      </p:pic>
      <p:pic>
        <p:nvPicPr>
          <p:cNvPr id="8" name="Picture 7">
            <a:extLst>
              <a:ext uri="{FF2B5EF4-FFF2-40B4-BE49-F238E27FC236}">
                <a16:creationId xmlns:a16="http://schemas.microsoft.com/office/drawing/2014/main" id="{27EC5D37-E93A-4114-8ABB-239C6A7E83EB}"/>
              </a:ext>
            </a:extLst>
          </p:cNvPr>
          <p:cNvPicPr>
            <a:picLocks noChangeAspect="1"/>
          </p:cNvPicPr>
          <p:nvPr/>
        </p:nvPicPr>
        <p:blipFill>
          <a:blip r:embed="rId3"/>
          <a:stretch>
            <a:fillRect/>
          </a:stretch>
        </p:blipFill>
        <p:spPr>
          <a:xfrm>
            <a:off x="1990725" y="4733988"/>
            <a:ext cx="8267700" cy="1333500"/>
          </a:xfrm>
          <a:prstGeom prst="rect">
            <a:avLst/>
          </a:prstGeom>
        </p:spPr>
      </p:pic>
    </p:spTree>
    <p:extLst>
      <p:ext uri="{BB962C8B-B14F-4D97-AF65-F5344CB8AC3E}">
        <p14:creationId xmlns:p14="http://schemas.microsoft.com/office/powerpoint/2010/main" val="1135679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3C54E-010F-411C-904E-076E27835FC0}"/>
              </a:ext>
            </a:extLst>
          </p:cNvPr>
          <p:cNvSpPr>
            <a:spLocks noGrp="1"/>
          </p:cNvSpPr>
          <p:nvPr>
            <p:ph type="title"/>
          </p:nvPr>
        </p:nvSpPr>
        <p:spPr/>
        <p:txBody>
          <a:bodyPr/>
          <a:lstStyle/>
          <a:p>
            <a:r>
              <a:rPr kumimoji="0" lang="en-US" sz="2800" b="0" i="0" u="none" strike="noStrike" kern="1200" cap="all" spc="0" normalizeH="0" baseline="0" noProof="0" dirty="0">
                <a:ln>
                  <a:noFill/>
                </a:ln>
                <a:solidFill>
                  <a:prstClr val="white"/>
                </a:solidFill>
                <a:effectLst/>
                <a:uLnTx/>
                <a:uFillTx/>
                <a:latin typeface="Gill Sans MT" panose="020B0502020104020203"/>
                <a:ea typeface="+mj-ea"/>
                <a:cs typeface="+mj-cs"/>
              </a:rPr>
              <a:t>Creating arrays</a:t>
            </a:r>
            <a:endParaRPr lang="en-US" dirty="0"/>
          </a:p>
        </p:txBody>
      </p:sp>
      <p:sp>
        <p:nvSpPr>
          <p:cNvPr id="6" name="Content Placeholder 5">
            <a:extLst>
              <a:ext uri="{FF2B5EF4-FFF2-40B4-BE49-F238E27FC236}">
                <a16:creationId xmlns:a16="http://schemas.microsoft.com/office/drawing/2014/main" id="{F5876C0A-0A53-4EC6-809C-CDE763D9CE9A}"/>
              </a:ext>
            </a:extLst>
          </p:cNvPr>
          <p:cNvSpPr>
            <a:spLocks noGrp="1"/>
          </p:cNvSpPr>
          <p:nvPr>
            <p:ph idx="1"/>
          </p:nvPr>
        </p:nvSpPr>
        <p:spPr>
          <a:xfrm>
            <a:off x="581192" y="2180496"/>
            <a:ext cx="11029615" cy="4229269"/>
          </a:xfrm>
        </p:spPr>
        <p:txBody>
          <a:bodyPr/>
          <a:lstStyle/>
          <a:p>
            <a:pPr marL="0" indent="0" algn="l">
              <a:buNone/>
            </a:pPr>
            <a:r>
              <a:rPr lang="en-US" sz="1800" b="0" i="0" u="none" strike="noStrike" baseline="0" dirty="0">
                <a:latin typeface="BookAntiqua"/>
              </a:rPr>
              <a:t>Probably, you sense that something is up here. They do not both create an array with one value, </a:t>
            </a:r>
            <a:r>
              <a:rPr lang="en-US" sz="1800" b="0" i="0" u="none" strike="noStrike" baseline="0" dirty="0">
                <a:latin typeface="Consolas" panose="020B0609020204030204" pitchFamily="49" charset="0"/>
              </a:rPr>
              <a:t>10</a:t>
            </a:r>
            <a:r>
              <a:rPr lang="en-US" sz="1800" b="0" i="0" u="none" strike="noStrike" baseline="0" dirty="0">
                <a:latin typeface="BookAntiqua"/>
              </a:rPr>
              <a:t>. The second one, </a:t>
            </a:r>
            <a:r>
              <a:rPr lang="en-US" sz="1800" b="0" i="0" u="none" strike="noStrike" baseline="0" dirty="0">
                <a:latin typeface="Consolas" panose="020B0609020204030204" pitchFamily="49" charset="0"/>
              </a:rPr>
              <a:t>arr4</a:t>
            </a:r>
            <a:r>
              <a:rPr lang="en-US" sz="1800" b="0" i="0" u="none" strike="noStrike" baseline="0" dirty="0">
                <a:latin typeface="BookAntiqua"/>
              </a:rPr>
              <a:t>, does. The first option creates an array with 10 undefined values. If we log the values like this:</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solidFill>
                  <a:srgbClr val="000000"/>
                </a:solidFill>
                <a:latin typeface="BookAntiqua"/>
              </a:rPr>
              <a:t>Here is what it logs:</a:t>
            </a:r>
          </a:p>
          <a:p>
            <a:pPr marL="0" indent="0" algn="l">
              <a:buNone/>
            </a:pPr>
            <a:endParaRPr lang="en-US" sz="1800" b="0" i="0" u="none" strike="noStrike" baseline="0" dirty="0">
              <a:solidFill>
                <a:srgbClr val="000000"/>
              </a:solidFill>
              <a:latin typeface="BookAntiqua"/>
            </a:endParaRPr>
          </a:p>
          <a:p>
            <a:pPr marL="0" indent="0" algn="l">
              <a:buNone/>
            </a:pPr>
            <a:endParaRPr lang="en-US" dirty="0">
              <a:solidFill>
                <a:srgbClr val="000000"/>
              </a:solidFill>
              <a:latin typeface="BookAntiqua"/>
            </a:endParaRPr>
          </a:p>
          <a:p>
            <a:pPr marL="0" indent="0" algn="l">
              <a:buNone/>
            </a:pPr>
            <a:endParaRPr lang="en-US" sz="1800" b="0" i="0" u="none" strike="noStrike" baseline="0" dirty="0">
              <a:solidFill>
                <a:srgbClr val="000000"/>
              </a:solidFill>
              <a:latin typeface="BookAntiqua"/>
            </a:endParaRPr>
          </a:p>
          <a:p>
            <a:pPr marL="0" indent="0" algn="l">
              <a:buNone/>
            </a:pPr>
            <a:r>
              <a:rPr lang="en-US" sz="1800" b="0" i="0" u="none" strike="noStrike" baseline="0" dirty="0">
                <a:latin typeface="BookAntiqua"/>
              </a:rPr>
              <a:t>Thanks, JavaScript! That was very helpful. So, unless that is what you need to do, please use the square brackets!</a:t>
            </a:r>
            <a:endParaRPr lang="en-US" sz="1800" b="0" i="0" u="none" strike="noStrike" baseline="0" dirty="0">
              <a:solidFill>
                <a:srgbClr val="000000"/>
              </a:solidFill>
              <a:latin typeface="BookAntiqua"/>
            </a:endParaRPr>
          </a:p>
        </p:txBody>
      </p:sp>
      <p:pic>
        <p:nvPicPr>
          <p:cNvPr id="4" name="Picture 3">
            <a:extLst>
              <a:ext uri="{FF2B5EF4-FFF2-40B4-BE49-F238E27FC236}">
                <a16:creationId xmlns:a16="http://schemas.microsoft.com/office/drawing/2014/main" id="{C40F9407-4D59-409B-8E2C-63B36E96A94B}"/>
              </a:ext>
            </a:extLst>
          </p:cNvPr>
          <p:cNvPicPr>
            <a:picLocks noChangeAspect="1"/>
          </p:cNvPicPr>
          <p:nvPr/>
        </p:nvPicPr>
        <p:blipFill>
          <a:blip r:embed="rId2"/>
          <a:stretch>
            <a:fillRect/>
          </a:stretch>
        </p:blipFill>
        <p:spPr>
          <a:xfrm>
            <a:off x="2035265" y="3263206"/>
            <a:ext cx="7762875" cy="800100"/>
          </a:xfrm>
          <a:prstGeom prst="rect">
            <a:avLst/>
          </a:prstGeom>
        </p:spPr>
      </p:pic>
      <p:pic>
        <p:nvPicPr>
          <p:cNvPr id="7" name="Picture 6">
            <a:extLst>
              <a:ext uri="{FF2B5EF4-FFF2-40B4-BE49-F238E27FC236}">
                <a16:creationId xmlns:a16="http://schemas.microsoft.com/office/drawing/2014/main" id="{ECF8F4FD-A44D-4C02-A3F9-B50CD3BFC2BD}"/>
              </a:ext>
            </a:extLst>
          </p:cNvPr>
          <p:cNvPicPr>
            <a:picLocks noChangeAspect="1"/>
          </p:cNvPicPr>
          <p:nvPr/>
        </p:nvPicPr>
        <p:blipFill rotWithShape="1">
          <a:blip r:embed="rId3"/>
          <a:srcRect r="7701"/>
          <a:stretch/>
        </p:blipFill>
        <p:spPr>
          <a:xfrm>
            <a:off x="2035266" y="4794238"/>
            <a:ext cx="7762875" cy="742950"/>
          </a:xfrm>
          <a:prstGeom prst="rect">
            <a:avLst/>
          </a:prstGeom>
        </p:spPr>
      </p:pic>
    </p:spTree>
    <p:extLst>
      <p:ext uri="{BB962C8B-B14F-4D97-AF65-F5344CB8AC3E}">
        <p14:creationId xmlns:p14="http://schemas.microsoft.com/office/powerpoint/2010/main" val="114141216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93071-D266-4671-BF1A-272901C65051}"/>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C54D1EC5-AB79-4E7C-A1F0-91B329B0B026}"/>
              </a:ext>
            </a:extLst>
          </p:cNvPr>
          <p:cNvSpPr>
            <a:spLocks noGrp="1"/>
          </p:cNvSpPr>
          <p:nvPr>
            <p:ph idx="1"/>
          </p:nvPr>
        </p:nvSpPr>
        <p:spPr>
          <a:xfrm>
            <a:off x="581192" y="2180496"/>
            <a:ext cx="11029615" cy="4314572"/>
          </a:xfrm>
        </p:spPr>
        <p:txBody>
          <a:bodyPr>
            <a:normAutofit/>
          </a:bodyPr>
          <a:lstStyle/>
          <a:p>
            <a:pPr marL="0" indent="0" algn="l">
              <a:buNone/>
            </a:pPr>
            <a:r>
              <a:rPr lang="en-US" sz="1800" b="0" i="0" u="none" strike="noStrike" baseline="0" dirty="0">
                <a:latin typeface="BookAntiqua"/>
              </a:rPr>
              <a:t>So, in this chapter, we have seen arrays and objects. Arrays are a list of values. These could be values of the same type, but also values of different types. Every element of the array gets an index. The index of the first element is 0. We can access the elements of the array using this index. We can also use this index to change and delete the element.</a:t>
            </a:r>
          </a:p>
          <a:p>
            <a:pPr marL="0" indent="0" algn="l">
              <a:buNone/>
            </a:pPr>
            <a:r>
              <a:rPr lang="en-US" sz="1800" b="0" i="0" u="none" strike="noStrike" baseline="0" dirty="0">
                <a:latin typeface="BookAntiqua"/>
              </a:rPr>
              <a:t>We then saw that it is also possible to have arrays containing other arrays; these are multidimensional arrays. To access the elements of a multidimensional array, you would need to use as many indices as you have nested arrays.</a:t>
            </a:r>
          </a:p>
          <a:p>
            <a:pPr marL="0" indent="0" algn="l">
              <a:buNone/>
            </a:pPr>
            <a:r>
              <a:rPr lang="en-US" sz="1800" b="0" i="0" u="none" strike="noStrike" baseline="0" dirty="0">
                <a:latin typeface="BookAntiqua"/>
              </a:rPr>
              <a:t>Then, we covered objects and learned that arrays are a special kind of object. Objects contain properties and methods. We looked at the properties of objects and saw that these properties are given a name and can be accessed and modified using this name. </a:t>
            </a:r>
          </a:p>
          <a:p>
            <a:pPr marL="0" indent="0" algn="l">
              <a:buNone/>
            </a:pPr>
            <a:r>
              <a:rPr lang="en-US" sz="1800" b="0" i="0" u="none" strike="noStrike" baseline="0" dirty="0">
                <a:latin typeface="BookAntiqua"/>
              </a:rPr>
              <a:t>We ended this module by looking at how arrays can contain objects, and how objects can contain arrays and more. This enables us to create complex object </a:t>
            </a:r>
            <a:r>
              <a:rPr lang="en-US" sz="1800" b="0" i="0" u="none" strike="noStrike" baseline="0">
                <a:latin typeface="BookAntiqua"/>
              </a:rPr>
              <a:t>structures, which </a:t>
            </a:r>
            <a:r>
              <a:rPr lang="en-US" sz="1800" b="0" i="0" u="none" strike="noStrike" baseline="0" dirty="0">
                <a:latin typeface="BookAntiqua"/>
              </a:rPr>
              <a:t>will be of great use in designing real-life applications.</a:t>
            </a:r>
            <a:endParaRPr lang="en-US" sz="1800" dirty="0"/>
          </a:p>
        </p:txBody>
      </p:sp>
    </p:spTree>
    <p:extLst>
      <p:ext uri="{BB962C8B-B14F-4D97-AF65-F5344CB8AC3E}">
        <p14:creationId xmlns:p14="http://schemas.microsoft.com/office/powerpoint/2010/main" val="31396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3C54E-010F-411C-904E-076E27835FC0}"/>
              </a:ext>
            </a:extLst>
          </p:cNvPr>
          <p:cNvSpPr>
            <a:spLocks noGrp="1"/>
          </p:cNvSpPr>
          <p:nvPr>
            <p:ph type="title"/>
          </p:nvPr>
        </p:nvSpPr>
        <p:spPr/>
        <p:txBody>
          <a:bodyPr/>
          <a:lstStyle/>
          <a:p>
            <a:r>
              <a:rPr kumimoji="0" lang="en-US" sz="2800" b="0" i="0" u="none" strike="noStrike" kern="1200" cap="all" spc="0" normalizeH="0" baseline="0" noProof="0" dirty="0">
                <a:ln>
                  <a:noFill/>
                </a:ln>
                <a:solidFill>
                  <a:prstClr val="white"/>
                </a:solidFill>
                <a:effectLst/>
                <a:uLnTx/>
                <a:uFillTx/>
                <a:latin typeface="Gill Sans MT" panose="020B0502020104020203"/>
                <a:ea typeface="+mj-ea"/>
                <a:cs typeface="+mj-cs"/>
              </a:rPr>
              <a:t>Creating arrays</a:t>
            </a:r>
            <a:endParaRPr lang="en-US" dirty="0"/>
          </a:p>
        </p:txBody>
      </p:sp>
      <p:sp>
        <p:nvSpPr>
          <p:cNvPr id="6" name="Content Placeholder 5">
            <a:extLst>
              <a:ext uri="{FF2B5EF4-FFF2-40B4-BE49-F238E27FC236}">
                <a16:creationId xmlns:a16="http://schemas.microsoft.com/office/drawing/2014/main" id="{F5876C0A-0A53-4EC6-809C-CDE763D9CE9A}"/>
              </a:ext>
            </a:extLst>
          </p:cNvPr>
          <p:cNvSpPr>
            <a:spLocks noGrp="1"/>
          </p:cNvSpPr>
          <p:nvPr>
            <p:ph idx="1"/>
          </p:nvPr>
        </p:nvSpPr>
        <p:spPr>
          <a:xfrm>
            <a:off x="581192" y="2180496"/>
            <a:ext cx="11029615" cy="4229269"/>
          </a:xfrm>
        </p:spPr>
        <p:txBody>
          <a:bodyPr anchor="t"/>
          <a:lstStyle/>
          <a:p>
            <a:pPr marL="0" indent="0" algn="l">
              <a:buNone/>
            </a:pPr>
            <a:r>
              <a:rPr lang="en-US" sz="1800" b="0" i="0" u="none" strike="noStrike" baseline="0" dirty="0">
                <a:latin typeface="BookAntiqua"/>
              </a:rPr>
              <a:t>As I already mentioned, we can have mixed arrays and arrays can hold any type of variable. The values of the array won't be converted to a single data type or anything like that. JavaScript simply stores all the variables with their  own data type and value in the array:</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This will output to the console:</a:t>
            </a:r>
            <a:endParaRPr lang="en-US" dirty="0"/>
          </a:p>
        </p:txBody>
      </p:sp>
      <p:pic>
        <p:nvPicPr>
          <p:cNvPr id="5" name="Picture 4">
            <a:extLst>
              <a:ext uri="{FF2B5EF4-FFF2-40B4-BE49-F238E27FC236}">
                <a16:creationId xmlns:a16="http://schemas.microsoft.com/office/drawing/2014/main" id="{5E27C182-9B3E-4BEE-8C11-94CFF63AE396}"/>
              </a:ext>
            </a:extLst>
          </p:cNvPr>
          <p:cNvPicPr>
            <a:picLocks noChangeAspect="1"/>
          </p:cNvPicPr>
          <p:nvPr/>
        </p:nvPicPr>
        <p:blipFill>
          <a:blip r:embed="rId2"/>
          <a:stretch>
            <a:fillRect/>
          </a:stretch>
        </p:blipFill>
        <p:spPr>
          <a:xfrm>
            <a:off x="1962990" y="3226734"/>
            <a:ext cx="8086725" cy="1390650"/>
          </a:xfrm>
          <a:prstGeom prst="rect">
            <a:avLst/>
          </a:prstGeom>
        </p:spPr>
      </p:pic>
      <p:pic>
        <p:nvPicPr>
          <p:cNvPr id="9" name="Picture 8">
            <a:extLst>
              <a:ext uri="{FF2B5EF4-FFF2-40B4-BE49-F238E27FC236}">
                <a16:creationId xmlns:a16="http://schemas.microsoft.com/office/drawing/2014/main" id="{8BB6908B-A8DF-4BA4-8CCD-83C267EC3E85}"/>
              </a:ext>
            </a:extLst>
          </p:cNvPr>
          <p:cNvPicPr>
            <a:picLocks noChangeAspect="1"/>
          </p:cNvPicPr>
          <p:nvPr/>
        </p:nvPicPr>
        <p:blipFill>
          <a:blip r:embed="rId3"/>
          <a:stretch>
            <a:fillRect/>
          </a:stretch>
        </p:blipFill>
        <p:spPr>
          <a:xfrm>
            <a:off x="1962990" y="5333440"/>
            <a:ext cx="8115300" cy="1076325"/>
          </a:xfrm>
          <a:prstGeom prst="rect">
            <a:avLst/>
          </a:prstGeom>
        </p:spPr>
      </p:pic>
    </p:spTree>
    <p:extLst>
      <p:ext uri="{BB962C8B-B14F-4D97-AF65-F5344CB8AC3E}">
        <p14:creationId xmlns:p14="http://schemas.microsoft.com/office/powerpoint/2010/main" val="3348284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3C54E-010F-411C-904E-076E27835FC0}"/>
              </a:ext>
            </a:extLst>
          </p:cNvPr>
          <p:cNvSpPr>
            <a:spLocks noGrp="1"/>
          </p:cNvSpPr>
          <p:nvPr>
            <p:ph type="title"/>
          </p:nvPr>
        </p:nvSpPr>
        <p:spPr/>
        <p:txBody>
          <a:bodyPr/>
          <a:lstStyle/>
          <a:p>
            <a:r>
              <a:rPr kumimoji="0" lang="en-US" sz="2800" b="0" i="0" u="none" strike="noStrike" kern="1200" cap="all" spc="0" normalizeH="0" baseline="0" noProof="0" dirty="0">
                <a:ln>
                  <a:noFill/>
                </a:ln>
                <a:solidFill>
                  <a:prstClr val="white"/>
                </a:solidFill>
                <a:effectLst/>
                <a:uLnTx/>
                <a:uFillTx/>
                <a:latin typeface="Gill Sans MT" panose="020B0502020104020203"/>
                <a:ea typeface="+mj-ea"/>
                <a:cs typeface="+mj-cs"/>
              </a:rPr>
              <a:t>Creating arrays</a:t>
            </a:r>
            <a:endParaRPr lang="en-US" dirty="0"/>
          </a:p>
        </p:txBody>
      </p:sp>
      <p:sp>
        <p:nvSpPr>
          <p:cNvPr id="6" name="Content Placeholder 5">
            <a:extLst>
              <a:ext uri="{FF2B5EF4-FFF2-40B4-BE49-F238E27FC236}">
                <a16:creationId xmlns:a16="http://schemas.microsoft.com/office/drawing/2014/main" id="{F5876C0A-0A53-4EC6-809C-CDE763D9CE9A}"/>
              </a:ext>
            </a:extLst>
          </p:cNvPr>
          <p:cNvSpPr>
            <a:spLocks noGrp="1"/>
          </p:cNvSpPr>
          <p:nvPr>
            <p:ph idx="1"/>
          </p:nvPr>
        </p:nvSpPr>
        <p:spPr>
          <a:xfrm>
            <a:off x="581193" y="2122226"/>
            <a:ext cx="11029615" cy="4229269"/>
          </a:xfrm>
        </p:spPr>
        <p:txBody>
          <a:bodyPr anchor="t"/>
          <a:lstStyle/>
          <a:p>
            <a:pPr marL="0" indent="0" algn="l">
              <a:buNone/>
            </a:pPr>
            <a:r>
              <a:rPr lang="en-US" sz="1800" b="0" i="0" u="none" strike="noStrike" baseline="0" dirty="0">
                <a:latin typeface="BookAntiqua"/>
              </a:rPr>
              <a:t>The last array fun fact we will go over here is what happens if you define an array using </a:t>
            </a:r>
            <a:r>
              <a:rPr lang="en-US" sz="1800" b="0" i="0" u="none" strike="noStrike" baseline="0" dirty="0">
                <a:latin typeface="Consolas" panose="020B0609020204030204" pitchFamily="49" charset="0"/>
              </a:rPr>
              <a:t>const</a:t>
            </a:r>
            <a:r>
              <a:rPr lang="en-US" sz="1800" b="0" i="0" u="none" strike="noStrike" baseline="0" dirty="0">
                <a:latin typeface="BookAntiqua"/>
              </a:rPr>
              <a:t>. You can change the values of a constant array, but you cannot change the array itself. Here is a piece of code to demonstrate:</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The new value for the first element of the array is going fine, but you cannot assign a new value to the full array. Here is what it will output:</a:t>
            </a:r>
            <a:endParaRPr lang="en-US" dirty="0"/>
          </a:p>
        </p:txBody>
      </p:sp>
      <p:pic>
        <p:nvPicPr>
          <p:cNvPr id="4" name="Picture 3">
            <a:extLst>
              <a:ext uri="{FF2B5EF4-FFF2-40B4-BE49-F238E27FC236}">
                <a16:creationId xmlns:a16="http://schemas.microsoft.com/office/drawing/2014/main" id="{EA824751-5A91-4F67-B363-C59A5E351DAA}"/>
              </a:ext>
            </a:extLst>
          </p:cNvPr>
          <p:cNvPicPr>
            <a:picLocks noChangeAspect="1"/>
          </p:cNvPicPr>
          <p:nvPr/>
        </p:nvPicPr>
        <p:blipFill>
          <a:blip r:embed="rId2"/>
          <a:stretch>
            <a:fillRect/>
          </a:stretch>
        </p:blipFill>
        <p:spPr>
          <a:xfrm>
            <a:off x="1981200" y="2919105"/>
            <a:ext cx="8229600" cy="1685925"/>
          </a:xfrm>
          <a:prstGeom prst="rect">
            <a:avLst/>
          </a:prstGeom>
        </p:spPr>
      </p:pic>
      <p:pic>
        <p:nvPicPr>
          <p:cNvPr id="8" name="Picture 7">
            <a:extLst>
              <a:ext uri="{FF2B5EF4-FFF2-40B4-BE49-F238E27FC236}">
                <a16:creationId xmlns:a16="http://schemas.microsoft.com/office/drawing/2014/main" id="{3C95E459-4AED-489E-90D3-99A049BE38A5}"/>
              </a:ext>
            </a:extLst>
          </p:cNvPr>
          <p:cNvPicPr>
            <a:picLocks noChangeAspect="1"/>
          </p:cNvPicPr>
          <p:nvPr/>
        </p:nvPicPr>
        <p:blipFill>
          <a:blip r:embed="rId3"/>
          <a:stretch>
            <a:fillRect/>
          </a:stretch>
        </p:blipFill>
        <p:spPr>
          <a:xfrm>
            <a:off x="1981200" y="5642162"/>
            <a:ext cx="8115300" cy="781050"/>
          </a:xfrm>
          <a:prstGeom prst="rect">
            <a:avLst/>
          </a:prstGeom>
        </p:spPr>
      </p:pic>
    </p:spTree>
    <p:extLst>
      <p:ext uri="{BB962C8B-B14F-4D97-AF65-F5344CB8AC3E}">
        <p14:creationId xmlns:p14="http://schemas.microsoft.com/office/powerpoint/2010/main" val="4044401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Accessing elements</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81192" y="2180496"/>
            <a:ext cx="11029616" cy="4211339"/>
          </a:xfrm>
        </p:spPr>
        <p:txBody>
          <a:bodyPr anchor="t"/>
          <a:lstStyle/>
          <a:p>
            <a:pPr marL="0" indent="0" algn="l">
              <a:buNone/>
            </a:pPr>
            <a:r>
              <a:rPr lang="en-US" sz="1800" b="0" i="0" u="none" strike="noStrike" baseline="0" dirty="0">
                <a:latin typeface="BookAntiqua"/>
              </a:rPr>
              <a:t>This beautiful array we just made would become much more powerful if we could access its elements. We can do this by referencing the array's index. This is something we did not specify when we created the array, and we did not need to either. JavaScript assigns an index to every value of the array. The first value is assigned the position of 0, the second 1, the third 2, and so on. If we want to call a specific value based on its position in the array, we can use the name of our array, add square brackets to the end, and put the index we want to access between the square brackets, like this:</a:t>
            </a:r>
          </a:p>
          <a:p>
            <a:pPr marL="0" indent="0" algn="l">
              <a:buNone/>
            </a:pPr>
            <a:endParaRPr lang="en-US" dirty="0">
              <a:latin typeface="BookAntiqua"/>
            </a:endParaRPr>
          </a:p>
          <a:p>
            <a:pPr marL="0" indent="0" algn="l">
              <a:buNone/>
            </a:pPr>
            <a:endParaRPr lang="en-US" sz="1800"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This log statement will write </a:t>
            </a:r>
            <a:r>
              <a:rPr lang="en-US" sz="1800" b="0" i="0" u="none" strike="noStrike" baseline="0" dirty="0">
                <a:latin typeface="Consolas" panose="020B0609020204030204" pitchFamily="49" charset="0"/>
              </a:rPr>
              <a:t>Toyota </a:t>
            </a:r>
            <a:r>
              <a:rPr lang="en-US" sz="1800" b="0" i="0" u="none" strike="noStrike" baseline="0" dirty="0">
                <a:latin typeface="BookAntiqua"/>
              </a:rPr>
              <a:t>to the console because we called for the position 0 of the array, which outputs the first value in the list.</a:t>
            </a:r>
            <a:endParaRPr lang="en-US" sz="1800" dirty="0"/>
          </a:p>
        </p:txBody>
      </p:sp>
      <p:pic>
        <p:nvPicPr>
          <p:cNvPr id="6" name="Picture 5">
            <a:extLst>
              <a:ext uri="{FF2B5EF4-FFF2-40B4-BE49-F238E27FC236}">
                <a16:creationId xmlns:a16="http://schemas.microsoft.com/office/drawing/2014/main" id="{D5A98D80-2752-4470-B675-5C9A1BDC769D}"/>
              </a:ext>
            </a:extLst>
          </p:cNvPr>
          <p:cNvPicPr>
            <a:picLocks noChangeAspect="1"/>
          </p:cNvPicPr>
          <p:nvPr/>
        </p:nvPicPr>
        <p:blipFill>
          <a:blip r:embed="rId2"/>
          <a:stretch>
            <a:fillRect/>
          </a:stretch>
        </p:blipFill>
        <p:spPr>
          <a:xfrm>
            <a:off x="1690687" y="4071012"/>
            <a:ext cx="8810625" cy="790575"/>
          </a:xfrm>
          <a:prstGeom prst="rect">
            <a:avLst/>
          </a:prstGeom>
        </p:spPr>
      </p:pic>
      <p:pic>
        <p:nvPicPr>
          <p:cNvPr id="9" name="Picture 8">
            <a:extLst>
              <a:ext uri="{FF2B5EF4-FFF2-40B4-BE49-F238E27FC236}">
                <a16:creationId xmlns:a16="http://schemas.microsoft.com/office/drawing/2014/main" id="{460D3F46-42A3-48DB-9735-BF7163810B1E}"/>
              </a:ext>
            </a:extLst>
          </p:cNvPr>
          <p:cNvPicPr>
            <a:picLocks noChangeAspect="1"/>
          </p:cNvPicPr>
          <p:nvPr/>
        </p:nvPicPr>
        <p:blipFill rotWithShape="1">
          <a:blip r:embed="rId3"/>
          <a:srcRect t="-1722" r="3946" b="-1"/>
          <a:stretch/>
        </p:blipFill>
        <p:spPr>
          <a:xfrm>
            <a:off x="1690687" y="5889812"/>
            <a:ext cx="8810625" cy="523207"/>
          </a:xfrm>
          <a:prstGeom prst="rect">
            <a:avLst/>
          </a:prstGeom>
        </p:spPr>
      </p:pic>
    </p:spTree>
    <p:extLst>
      <p:ext uri="{BB962C8B-B14F-4D97-AF65-F5344CB8AC3E}">
        <p14:creationId xmlns:p14="http://schemas.microsoft.com/office/powerpoint/2010/main" val="3570635793"/>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6522</TotalTime>
  <Words>5768</Words>
  <Application>Microsoft Office PowerPoint</Application>
  <PresentationFormat>Widescreen</PresentationFormat>
  <Paragraphs>408</Paragraphs>
  <Slides>60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60</vt:i4>
      </vt:variant>
    </vt:vector>
  </HeadingPairs>
  <TitlesOfParts>
    <vt:vector size="70" baseType="lpstr">
      <vt:lpstr>Arial</vt:lpstr>
      <vt:lpstr>BookAntiqua</vt:lpstr>
      <vt:lpstr>BookAntiqua-Italic</vt:lpstr>
      <vt:lpstr>Calibri</vt:lpstr>
      <vt:lpstr>Consolas</vt:lpstr>
      <vt:lpstr>Gill Sans MT</vt:lpstr>
      <vt:lpstr>Lora-Regular</vt:lpstr>
      <vt:lpstr>OpenSans-Semibold</vt:lpstr>
      <vt:lpstr>Wingdings 2</vt:lpstr>
      <vt:lpstr>Dividend</vt:lpstr>
      <vt:lpstr>JavaScript Chapter 3: JavaScript Multiple Values</vt:lpstr>
      <vt:lpstr>Introduction</vt:lpstr>
      <vt:lpstr>Introduction</vt:lpstr>
      <vt:lpstr>Arrays and their properties</vt:lpstr>
      <vt:lpstr>Creating arrays</vt:lpstr>
      <vt:lpstr>Creating arrays</vt:lpstr>
      <vt:lpstr>Creating arrays</vt:lpstr>
      <vt:lpstr>Creating arrays</vt:lpstr>
      <vt:lpstr>Accessing elements</vt:lpstr>
      <vt:lpstr>Accessing elements</vt:lpstr>
      <vt:lpstr>Overwriting elements</vt:lpstr>
      <vt:lpstr>Overwriting elements</vt:lpstr>
      <vt:lpstr>Built-in length property</vt:lpstr>
      <vt:lpstr>Built-in length property</vt:lpstr>
      <vt:lpstr>Built-in length property</vt:lpstr>
      <vt:lpstr>Built-in length property</vt:lpstr>
      <vt:lpstr>Practice exercise 3.1</vt:lpstr>
      <vt:lpstr>Array methods</vt:lpstr>
      <vt:lpstr>Adding and replacing elements</vt:lpstr>
      <vt:lpstr>Adding and replacing elements</vt:lpstr>
      <vt:lpstr>Adding and replacing elements</vt:lpstr>
      <vt:lpstr>Adding and replacing elements</vt:lpstr>
      <vt:lpstr>Adding and replacing elements</vt:lpstr>
      <vt:lpstr>Adding and replacing elements</vt:lpstr>
      <vt:lpstr>Deleting elements</vt:lpstr>
      <vt:lpstr>Deleting elements</vt:lpstr>
      <vt:lpstr>Deleting elements</vt:lpstr>
      <vt:lpstr>Finding elements</vt:lpstr>
      <vt:lpstr>Finding elements</vt:lpstr>
      <vt:lpstr>Finding elements</vt:lpstr>
      <vt:lpstr>Sorting</vt:lpstr>
      <vt:lpstr>Reversing</vt:lpstr>
      <vt:lpstr>Practice exercise 3.2</vt:lpstr>
      <vt:lpstr>Multidimensional arrays</vt:lpstr>
      <vt:lpstr>Multidimensional arrays</vt:lpstr>
      <vt:lpstr>Multidimensional arrays</vt:lpstr>
      <vt:lpstr>Practice exercise 3.3</vt:lpstr>
      <vt:lpstr>Objects in JavaScript</vt:lpstr>
      <vt:lpstr>Objects in JavaScript</vt:lpstr>
      <vt:lpstr>Objects in JavaScript</vt:lpstr>
      <vt:lpstr>Updating objects</vt:lpstr>
      <vt:lpstr>Updating objects</vt:lpstr>
      <vt:lpstr>Updating objects</vt:lpstr>
      <vt:lpstr>Updating objects</vt:lpstr>
      <vt:lpstr>Practice exercise 3.4</vt:lpstr>
      <vt:lpstr>Working with objects and arrays</vt:lpstr>
      <vt:lpstr>Objects in objects</vt:lpstr>
      <vt:lpstr>Objects in objects</vt:lpstr>
      <vt:lpstr>Video Store Product Page (Revisited)</vt:lpstr>
      <vt:lpstr>Video Store Product Page (Revisited)</vt:lpstr>
      <vt:lpstr>Objects in arrays</vt:lpstr>
      <vt:lpstr>Objects in arrays</vt:lpstr>
      <vt:lpstr>Objects in arrays in objects</vt:lpstr>
      <vt:lpstr>Objects in arrays in objects</vt:lpstr>
      <vt:lpstr>Practice exercise 3.5</vt:lpstr>
      <vt:lpstr>Manipulating an array</vt:lpstr>
      <vt:lpstr>Company product catalog</vt:lpstr>
      <vt:lpstr>Self-check quiz</vt:lpstr>
      <vt:lpstr>Self-check quiz</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Boban Srezovski</dc:creator>
  <cp:lastModifiedBy>Boban Srezovski</cp:lastModifiedBy>
  <cp:revision>83</cp:revision>
  <dcterms:created xsi:type="dcterms:W3CDTF">2022-01-06T00:17:01Z</dcterms:created>
  <dcterms:modified xsi:type="dcterms:W3CDTF">2022-05-10T18:40:04Z</dcterms:modified>
</cp:coreProperties>
</file>