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2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44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7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94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20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5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2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07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8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90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49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84FC-8655-4DD1-8073-2FF08A3BE488}" type="datetimeFigureOut">
              <a:rPr lang="it-IT" smtClean="0"/>
              <a:t>02/02/2013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18E5-4FC3-4175-868E-9C9C759D644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7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3168" y="1124744"/>
            <a:ext cx="8869312" cy="453650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ounded Rectangle 3"/>
          <p:cNvSpPr/>
          <p:nvPr/>
        </p:nvSpPr>
        <p:spPr>
          <a:xfrm>
            <a:off x="251520" y="3030240"/>
            <a:ext cx="1512168" cy="3987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nsolas" pitchFamily="49" charset="0"/>
              </a:rPr>
              <a:t>“x * y / 2 + a”</a:t>
            </a:r>
            <a:endParaRPr lang="it-IT" dirty="0"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68" y="2691686"/>
            <a:ext cx="1445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text </a:t>
            </a:r>
            <a:r>
              <a:rPr lang="it-IT" sz="1600" dirty="0" err="1" smtClean="0"/>
              <a:t>expression</a:t>
            </a:r>
            <a:endParaRPr lang="it-IT" sz="1600" dirty="0"/>
          </a:p>
        </p:txBody>
      </p:sp>
      <p:sp>
        <p:nvSpPr>
          <p:cNvPr id="6" name="Rectangle 5"/>
          <p:cNvSpPr/>
          <p:nvPr/>
        </p:nvSpPr>
        <p:spPr>
          <a:xfrm>
            <a:off x="2051720" y="2348880"/>
            <a:ext cx="5112568" cy="1728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Expresso</a:t>
            </a:r>
            <a:endParaRPr lang="it-IT" dirty="0"/>
          </a:p>
        </p:txBody>
      </p:sp>
      <p:sp>
        <p:nvSpPr>
          <p:cNvPr id="7" name="Rounded Rectangle 6"/>
          <p:cNvSpPr/>
          <p:nvPr/>
        </p:nvSpPr>
        <p:spPr>
          <a:xfrm>
            <a:off x="2519772" y="3030240"/>
            <a:ext cx="2088232" cy="39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LambdaExpression</a:t>
            </a:r>
            <a:endParaRPr lang="it-IT" dirty="0"/>
          </a:p>
        </p:txBody>
      </p:sp>
      <p:sp>
        <p:nvSpPr>
          <p:cNvPr id="8" name="Rounded Rectangle 7"/>
          <p:cNvSpPr/>
          <p:nvPr/>
        </p:nvSpPr>
        <p:spPr>
          <a:xfrm>
            <a:off x="5436096" y="3030240"/>
            <a:ext cx="1368152" cy="398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</a:t>
            </a:r>
            <a:endParaRPr lang="it-IT" dirty="0"/>
          </a:p>
        </p:txBody>
      </p:sp>
      <p:sp>
        <p:nvSpPr>
          <p:cNvPr id="9" name="Rounded Rectangle 8"/>
          <p:cNvSpPr/>
          <p:nvPr/>
        </p:nvSpPr>
        <p:spPr>
          <a:xfrm>
            <a:off x="6719912" y="1556792"/>
            <a:ext cx="876424" cy="398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5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6150589" y="1124744"/>
            <a:ext cx="1138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/>
              <a:t>parameters</a:t>
            </a:r>
            <a:endParaRPr lang="it-IT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7748736" y="1556792"/>
            <a:ext cx="876424" cy="398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8</a:t>
            </a:r>
            <a:endParaRPr lang="it-IT" dirty="0"/>
          </a:p>
        </p:txBody>
      </p:sp>
      <p:sp>
        <p:nvSpPr>
          <p:cNvPr id="12" name="Rounded Rectangle 11"/>
          <p:cNvSpPr/>
          <p:nvPr/>
        </p:nvSpPr>
        <p:spPr>
          <a:xfrm>
            <a:off x="714550" y="4758432"/>
            <a:ext cx="876424" cy="3987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 = 10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57755" y="5157192"/>
            <a:ext cx="925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/>
              <a:t>variables</a:t>
            </a:r>
            <a:endParaRPr lang="it-IT" sz="1600" dirty="0"/>
          </a:p>
        </p:txBody>
      </p: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1763688" y="32296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608004" y="3229620"/>
            <a:ext cx="8280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0"/>
          </p:cNvCxnSpPr>
          <p:nvPr/>
        </p:nvCxnSpPr>
        <p:spPr>
          <a:xfrm flipV="1">
            <a:off x="1152762" y="3933056"/>
            <a:ext cx="1042974" cy="8253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68344" y="2060848"/>
            <a:ext cx="288032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289234" y="3030240"/>
            <a:ext cx="1459230" cy="3987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onsolas" pitchFamily="49" charset="0"/>
              </a:rPr>
              <a:t>Invoke(…)</a:t>
            </a:r>
            <a:endParaRPr lang="it-IT" dirty="0">
              <a:cs typeface="Consolas" pitchFamily="49" charset="0"/>
            </a:endParaRPr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6804248" y="3229620"/>
            <a:ext cx="4849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4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</dc:creator>
  <cp:lastModifiedBy>Davide</cp:lastModifiedBy>
  <cp:revision>3</cp:revision>
  <dcterms:created xsi:type="dcterms:W3CDTF">2013-02-02T00:37:11Z</dcterms:created>
  <dcterms:modified xsi:type="dcterms:W3CDTF">2013-02-02T00:55:48Z</dcterms:modified>
</cp:coreProperties>
</file>